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notesMasterIdLst>
    <p:notesMasterId r:id="rId5"/>
  </p:notesMasterIdLst>
  <p:handoutMasterIdLst>
    <p:handoutMasterId r:id="rId20"/>
  </p:handoutMasterIdLst>
  <p:sldIdLst>
    <p:sldId id="2046" r:id="rId4"/>
    <p:sldId id="2311" r:id="rId6"/>
    <p:sldId id="2093" r:id="rId7"/>
    <p:sldId id="2339" r:id="rId8"/>
    <p:sldId id="2340" r:id="rId9"/>
    <p:sldId id="2094" r:id="rId10"/>
    <p:sldId id="2096" r:id="rId11"/>
    <p:sldId id="2337" r:id="rId12"/>
    <p:sldId id="2277" r:id="rId13"/>
    <p:sldId id="2300" r:id="rId14"/>
    <p:sldId id="2301" r:id="rId15"/>
    <p:sldId id="2302" r:id="rId16"/>
    <p:sldId id="2303" r:id="rId17"/>
    <p:sldId id="2080" r:id="rId18"/>
    <p:sldId id="2017"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4" userDrawn="1">
          <p15:clr>
            <a:srgbClr val="A4A3A4"/>
          </p15:clr>
        </p15:guide>
        <p15:guide id="2" pos="3873" userDrawn="1">
          <p15:clr>
            <a:srgbClr val="A4A3A4"/>
          </p15:clr>
        </p15:guide>
        <p15:guide id="3" orient="horz" pos="685" userDrawn="1">
          <p15:clr>
            <a:srgbClr val="A4A3A4"/>
          </p15:clr>
        </p15:guide>
        <p15:guide id="4" orient="horz" pos="2160" userDrawn="1">
          <p15:clr>
            <a:srgbClr val="A4A3A4"/>
          </p15:clr>
        </p15:guide>
        <p15:guide id="5" orient="horz" pos="39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98" autoAdjust="0"/>
    <p:restoredTop sz="88466" autoAdjust="0"/>
  </p:normalViewPr>
  <p:slideViewPr>
    <p:cSldViewPr snapToGrid="0" showGuides="1">
      <p:cViewPr varScale="1">
        <p:scale>
          <a:sx n="100" d="100"/>
          <a:sy n="100" d="100"/>
        </p:scale>
        <p:origin x="1386" y="72"/>
      </p:cViewPr>
      <p:guideLst>
        <p:guide pos="404"/>
        <p:guide pos="3873"/>
        <p:guide orient="horz" pos="685"/>
        <p:guide orient="horz" pos="2160"/>
        <p:guide orient="horz" pos="3953"/>
      </p:guideLst>
    </p:cSldViewPr>
  </p:slideViewPr>
  <p:notesTextViewPr>
    <p:cViewPr>
      <p:scale>
        <a:sx n="200" d="100"/>
        <a:sy n="200" d="100"/>
      </p:scale>
      <p:origin x="0" y="0"/>
    </p:cViewPr>
  </p:notesText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10.xml.rels><?xml version="1.0" encoding="UTF-8" standalone="yes"?>
<Relationships xmlns="http://schemas.openxmlformats.org/package/2006/relationships"><Relationship Id="rId2" Type="http://schemas.openxmlformats.org/officeDocument/2006/relationships/themeOverride" Target="../theme/themeOverride8.xml"/><Relationship Id="rId1" Type="http://schemas.openxmlformats.org/officeDocument/2006/relationships/oleObject" Target="file:///D:\&#25105;&#30340;&#22362;&#26524;&#20113;\&#29577;&#31859;%26&#29577;&#31859;&#28096;&#31881;\&#25968;&#25454;&#24211;\&#29577;&#31859;&#36827;&#21475;&#21033;&#28070;-&#34892;&#19994;&#25968;&#25454;.xlsx" TargetMode="External"/></Relationships>
</file>

<file path=ppt/charts/_rels/chart11.xml.rels><?xml version="1.0" encoding="UTF-8" standalone="yes"?>
<Relationships xmlns="http://schemas.openxmlformats.org/package/2006/relationships"><Relationship Id="rId2" Type="http://schemas.openxmlformats.org/officeDocument/2006/relationships/themeOverride" Target="../theme/themeOverride9.xml"/><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12.xml.rels><?xml version="1.0" encoding="UTF-8" standalone="yes"?>
<Relationships xmlns="http://schemas.openxmlformats.org/package/2006/relationships"><Relationship Id="rId2" Type="http://schemas.openxmlformats.org/officeDocument/2006/relationships/themeOverride" Target="../theme/themeOverride10.xml"/><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13.xml.rels><?xml version="1.0" encoding="UTF-8" standalone="yes"?>
<Relationships xmlns="http://schemas.openxmlformats.org/package/2006/relationships"><Relationship Id="rId2" Type="http://schemas.openxmlformats.org/officeDocument/2006/relationships/themeOverride" Target="../theme/themeOverride11.xml"/><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14.xml.rels><?xml version="1.0" encoding="UTF-8" standalone="yes"?>
<Relationships xmlns="http://schemas.openxmlformats.org/package/2006/relationships"><Relationship Id="rId2" Type="http://schemas.openxmlformats.org/officeDocument/2006/relationships/themeOverride" Target="../theme/themeOverride12.xml"/><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15.xml.rels><?xml version="1.0" encoding="UTF-8" standalone="yes"?>
<Relationships xmlns="http://schemas.openxmlformats.org/package/2006/relationships"><Relationship Id="rId2" Type="http://schemas.openxmlformats.org/officeDocument/2006/relationships/themeOverride" Target="../theme/themeOverride13.xml"/><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16.xml.rels><?xml version="1.0" encoding="UTF-8" standalone="yes"?>
<Relationships xmlns="http://schemas.openxmlformats.org/package/2006/relationships"><Relationship Id="rId2" Type="http://schemas.openxmlformats.org/officeDocument/2006/relationships/themeOverride" Target="../theme/themeOverride14.xml"/><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17.xml.rels><?xml version="1.0" encoding="UTF-8" standalone="yes"?>
<Relationships xmlns="http://schemas.openxmlformats.org/package/2006/relationships"><Relationship Id="rId2" Type="http://schemas.openxmlformats.org/officeDocument/2006/relationships/themeOverride" Target="../theme/themeOverride15.xml"/><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18.xml.rels><?xml version="1.0" encoding="UTF-8" standalone="yes"?>
<Relationships xmlns="http://schemas.openxmlformats.org/package/2006/relationships"><Relationship Id="rId2" Type="http://schemas.openxmlformats.org/officeDocument/2006/relationships/themeOverride" Target="../theme/themeOverride16.xml"/><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19.xml.rels><?xml version="1.0" encoding="UTF-8" standalone="yes"?>
<Relationships xmlns="http://schemas.openxmlformats.org/package/2006/relationships"><Relationship Id="rId2" Type="http://schemas.openxmlformats.org/officeDocument/2006/relationships/themeOverride" Target="../theme/themeOverride17.xml"/><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20.xml.rels><?xml version="1.0" encoding="UTF-8" standalone="yes"?>
<Relationships xmlns="http://schemas.openxmlformats.org/package/2006/relationships"><Relationship Id="rId2" Type="http://schemas.openxmlformats.org/officeDocument/2006/relationships/themeOverride" Target="../theme/themeOverride18.xml"/><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21.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themeOverride" Target="../theme/themeOverride19.xml"/><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22.xml.rels><?xml version="1.0" encoding="UTF-8" standalone="yes"?>
<Relationships xmlns="http://schemas.openxmlformats.org/package/2006/relationships"><Relationship Id="rId2" Type="http://schemas.openxmlformats.org/officeDocument/2006/relationships/themeOverride" Target="../theme/themeOverride20.xml"/><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2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21.xml"/><Relationship Id="rId1" Type="http://schemas.openxmlformats.org/officeDocument/2006/relationships/oleObject" Target="file:///D:\&#25105;&#30340;&#22362;&#26524;&#20113;\&#29577;&#31859;%26&#29577;&#31859;&#28096;&#31881;\&#25968;&#25454;&#24211;\&#29577;&#31859;&#28096;&#31881;%20&#34892;&#19994;&#25968;&#25454;.xls" TargetMode="External"/></Relationships>
</file>

<file path=ppt/charts/_rels/chart24.xml.rels><?xml version="1.0" encoding="UTF-8" standalone="yes"?>
<Relationships xmlns="http://schemas.openxmlformats.org/package/2006/relationships"><Relationship Id="rId2" Type="http://schemas.openxmlformats.org/officeDocument/2006/relationships/themeOverride" Target="../theme/themeOverride22.xml"/><Relationship Id="rId1" Type="http://schemas.openxmlformats.org/officeDocument/2006/relationships/oleObject" Target="file:///D:\&#25105;&#30340;&#22362;&#26524;&#20113;\&#29577;&#31859;%26&#29577;&#31859;&#28096;&#31881;\&#25968;&#25454;&#24211;\&#29577;&#31859;&#28096;&#31881;%20&#34892;&#19994;&#25968;&#25454;.xls" TargetMode="External"/></Relationships>
</file>

<file path=ppt/charts/_rels/chart25.xml.rels><?xml version="1.0" encoding="UTF-8" standalone="yes"?>
<Relationships xmlns="http://schemas.openxmlformats.org/package/2006/relationships"><Relationship Id="rId2" Type="http://schemas.openxmlformats.org/officeDocument/2006/relationships/themeOverride" Target="../theme/themeOverride23.xml"/><Relationship Id="rId1" Type="http://schemas.openxmlformats.org/officeDocument/2006/relationships/oleObject" Target="file:///D:\&#25105;&#30340;&#22362;&#26524;&#20113;\&#29577;&#31859;%26&#29577;&#31859;&#28096;&#31881;\&#25968;&#25454;&#24211;\&#29577;&#31859;&#28096;&#31881;%20&#34892;&#19994;&#25968;&#25454;.xls" TargetMode="External"/></Relationships>
</file>

<file path=ppt/charts/_rels/chart26.xml.rels><?xml version="1.0" encoding="UTF-8" standalone="yes"?>
<Relationships xmlns="http://schemas.openxmlformats.org/package/2006/relationships"><Relationship Id="rId2" Type="http://schemas.openxmlformats.org/officeDocument/2006/relationships/themeOverride" Target="../theme/themeOverride24.xml"/><Relationship Id="rId1" Type="http://schemas.openxmlformats.org/officeDocument/2006/relationships/oleObject" Target="file:///D:\&#25105;&#30340;&#22362;&#26524;&#20113;\&#29577;&#31859;%26&#29577;&#31859;&#28096;&#31881;\&#25968;&#25454;&#24211;\&#29577;&#31859;&#28096;&#31881;%20&#34892;&#19994;&#25968;&#25454;.xls" TargetMode="External"/></Relationships>
</file>

<file path=ppt/charts/_rels/chart27.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themeOverride" Target="../theme/themeOverride25.xml"/><Relationship Id="rId1" Type="http://schemas.openxmlformats.org/officeDocument/2006/relationships/oleObject" Target="file:///D:\&#25105;&#30340;&#22362;&#26524;&#20113;\&#27833;&#33026;&#27833;&#26009;\&#32654;&#35910;&#31181;&#26893;&#36827;&#24230;+&#20248;&#33391;&#29575;.xlsx" TargetMode="External"/></Relationships>
</file>

<file path=ppt/charts/_rels/chart28.xml.rels><?xml version="1.0" encoding="UTF-8" standalone="yes"?>
<Relationships xmlns="http://schemas.openxmlformats.org/package/2006/relationships"><Relationship Id="rId4" Type="http://schemas.microsoft.com/office/2011/relationships/chartColorStyle" Target="colors5.xml"/><Relationship Id="rId3" Type="http://schemas.microsoft.com/office/2011/relationships/chartStyle" Target="style5.xml"/><Relationship Id="rId2" Type="http://schemas.openxmlformats.org/officeDocument/2006/relationships/themeOverride" Target="../theme/themeOverride26.xml"/><Relationship Id="rId1" Type="http://schemas.openxmlformats.org/officeDocument/2006/relationships/oleObject" Target="file:///D:\&#25105;&#30340;&#22362;&#26524;&#20113;\&#27833;&#33026;&#27833;&#26009;\&#32654;&#35910;&#31181;&#26893;&#36827;&#24230;+&#20248;&#33391;&#29575;.xlsx" TargetMode="External"/></Relationships>
</file>

<file path=ppt/charts/_rels/chart29.xml.rels><?xml version="1.0" encoding="UTF-8" standalone="yes"?>
<Relationships xmlns="http://schemas.openxmlformats.org/package/2006/relationships"><Relationship Id="rId4" Type="http://schemas.microsoft.com/office/2011/relationships/chartColorStyle" Target="colors6.xml"/><Relationship Id="rId3" Type="http://schemas.microsoft.com/office/2011/relationships/chartStyle" Target="style6.xml"/><Relationship Id="rId2" Type="http://schemas.openxmlformats.org/officeDocument/2006/relationships/themeOverride" Target="../theme/themeOverride27.xml"/><Relationship Id="rId1" Type="http://schemas.openxmlformats.org/officeDocument/2006/relationships/oleObject" Target="file:///D:\&#25105;&#30340;&#22362;&#26524;&#20113;\&#27833;&#33026;&#27833;&#26009;\USDA&#20986;&#21475;&#38144;&#21806;&#21644;&#26816;&#39564;&#25253;&#21578;(&#2160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30.xml.rels><?xml version="1.0" encoding="UTF-8" standalone="yes"?>
<Relationships xmlns="http://schemas.openxmlformats.org/package/2006/relationships"><Relationship Id="rId4" Type="http://schemas.microsoft.com/office/2011/relationships/chartColorStyle" Target="colors7.xml"/><Relationship Id="rId3" Type="http://schemas.microsoft.com/office/2011/relationships/chartStyle" Target="style7.xml"/><Relationship Id="rId2" Type="http://schemas.openxmlformats.org/officeDocument/2006/relationships/themeOverride" Target="../theme/themeOverride28.xml"/><Relationship Id="rId1" Type="http://schemas.openxmlformats.org/officeDocument/2006/relationships/oleObject" Target="file:///D:\&#25105;&#30340;&#22362;&#26524;&#20113;\&#27833;&#33026;&#27833;&#26009;\USDA&#20986;&#21475;&#38144;&#21806;&#21644;&#26816;&#39564;&#25253;&#21578;(&#21608;).xlsx" TargetMode="External"/></Relationships>
</file>

<file path=ppt/charts/_rels/chart31.xml.rels><?xml version="1.0" encoding="UTF-8" standalone="yes"?>
<Relationships xmlns="http://schemas.openxmlformats.org/package/2006/relationships"><Relationship Id="rId4" Type="http://schemas.microsoft.com/office/2011/relationships/chartColorStyle" Target="colors8.xml"/><Relationship Id="rId3" Type="http://schemas.microsoft.com/office/2011/relationships/chartStyle" Target="style8.xml"/><Relationship Id="rId2" Type="http://schemas.openxmlformats.org/officeDocument/2006/relationships/themeOverride" Target="../theme/themeOverride29.xml"/><Relationship Id="rId1" Type="http://schemas.openxmlformats.org/officeDocument/2006/relationships/oleObject" Target="file:///D:\&#25105;&#30340;&#22362;&#26524;&#20113;\&#27833;&#33026;&#27833;&#26009;\USDA&#20986;&#21475;&#38144;&#21806;&#21644;&#26816;&#39564;&#25253;&#21578;(&#21608;).xlsx" TargetMode="External"/></Relationships>
</file>

<file path=ppt/charts/_rels/chart32.xml.rels><?xml version="1.0" encoding="UTF-8" standalone="yes"?>
<Relationships xmlns="http://schemas.openxmlformats.org/package/2006/relationships"><Relationship Id="rId4" Type="http://schemas.microsoft.com/office/2011/relationships/chartColorStyle" Target="colors9.xml"/><Relationship Id="rId3" Type="http://schemas.microsoft.com/office/2011/relationships/chartStyle" Target="style9.xml"/><Relationship Id="rId2" Type="http://schemas.openxmlformats.org/officeDocument/2006/relationships/themeOverride" Target="../theme/themeOverride30.xml"/><Relationship Id="rId1" Type="http://schemas.openxmlformats.org/officeDocument/2006/relationships/oleObject" Target="file:///D:\&#25105;&#30340;&#22362;&#26524;&#20113;\&#27833;&#33026;&#27833;&#26009;\USDA&#20986;&#21475;&#38144;&#21806;&#21644;&#26816;&#39564;&#25253;&#21578;(&#21608;).xlsx" TargetMode="External"/></Relationships>
</file>

<file path=ppt/charts/_rels/chart33.xml.rels><?xml version="1.0" encoding="UTF-8" standalone="yes"?>
<Relationships xmlns="http://schemas.openxmlformats.org/package/2006/relationships"><Relationship Id="rId4" Type="http://schemas.microsoft.com/office/2011/relationships/chartColorStyle" Target="colors10.xml"/><Relationship Id="rId3" Type="http://schemas.microsoft.com/office/2011/relationships/chartStyle" Target="style10.xml"/><Relationship Id="rId2" Type="http://schemas.openxmlformats.org/officeDocument/2006/relationships/themeOverride" Target="../theme/themeOverride31.xml"/><Relationship Id="rId1" Type="http://schemas.openxmlformats.org/officeDocument/2006/relationships/oleObject" Target="file:///D:\&#25105;&#30340;&#22362;&#26524;&#20113;\&#27833;&#33026;&#27833;&#26009;\CFTC&#22823;&#35910;&#25345;&#20179;&#37327;.xlsx" TargetMode="External"/></Relationships>
</file>

<file path=ppt/charts/_rels/chart34.xml.rels><?xml version="1.0" encoding="UTF-8" standalone="yes"?>
<Relationships xmlns="http://schemas.openxmlformats.org/package/2006/relationships"><Relationship Id="rId4" Type="http://schemas.microsoft.com/office/2011/relationships/chartColorStyle" Target="colors11.xml"/><Relationship Id="rId3" Type="http://schemas.microsoft.com/office/2011/relationships/chartStyle" Target="style11.xml"/><Relationship Id="rId2" Type="http://schemas.openxmlformats.org/officeDocument/2006/relationships/themeOverride" Target="../theme/themeOverride32.xml"/><Relationship Id="rId1" Type="http://schemas.openxmlformats.org/officeDocument/2006/relationships/oleObject" Target="file:///D:\&#25105;&#30340;&#22362;&#26524;&#20113;\&#27833;&#33026;&#27833;&#26009;\CFTC&#22823;&#35910;&#25345;&#20179;&#3732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25105;&#30340;&#22362;&#26524;&#20113;\&#29577;&#31859;%26&#29577;&#31859;&#28096;&#31881;\&#25968;&#25454;&#24211;\&#29577;&#31859;%20&#34892;&#19994;&#25968;&#25454;&#65288;&#26032;&#65289;.xlsx" TargetMode="External"/></Relationships>
</file>

<file path=ppt/charts/_rels/chart5.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oleObject" Target="file:///D:\&#25105;&#30340;&#22362;&#26524;&#20113;\&#29577;&#31859;%26&#29577;&#31859;&#28096;&#31881;\&#20215;&#24046;&#25968;&#25454;.xlsx" TargetMode="External"/></Relationships>
</file>

<file path=ppt/charts/_rels/chart6.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oleObject" Target="file:///D:\&#25105;&#30340;&#22362;&#26524;&#20113;\&#29577;&#31859;%26&#29577;&#31859;&#28096;&#31881;\&#20215;&#24046;&#25968;&#25454;.xlsx" TargetMode="External"/></Relationships>
</file>

<file path=ppt/charts/_rels/chart7.xml.rels><?xml version="1.0" encoding="UTF-8" standalone="yes"?>
<Relationships xmlns="http://schemas.openxmlformats.org/package/2006/relationships"><Relationship Id="rId2" Type="http://schemas.openxmlformats.org/officeDocument/2006/relationships/themeOverride" Target="../theme/themeOverride5.xml"/><Relationship Id="rId1" Type="http://schemas.openxmlformats.org/officeDocument/2006/relationships/oleObject" Target="file:///D:\&#25105;&#30340;&#22362;&#26524;&#20113;\&#29577;&#31859;%26&#29577;&#31859;&#28096;&#31881;\&#20215;&#24046;&#25968;&#25454;.xlsx" TargetMode="External"/></Relationships>
</file>

<file path=ppt/charts/_rels/chart8.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6.xml"/><Relationship Id="rId1" Type="http://schemas.openxmlformats.org/officeDocument/2006/relationships/oleObject" Target="file:///D:\&#25105;&#30340;&#22362;&#26524;&#20113;\&#29577;&#31859;%26&#29577;&#31859;&#28096;&#31881;\&#20215;&#24046;&#25968;&#25454;.xlsx" TargetMode="External"/></Relationships>
</file>

<file path=ppt/charts/_rels/chart9.xml.rels><?xml version="1.0" encoding="UTF-8" standalone="yes"?>
<Relationships xmlns="http://schemas.openxmlformats.org/package/2006/relationships"><Relationship Id="rId2" Type="http://schemas.openxmlformats.org/officeDocument/2006/relationships/themeOverride" Target="../theme/themeOverride7.xml"/><Relationship Id="rId1" Type="http://schemas.openxmlformats.org/officeDocument/2006/relationships/oleObject" Target="file:///D:\&#25105;&#30340;&#22362;&#26524;&#20113;\&#29577;&#31859;%26&#29577;&#31859;&#28096;&#31881;\&#25968;&#25454;&#24211;\&#29577;&#31859;&#36827;&#21475;&#21033;&#28070;-&#34892;&#19994;&#25968;&#254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25662698412698"/>
          <c:y val="0.0528043854990261"/>
          <c:w val="0.842334126984127"/>
          <c:h val="0.634841045529948"/>
        </c:manualLayout>
      </c:layout>
      <c:lineChart>
        <c:grouping val="standard"/>
        <c:varyColors val="0"/>
        <c:ser>
          <c:idx val="0"/>
          <c:order val="0"/>
          <c:spPr>
            <a:ln w="25400" cap="rnd" cmpd="sng" algn="ctr">
              <a:solidFill>
                <a:srgbClr val="D32F2F"/>
              </a:solidFill>
              <a:prstDash val="solid"/>
              <a:round/>
            </a:ln>
            <a:effectLst/>
          </c:spPr>
          <c:marker>
            <c:symbol val="none"/>
          </c:marker>
          <c:dLbls>
            <c:delete val="1"/>
          </c:dLbls>
          <c:cat>
            <c:numRef>
              <c:f>主力合约收盘价!$E$3:$E$243</c:f>
              <c:numCache>
                <c:formatCode>yyyy/mm/dd;@</c:formatCode>
                <c:ptCount val="241"/>
                <c:pt idx="0" c:formatCode="yyyy/mm/dd;@">
                  <c:v>45492</c:v>
                </c:pt>
                <c:pt idx="1" c:formatCode="yyyy/mm/dd;@">
                  <c:v>45491</c:v>
                </c:pt>
                <c:pt idx="2" c:formatCode="yyyy/mm/dd;@">
                  <c:v>45490</c:v>
                </c:pt>
                <c:pt idx="3" c:formatCode="yyyy/mm/dd;@">
                  <c:v>45489</c:v>
                </c:pt>
                <c:pt idx="4" c:formatCode="yyyy/mm/dd;@">
                  <c:v>45488</c:v>
                </c:pt>
                <c:pt idx="5" c:formatCode="yyyy/mm/dd;@">
                  <c:v>45485</c:v>
                </c:pt>
                <c:pt idx="6" c:formatCode="yyyy/mm/dd;@">
                  <c:v>45484</c:v>
                </c:pt>
                <c:pt idx="7" c:formatCode="yyyy/mm/dd;@">
                  <c:v>45483</c:v>
                </c:pt>
                <c:pt idx="8" c:formatCode="yyyy/mm/dd;@">
                  <c:v>45482</c:v>
                </c:pt>
                <c:pt idx="9" c:formatCode="yyyy/mm/dd;@">
                  <c:v>45481</c:v>
                </c:pt>
                <c:pt idx="10" c:formatCode="yyyy/mm/dd;@">
                  <c:v>45478</c:v>
                </c:pt>
                <c:pt idx="11" c:formatCode="yyyy/mm/dd;@">
                  <c:v>45476</c:v>
                </c:pt>
                <c:pt idx="12" c:formatCode="yyyy/mm/dd;@">
                  <c:v>45475</c:v>
                </c:pt>
                <c:pt idx="13" c:formatCode="yyyy/mm/dd;@">
                  <c:v>45474</c:v>
                </c:pt>
                <c:pt idx="14" c:formatCode="yyyy/mm/dd;@">
                  <c:v>45471</c:v>
                </c:pt>
                <c:pt idx="15" c:formatCode="yyyy/mm/dd;@">
                  <c:v>45470</c:v>
                </c:pt>
                <c:pt idx="16" c:formatCode="yyyy/mm/dd;@">
                  <c:v>45469</c:v>
                </c:pt>
                <c:pt idx="17" c:formatCode="yyyy/mm/dd;@">
                  <c:v>45468</c:v>
                </c:pt>
                <c:pt idx="18" c:formatCode="yyyy/mm/dd;@">
                  <c:v>45467</c:v>
                </c:pt>
                <c:pt idx="19" c:formatCode="yyyy/mm/dd;@">
                  <c:v>45464</c:v>
                </c:pt>
                <c:pt idx="20" c:formatCode="yyyy/mm/dd;@">
                  <c:v>45463</c:v>
                </c:pt>
                <c:pt idx="21" c:formatCode="yyyy/mm/dd;@">
                  <c:v>45461</c:v>
                </c:pt>
                <c:pt idx="22" c:formatCode="yyyy/mm/dd;@">
                  <c:v>45460</c:v>
                </c:pt>
                <c:pt idx="23" c:formatCode="yyyy/mm/dd;@">
                  <c:v>45457</c:v>
                </c:pt>
                <c:pt idx="24" c:formatCode="yyyy/mm/dd;@">
                  <c:v>45456</c:v>
                </c:pt>
                <c:pt idx="25" c:formatCode="yyyy/mm/dd;@">
                  <c:v>45455</c:v>
                </c:pt>
                <c:pt idx="26" c:formatCode="yyyy/mm/dd;@">
                  <c:v>45454</c:v>
                </c:pt>
                <c:pt idx="27" c:formatCode="yyyy/mm/dd;@">
                  <c:v>45453</c:v>
                </c:pt>
                <c:pt idx="28" c:formatCode="yyyy/mm/dd;@">
                  <c:v>45450</c:v>
                </c:pt>
                <c:pt idx="29" c:formatCode="yyyy/mm/dd;@">
                  <c:v>45449</c:v>
                </c:pt>
                <c:pt idx="30" c:formatCode="yyyy/mm/dd;@">
                  <c:v>45448</c:v>
                </c:pt>
                <c:pt idx="31" c:formatCode="yyyy/mm/dd;@">
                  <c:v>45447</c:v>
                </c:pt>
                <c:pt idx="32" c:formatCode="yyyy/mm/dd;@">
                  <c:v>45446</c:v>
                </c:pt>
                <c:pt idx="33" c:formatCode="yyyy/mm/dd;@">
                  <c:v>45443</c:v>
                </c:pt>
                <c:pt idx="34" c:formatCode="yyyy/mm/dd;@">
                  <c:v>45442</c:v>
                </c:pt>
                <c:pt idx="35" c:formatCode="yyyy/mm/dd;@">
                  <c:v>45441</c:v>
                </c:pt>
                <c:pt idx="36" c:formatCode="yyyy/mm/dd;@">
                  <c:v>45440</c:v>
                </c:pt>
                <c:pt idx="37" c:formatCode="yyyy/mm/dd;@">
                  <c:v>45436</c:v>
                </c:pt>
                <c:pt idx="38" c:formatCode="yyyy/mm/dd;@">
                  <c:v>45435</c:v>
                </c:pt>
                <c:pt idx="39" c:formatCode="yyyy/mm/dd;@">
                  <c:v>45434</c:v>
                </c:pt>
                <c:pt idx="40" c:formatCode="yyyy/mm/dd;@">
                  <c:v>45433</c:v>
                </c:pt>
                <c:pt idx="41" c:formatCode="yyyy/mm/dd;@">
                  <c:v>45432</c:v>
                </c:pt>
                <c:pt idx="42" c:formatCode="yyyy/mm/dd;@">
                  <c:v>45429</c:v>
                </c:pt>
                <c:pt idx="43" c:formatCode="yyyy/mm/dd;@">
                  <c:v>45428</c:v>
                </c:pt>
                <c:pt idx="44" c:formatCode="yyyy/mm/dd;@">
                  <c:v>45427</c:v>
                </c:pt>
                <c:pt idx="45" c:formatCode="yyyy/mm/dd;@">
                  <c:v>45426</c:v>
                </c:pt>
                <c:pt idx="46" c:formatCode="yyyy/mm/dd;@">
                  <c:v>45425</c:v>
                </c:pt>
                <c:pt idx="47" c:formatCode="yyyy/mm/dd;@">
                  <c:v>45422</c:v>
                </c:pt>
                <c:pt idx="48" c:formatCode="yyyy/mm/dd;@">
                  <c:v>45421</c:v>
                </c:pt>
                <c:pt idx="49" c:formatCode="yyyy/mm/dd;@">
                  <c:v>45420</c:v>
                </c:pt>
                <c:pt idx="50" c:formatCode="yyyy/mm/dd;@">
                  <c:v>45419</c:v>
                </c:pt>
                <c:pt idx="51" c:formatCode="yyyy/mm/dd;@">
                  <c:v>45418</c:v>
                </c:pt>
                <c:pt idx="52" c:formatCode="yyyy/mm/dd;@">
                  <c:v>45415</c:v>
                </c:pt>
                <c:pt idx="53" c:formatCode="yyyy/mm/dd;@">
                  <c:v>45414</c:v>
                </c:pt>
                <c:pt idx="54" c:formatCode="yyyy/mm/dd;@">
                  <c:v>45413</c:v>
                </c:pt>
                <c:pt idx="55" c:formatCode="yyyy/mm/dd;@">
                  <c:v>45412</c:v>
                </c:pt>
                <c:pt idx="56" c:formatCode="yyyy/mm/dd;@">
                  <c:v>45411</c:v>
                </c:pt>
                <c:pt idx="57" c:formatCode="yyyy/mm/dd;@">
                  <c:v>45408</c:v>
                </c:pt>
                <c:pt idx="58" c:formatCode="yyyy/mm/dd;@">
                  <c:v>45407</c:v>
                </c:pt>
                <c:pt idx="59" c:formatCode="yyyy/mm/dd;@">
                  <c:v>45406</c:v>
                </c:pt>
                <c:pt idx="60" c:formatCode="yyyy/mm/dd;@">
                  <c:v>45405</c:v>
                </c:pt>
                <c:pt idx="61" c:formatCode="yyyy/mm/dd;@">
                  <c:v>45404</c:v>
                </c:pt>
                <c:pt idx="62" c:formatCode="yyyy/mm/dd;@">
                  <c:v>45401</c:v>
                </c:pt>
                <c:pt idx="63" c:formatCode="yyyy/mm/dd;@">
                  <c:v>45400</c:v>
                </c:pt>
                <c:pt idx="64" c:formatCode="yyyy/mm/dd;@">
                  <c:v>45399</c:v>
                </c:pt>
                <c:pt idx="65" c:formatCode="yyyy/mm/dd;@">
                  <c:v>45398</c:v>
                </c:pt>
                <c:pt idx="66" c:formatCode="yyyy/mm/dd;@">
                  <c:v>45397</c:v>
                </c:pt>
                <c:pt idx="67" c:formatCode="yyyy/mm/dd;@">
                  <c:v>45394</c:v>
                </c:pt>
                <c:pt idx="68" c:formatCode="yyyy/mm/dd;@">
                  <c:v>45393</c:v>
                </c:pt>
                <c:pt idx="69" c:formatCode="yyyy/mm/dd;@">
                  <c:v>45392</c:v>
                </c:pt>
                <c:pt idx="70" c:formatCode="yyyy/mm/dd;@">
                  <c:v>45391</c:v>
                </c:pt>
                <c:pt idx="71" c:formatCode="yyyy/mm/dd;@">
                  <c:v>45390</c:v>
                </c:pt>
                <c:pt idx="72" c:formatCode="yyyy/mm/dd;@">
                  <c:v>45387</c:v>
                </c:pt>
                <c:pt idx="73" c:formatCode="yyyy/mm/dd;@">
                  <c:v>45386</c:v>
                </c:pt>
                <c:pt idx="74" c:formatCode="yyyy/mm/dd;@">
                  <c:v>45385</c:v>
                </c:pt>
                <c:pt idx="75" c:formatCode="yyyy/mm/dd;@">
                  <c:v>45384</c:v>
                </c:pt>
                <c:pt idx="76" c:formatCode="yyyy/mm/dd;@">
                  <c:v>45383</c:v>
                </c:pt>
                <c:pt idx="77" c:formatCode="yyyy/mm/dd;@">
                  <c:v>45379</c:v>
                </c:pt>
                <c:pt idx="78" c:formatCode="yyyy/mm/dd;@">
                  <c:v>45378</c:v>
                </c:pt>
                <c:pt idx="79" c:formatCode="yyyy/mm/dd;@">
                  <c:v>45377</c:v>
                </c:pt>
                <c:pt idx="80" c:formatCode="yyyy/mm/dd;@">
                  <c:v>45376</c:v>
                </c:pt>
                <c:pt idx="81" c:formatCode="yyyy/mm/dd;@">
                  <c:v>45373</c:v>
                </c:pt>
                <c:pt idx="82" c:formatCode="yyyy/mm/dd;@">
                  <c:v>45372</c:v>
                </c:pt>
                <c:pt idx="83" c:formatCode="yyyy/mm/dd;@">
                  <c:v>45371</c:v>
                </c:pt>
                <c:pt idx="84" c:formatCode="yyyy/mm/dd;@">
                  <c:v>45370</c:v>
                </c:pt>
                <c:pt idx="85" c:formatCode="yyyy/mm/dd;@">
                  <c:v>45369</c:v>
                </c:pt>
                <c:pt idx="86" c:formatCode="yyyy/mm/dd;@">
                  <c:v>45366</c:v>
                </c:pt>
                <c:pt idx="87" c:formatCode="yyyy/mm/dd;@">
                  <c:v>45365</c:v>
                </c:pt>
                <c:pt idx="88" c:formatCode="yyyy/mm/dd;@">
                  <c:v>45364</c:v>
                </c:pt>
                <c:pt idx="89" c:formatCode="yyyy/mm/dd;@">
                  <c:v>45363</c:v>
                </c:pt>
                <c:pt idx="90" c:formatCode="yyyy/mm/dd;@">
                  <c:v>45362</c:v>
                </c:pt>
                <c:pt idx="91" c:formatCode="yyyy/mm/dd;@">
                  <c:v>45359</c:v>
                </c:pt>
                <c:pt idx="92" c:formatCode="yyyy/mm/dd;@">
                  <c:v>45358</c:v>
                </c:pt>
                <c:pt idx="93" c:formatCode="yyyy/mm/dd;@">
                  <c:v>45357</c:v>
                </c:pt>
                <c:pt idx="94" c:formatCode="yyyy/mm/dd;@">
                  <c:v>45356</c:v>
                </c:pt>
                <c:pt idx="95" c:formatCode="yyyy/mm/dd;@">
                  <c:v>45355</c:v>
                </c:pt>
                <c:pt idx="96" c:formatCode="yyyy/mm/dd;@">
                  <c:v>45352</c:v>
                </c:pt>
                <c:pt idx="97" c:formatCode="yyyy/mm/dd;@">
                  <c:v>45351</c:v>
                </c:pt>
                <c:pt idx="98" c:formatCode="yyyy/mm/dd;@">
                  <c:v>45350</c:v>
                </c:pt>
                <c:pt idx="99" c:formatCode="yyyy/mm/dd;@">
                  <c:v>45349</c:v>
                </c:pt>
                <c:pt idx="100" c:formatCode="yyyy/mm/dd;@">
                  <c:v>45348</c:v>
                </c:pt>
                <c:pt idx="101" c:formatCode="yyyy/mm/dd;@">
                  <c:v>45345</c:v>
                </c:pt>
                <c:pt idx="102" c:formatCode="yyyy/mm/dd;@">
                  <c:v>45344</c:v>
                </c:pt>
                <c:pt idx="103" c:formatCode="yyyy/mm/dd;@">
                  <c:v>45343</c:v>
                </c:pt>
                <c:pt idx="104" c:formatCode="yyyy/mm/dd;@">
                  <c:v>45342</c:v>
                </c:pt>
                <c:pt idx="105" c:formatCode="yyyy/mm/dd;@">
                  <c:v>45338</c:v>
                </c:pt>
                <c:pt idx="106" c:formatCode="yyyy/mm/dd;@">
                  <c:v>45337</c:v>
                </c:pt>
                <c:pt idx="107" c:formatCode="yyyy/mm/dd;@">
                  <c:v>45336</c:v>
                </c:pt>
                <c:pt idx="108" c:formatCode="yyyy/mm/dd;@">
                  <c:v>45335</c:v>
                </c:pt>
                <c:pt idx="109" c:formatCode="yyyy/mm/dd;@">
                  <c:v>45334</c:v>
                </c:pt>
                <c:pt idx="110" c:formatCode="yyyy/mm/dd;@">
                  <c:v>45331</c:v>
                </c:pt>
                <c:pt idx="111" c:formatCode="yyyy/mm/dd;@">
                  <c:v>45330</c:v>
                </c:pt>
                <c:pt idx="112" c:formatCode="yyyy/mm/dd;@">
                  <c:v>45329</c:v>
                </c:pt>
                <c:pt idx="113" c:formatCode="yyyy/mm/dd;@">
                  <c:v>45328</c:v>
                </c:pt>
                <c:pt idx="114" c:formatCode="yyyy/mm/dd;@">
                  <c:v>45327</c:v>
                </c:pt>
                <c:pt idx="115" c:formatCode="yyyy/mm/dd;@">
                  <c:v>45324</c:v>
                </c:pt>
                <c:pt idx="116" c:formatCode="yyyy/mm/dd;@">
                  <c:v>45323</c:v>
                </c:pt>
                <c:pt idx="117" c:formatCode="yyyy/mm/dd;@">
                  <c:v>45322</c:v>
                </c:pt>
                <c:pt idx="118" c:formatCode="yyyy/mm/dd;@">
                  <c:v>45321</c:v>
                </c:pt>
                <c:pt idx="119" c:formatCode="yyyy/mm/dd;@">
                  <c:v>45320</c:v>
                </c:pt>
                <c:pt idx="120" c:formatCode="yyyy/mm/dd;@">
                  <c:v>45317</c:v>
                </c:pt>
                <c:pt idx="121" c:formatCode="yyyy/mm/dd;@">
                  <c:v>45316</c:v>
                </c:pt>
                <c:pt idx="122" c:formatCode="yyyy/mm/dd;@">
                  <c:v>45315</c:v>
                </c:pt>
                <c:pt idx="123" c:formatCode="yyyy/mm/dd;@">
                  <c:v>45314</c:v>
                </c:pt>
                <c:pt idx="124" c:formatCode="yyyy/mm/dd;@">
                  <c:v>45313</c:v>
                </c:pt>
                <c:pt idx="125" c:formatCode="yyyy/mm/dd;@">
                  <c:v>45310</c:v>
                </c:pt>
                <c:pt idx="126" c:formatCode="yyyy/mm/dd;@">
                  <c:v>45309</c:v>
                </c:pt>
                <c:pt idx="127" c:formatCode="yyyy/mm/dd;@">
                  <c:v>45308</c:v>
                </c:pt>
                <c:pt idx="128" c:formatCode="yyyy/mm/dd;@">
                  <c:v>45307</c:v>
                </c:pt>
                <c:pt idx="129" c:formatCode="yyyy/mm/dd;@">
                  <c:v>45303</c:v>
                </c:pt>
                <c:pt idx="130" c:formatCode="yyyy/mm/dd;@">
                  <c:v>45302</c:v>
                </c:pt>
                <c:pt idx="131" c:formatCode="yyyy/mm/dd;@">
                  <c:v>45301</c:v>
                </c:pt>
                <c:pt idx="132" c:formatCode="yyyy/mm/dd;@">
                  <c:v>45300</c:v>
                </c:pt>
                <c:pt idx="133" c:formatCode="yyyy/mm/dd;@">
                  <c:v>45299</c:v>
                </c:pt>
                <c:pt idx="134" c:formatCode="yyyy/mm/dd;@">
                  <c:v>45296</c:v>
                </c:pt>
                <c:pt idx="135" c:formatCode="yyyy/mm/dd;@">
                  <c:v>45295</c:v>
                </c:pt>
                <c:pt idx="136" c:formatCode="yyyy/mm/dd;@">
                  <c:v>45294</c:v>
                </c:pt>
                <c:pt idx="137" c:formatCode="yyyy/mm/dd;@">
                  <c:v>45293</c:v>
                </c:pt>
                <c:pt idx="138" c:formatCode="yyyy/mm/dd;@">
                  <c:v>45289</c:v>
                </c:pt>
                <c:pt idx="139" c:formatCode="yyyy/mm/dd;@">
                  <c:v>45288</c:v>
                </c:pt>
                <c:pt idx="140" c:formatCode="yyyy/mm/dd;@">
                  <c:v>45287</c:v>
                </c:pt>
                <c:pt idx="141" c:formatCode="yyyy/mm/dd;@">
                  <c:v>45286</c:v>
                </c:pt>
                <c:pt idx="142" c:formatCode="yyyy/mm/dd;@">
                  <c:v>45282</c:v>
                </c:pt>
                <c:pt idx="143" c:formatCode="yyyy/mm/dd;@">
                  <c:v>45281</c:v>
                </c:pt>
                <c:pt idx="144" c:formatCode="yyyy/mm/dd;@">
                  <c:v>45280</c:v>
                </c:pt>
                <c:pt idx="145" c:formatCode="yyyy/mm/dd;@">
                  <c:v>45279</c:v>
                </c:pt>
                <c:pt idx="146" c:formatCode="yyyy/mm/dd;@">
                  <c:v>45278</c:v>
                </c:pt>
                <c:pt idx="147" c:formatCode="yyyy/mm/dd;@">
                  <c:v>45275</c:v>
                </c:pt>
                <c:pt idx="148" c:formatCode="yyyy/mm/dd;@">
                  <c:v>45274</c:v>
                </c:pt>
                <c:pt idx="149" c:formatCode="yyyy/mm/dd;@">
                  <c:v>45273</c:v>
                </c:pt>
                <c:pt idx="150" c:formatCode="yyyy/mm/dd;@">
                  <c:v>45272</c:v>
                </c:pt>
                <c:pt idx="151" c:formatCode="yyyy/mm/dd;@">
                  <c:v>45271</c:v>
                </c:pt>
                <c:pt idx="152" c:formatCode="yyyy/mm/dd;@">
                  <c:v>45268</c:v>
                </c:pt>
                <c:pt idx="153" c:formatCode="yyyy/mm/dd;@">
                  <c:v>45267</c:v>
                </c:pt>
                <c:pt idx="154" c:formatCode="yyyy/mm/dd;@">
                  <c:v>45266</c:v>
                </c:pt>
                <c:pt idx="155" c:formatCode="yyyy/mm/dd;@">
                  <c:v>45265</c:v>
                </c:pt>
                <c:pt idx="156" c:formatCode="yyyy/mm/dd;@">
                  <c:v>45264</c:v>
                </c:pt>
                <c:pt idx="157" c:formatCode="yyyy/mm/dd;@">
                  <c:v>45261</c:v>
                </c:pt>
                <c:pt idx="158" c:formatCode="yyyy/mm/dd;@">
                  <c:v>45260</c:v>
                </c:pt>
                <c:pt idx="159" c:formatCode="yyyy/mm/dd;@">
                  <c:v>45259</c:v>
                </c:pt>
                <c:pt idx="160" c:formatCode="yyyy/mm/dd;@">
                  <c:v>45258</c:v>
                </c:pt>
                <c:pt idx="161" c:formatCode="yyyy/mm/dd;@">
                  <c:v>45257</c:v>
                </c:pt>
                <c:pt idx="162" c:formatCode="yyyy/mm/dd;@">
                  <c:v>45254</c:v>
                </c:pt>
                <c:pt idx="163" c:formatCode="yyyy/mm/dd;@">
                  <c:v>45252</c:v>
                </c:pt>
                <c:pt idx="164" c:formatCode="yyyy/mm/dd;@">
                  <c:v>45251</c:v>
                </c:pt>
                <c:pt idx="165" c:formatCode="yyyy/mm/dd;@">
                  <c:v>45250</c:v>
                </c:pt>
                <c:pt idx="166" c:formatCode="yyyy/mm/dd;@">
                  <c:v>45247</c:v>
                </c:pt>
                <c:pt idx="167" c:formatCode="yyyy/mm/dd;@">
                  <c:v>45246</c:v>
                </c:pt>
                <c:pt idx="168" c:formatCode="yyyy/mm/dd;@">
                  <c:v>45245</c:v>
                </c:pt>
                <c:pt idx="169" c:formatCode="yyyy/mm/dd;@">
                  <c:v>45244</c:v>
                </c:pt>
                <c:pt idx="170" c:formatCode="yyyy/mm/dd;@">
                  <c:v>45243</c:v>
                </c:pt>
                <c:pt idx="171" c:formatCode="yyyy/mm/dd;@">
                  <c:v>45240</c:v>
                </c:pt>
                <c:pt idx="172" c:formatCode="yyyy/mm/dd;@">
                  <c:v>45239</c:v>
                </c:pt>
                <c:pt idx="173" c:formatCode="yyyy/mm/dd;@">
                  <c:v>45238</c:v>
                </c:pt>
                <c:pt idx="174" c:formatCode="yyyy/mm/dd;@">
                  <c:v>45237</c:v>
                </c:pt>
                <c:pt idx="175" c:formatCode="yyyy/mm/dd;@">
                  <c:v>45236</c:v>
                </c:pt>
                <c:pt idx="176" c:formatCode="yyyy/mm/dd;@">
                  <c:v>45233</c:v>
                </c:pt>
                <c:pt idx="177" c:formatCode="yyyy/mm/dd;@">
                  <c:v>45232</c:v>
                </c:pt>
                <c:pt idx="178" c:formatCode="yyyy/mm/dd;@">
                  <c:v>45231</c:v>
                </c:pt>
                <c:pt idx="179" c:formatCode="yyyy/mm/dd;@">
                  <c:v>45230</c:v>
                </c:pt>
                <c:pt idx="180" c:formatCode="yyyy/mm/dd;@">
                  <c:v>45229</c:v>
                </c:pt>
                <c:pt idx="181" c:formatCode="yyyy/mm/dd;@">
                  <c:v>45226</c:v>
                </c:pt>
                <c:pt idx="182" c:formatCode="yyyy/mm/dd;@">
                  <c:v>45225</c:v>
                </c:pt>
                <c:pt idx="183" c:formatCode="yyyy/mm/dd;@">
                  <c:v>45224</c:v>
                </c:pt>
                <c:pt idx="184" c:formatCode="yyyy/mm/dd;@">
                  <c:v>45223</c:v>
                </c:pt>
                <c:pt idx="185" c:formatCode="yyyy/mm/dd;@">
                  <c:v>45222</c:v>
                </c:pt>
                <c:pt idx="186" c:formatCode="yyyy/mm/dd;@">
                  <c:v>45219</c:v>
                </c:pt>
                <c:pt idx="187" c:formatCode="yyyy/mm/dd;@">
                  <c:v>45218</c:v>
                </c:pt>
                <c:pt idx="188" c:formatCode="yyyy/mm/dd;@">
                  <c:v>45217</c:v>
                </c:pt>
                <c:pt idx="189" c:formatCode="yyyy/mm/dd;@">
                  <c:v>45216</c:v>
                </c:pt>
                <c:pt idx="190" c:formatCode="yyyy/mm/dd;@">
                  <c:v>45215</c:v>
                </c:pt>
                <c:pt idx="191" c:formatCode="yyyy/mm/dd;@">
                  <c:v>45212</c:v>
                </c:pt>
                <c:pt idx="192" c:formatCode="yyyy/mm/dd;@">
                  <c:v>45211</c:v>
                </c:pt>
                <c:pt idx="193" c:formatCode="yyyy/mm/dd;@">
                  <c:v>45210</c:v>
                </c:pt>
                <c:pt idx="194" c:formatCode="yyyy/mm/dd;@">
                  <c:v>45209</c:v>
                </c:pt>
                <c:pt idx="195" c:formatCode="yyyy/mm/dd;@">
                  <c:v>45208</c:v>
                </c:pt>
                <c:pt idx="196" c:formatCode="yyyy/mm/dd;@">
                  <c:v>45205</c:v>
                </c:pt>
                <c:pt idx="197" c:formatCode="yyyy/mm/dd;@">
                  <c:v>45204</c:v>
                </c:pt>
                <c:pt idx="198" c:formatCode="yyyy/mm/dd;@">
                  <c:v>45203</c:v>
                </c:pt>
                <c:pt idx="199" c:formatCode="yyyy/mm/dd;@">
                  <c:v>45202</c:v>
                </c:pt>
                <c:pt idx="200" c:formatCode="yyyy/mm/dd;@">
                  <c:v>45201</c:v>
                </c:pt>
                <c:pt idx="201" c:formatCode="yyyy/mm/dd;@">
                  <c:v>45198</c:v>
                </c:pt>
                <c:pt idx="202" c:formatCode="yyyy/mm/dd;@">
                  <c:v>45197</c:v>
                </c:pt>
                <c:pt idx="203" c:formatCode="yyyy/mm/dd;@">
                  <c:v>45196</c:v>
                </c:pt>
                <c:pt idx="204" c:formatCode="yyyy/mm/dd;@">
                  <c:v>45195</c:v>
                </c:pt>
                <c:pt idx="205" c:formatCode="yyyy/mm/dd;@">
                  <c:v>45194</c:v>
                </c:pt>
                <c:pt idx="206" c:formatCode="yyyy/mm/dd;@">
                  <c:v>45191</c:v>
                </c:pt>
                <c:pt idx="207" c:formatCode="yyyy/mm/dd;@">
                  <c:v>45190</c:v>
                </c:pt>
                <c:pt idx="208" c:formatCode="yyyy/mm/dd;@">
                  <c:v>45189</c:v>
                </c:pt>
                <c:pt idx="209" c:formatCode="yyyy/mm/dd;@">
                  <c:v>45188</c:v>
                </c:pt>
                <c:pt idx="210" c:formatCode="yyyy/mm/dd;@">
                  <c:v>45187</c:v>
                </c:pt>
                <c:pt idx="211" c:formatCode="yyyy/mm/dd;@">
                  <c:v>45184</c:v>
                </c:pt>
                <c:pt idx="212" c:formatCode="yyyy/mm/dd;@">
                  <c:v>45183</c:v>
                </c:pt>
                <c:pt idx="213" c:formatCode="yyyy/mm/dd;@">
                  <c:v>45182</c:v>
                </c:pt>
                <c:pt idx="214" c:formatCode="yyyy/mm/dd;@">
                  <c:v>45181</c:v>
                </c:pt>
                <c:pt idx="215" c:formatCode="yyyy/mm/dd;@">
                  <c:v>45180</c:v>
                </c:pt>
                <c:pt idx="216" c:formatCode="yyyy/mm/dd;@">
                  <c:v>45177</c:v>
                </c:pt>
                <c:pt idx="217" c:formatCode="yyyy/mm/dd;@">
                  <c:v>45176</c:v>
                </c:pt>
                <c:pt idx="218" c:formatCode="yyyy/mm/dd;@">
                  <c:v>45175</c:v>
                </c:pt>
                <c:pt idx="219" c:formatCode="yyyy/mm/dd;@">
                  <c:v>45174</c:v>
                </c:pt>
                <c:pt idx="220" c:formatCode="yyyy/mm/dd;@">
                  <c:v>45170</c:v>
                </c:pt>
                <c:pt idx="221" c:formatCode="yyyy/mm/dd;@">
                  <c:v>45169</c:v>
                </c:pt>
                <c:pt idx="222" c:formatCode="yyyy/mm/dd;@">
                  <c:v>45168</c:v>
                </c:pt>
                <c:pt idx="223" c:formatCode="yyyy/mm/dd;@">
                  <c:v>45167</c:v>
                </c:pt>
                <c:pt idx="224" c:formatCode="yyyy/mm/dd;@">
                  <c:v>45166</c:v>
                </c:pt>
                <c:pt idx="225" c:formatCode="yyyy/mm/dd;@">
                  <c:v>45163</c:v>
                </c:pt>
                <c:pt idx="226" c:formatCode="yyyy/mm/dd;@">
                  <c:v>45162</c:v>
                </c:pt>
                <c:pt idx="227" c:formatCode="yyyy/mm/dd;@">
                  <c:v>45161</c:v>
                </c:pt>
                <c:pt idx="228" c:formatCode="yyyy/mm/dd;@">
                  <c:v>45160</c:v>
                </c:pt>
                <c:pt idx="229" c:formatCode="yyyy/mm/dd;@">
                  <c:v>45159</c:v>
                </c:pt>
                <c:pt idx="230" c:formatCode="yyyy/mm/dd;@">
                  <c:v>45156</c:v>
                </c:pt>
                <c:pt idx="231" c:formatCode="yyyy/mm/dd;@">
                  <c:v>45155</c:v>
                </c:pt>
                <c:pt idx="232" c:formatCode="yyyy/mm/dd;@">
                  <c:v>45154</c:v>
                </c:pt>
                <c:pt idx="233" c:formatCode="yyyy/mm/dd;@">
                  <c:v>45153</c:v>
                </c:pt>
                <c:pt idx="234" c:formatCode="yyyy/mm/dd;@">
                  <c:v>45152</c:v>
                </c:pt>
                <c:pt idx="235" c:formatCode="yyyy/mm/dd;@">
                  <c:v>45149</c:v>
                </c:pt>
                <c:pt idx="236" c:formatCode="yyyy/mm/dd;@">
                  <c:v>45148</c:v>
                </c:pt>
                <c:pt idx="237" c:formatCode="yyyy/mm/dd;@">
                  <c:v>45147</c:v>
                </c:pt>
                <c:pt idx="238" c:formatCode="yyyy/mm/dd;@">
                  <c:v>45146</c:v>
                </c:pt>
                <c:pt idx="239" c:formatCode="yyyy/mm/dd;@">
                  <c:v>45145</c:v>
                </c:pt>
                <c:pt idx="240" c:formatCode="yyyy/mm/dd;@">
                  <c:v>45142</c:v>
                </c:pt>
              </c:numCache>
            </c:numRef>
          </c:cat>
          <c:val>
            <c:numRef>
              <c:f>主力合约收盘价!$G$3:$G$243</c:f>
              <c:numCache>
                <c:formatCode>#,##0.00_ </c:formatCode>
                <c:ptCount val="241"/>
                <c:pt idx="0">
                  <c:v>405.5</c:v>
                </c:pt>
                <c:pt idx="1">
                  <c:v>405.25</c:v>
                </c:pt>
                <c:pt idx="2">
                  <c:v>412.5</c:v>
                </c:pt>
                <c:pt idx="3">
                  <c:v>409.25</c:v>
                </c:pt>
                <c:pt idx="4">
                  <c:v>403.5</c:v>
                </c:pt>
                <c:pt idx="5">
                  <c:v>416.25</c:v>
                </c:pt>
                <c:pt idx="6">
                  <c:v>411</c:v>
                </c:pt>
                <c:pt idx="7">
                  <c:v>407.5</c:v>
                </c:pt>
                <c:pt idx="8">
                  <c:v>408</c:v>
                </c:pt>
                <c:pt idx="9">
                  <c:v>407.5</c:v>
                </c:pt>
                <c:pt idx="10">
                  <c:v>424.25</c:v>
                </c:pt>
                <c:pt idx="11">
                  <c:v>419</c:v>
                </c:pt>
                <c:pt idx="12">
                  <c:v>421.25</c:v>
                </c:pt>
                <c:pt idx="13">
                  <c:v>421.5</c:v>
                </c:pt>
                <c:pt idx="14">
                  <c:v>421.5</c:v>
                </c:pt>
                <c:pt idx="15">
                  <c:v>433.75</c:v>
                </c:pt>
                <c:pt idx="16">
                  <c:v>435.75</c:v>
                </c:pt>
                <c:pt idx="17">
                  <c:v>441.5</c:v>
                </c:pt>
                <c:pt idx="18">
                  <c:v>451.5</c:v>
                </c:pt>
                <c:pt idx="19">
                  <c:v>453.25</c:v>
                </c:pt>
                <c:pt idx="20">
                  <c:v>457</c:v>
                </c:pt>
                <c:pt idx="21">
                  <c:v>466</c:v>
                </c:pt>
                <c:pt idx="22">
                  <c:v>463.25</c:v>
                </c:pt>
                <c:pt idx="23">
                  <c:v>468.75</c:v>
                </c:pt>
                <c:pt idx="24">
                  <c:v>458.25</c:v>
                </c:pt>
                <c:pt idx="25">
                  <c:v>453.25</c:v>
                </c:pt>
                <c:pt idx="26">
                  <c:v>449.25</c:v>
                </c:pt>
                <c:pt idx="27">
                  <c:v>451</c:v>
                </c:pt>
                <c:pt idx="28">
                  <c:v>449</c:v>
                </c:pt>
                <c:pt idx="29">
                  <c:v>453.25</c:v>
                </c:pt>
                <c:pt idx="30">
                  <c:v>439.25</c:v>
                </c:pt>
                <c:pt idx="31">
                  <c:v>442</c:v>
                </c:pt>
                <c:pt idx="32">
                  <c:v>443</c:v>
                </c:pt>
                <c:pt idx="33">
                  <c:v>445.75</c:v>
                </c:pt>
                <c:pt idx="34">
                  <c:v>448.5</c:v>
                </c:pt>
                <c:pt idx="35">
                  <c:v>455.5</c:v>
                </c:pt>
                <c:pt idx="36">
                  <c:v>463.25</c:v>
                </c:pt>
                <c:pt idx="37">
                  <c:v>465</c:v>
                </c:pt>
                <c:pt idx="38">
                  <c:v>464.5</c:v>
                </c:pt>
                <c:pt idx="39">
                  <c:v>461</c:v>
                </c:pt>
                <c:pt idx="40">
                  <c:v>458</c:v>
                </c:pt>
                <c:pt idx="41">
                  <c:v>460.25</c:v>
                </c:pt>
                <c:pt idx="42">
                  <c:v>452.75</c:v>
                </c:pt>
                <c:pt idx="43">
                  <c:v>457.25</c:v>
                </c:pt>
                <c:pt idx="44">
                  <c:v>463</c:v>
                </c:pt>
                <c:pt idx="45">
                  <c:v>468</c:v>
                </c:pt>
                <c:pt idx="46">
                  <c:v>471.75</c:v>
                </c:pt>
                <c:pt idx="47">
                  <c:v>468.5</c:v>
                </c:pt>
                <c:pt idx="48">
                  <c:v>457</c:v>
                </c:pt>
                <c:pt idx="49">
                  <c:v>459</c:v>
                </c:pt>
                <c:pt idx="50">
                  <c:v>467.25</c:v>
                </c:pt>
                <c:pt idx="51">
                  <c:v>469</c:v>
                </c:pt>
                <c:pt idx="52">
                  <c:v>460</c:v>
                </c:pt>
                <c:pt idx="53">
                  <c:v>460</c:v>
                </c:pt>
                <c:pt idx="54">
                  <c:v>450</c:v>
                </c:pt>
                <c:pt idx="55">
                  <c:v>447.25</c:v>
                </c:pt>
                <c:pt idx="56">
                  <c:v>449.25</c:v>
                </c:pt>
                <c:pt idx="57">
                  <c:v>450.25</c:v>
                </c:pt>
                <c:pt idx="58">
                  <c:v>452</c:v>
                </c:pt>
                <c:pt idx="59">
                  <c:v>448.5</c:v>
                </c:pt>
                <c:pt idx="60">
                  <c:v>452.5</c:v>
                </c:pt>
                <c:pt idx="61">
                  <c:v>449.75</c:v>
                </c:pt>
                <c:pt idx="62">
                  <c:v>443</c:v>
                </c:pt>
                <c:pt idx="63">
                  <c:v>436.75</c:v>
                </c:pt>
                <c:pt idx="64">
                  <c:v>440.75</c:v>
                </c:pt>
                <c:pt idx="65">
                  <c:v>442.5</c:v>
                </c:pt>
                <c:pt idx="66">
                  <c:v>443.75</c:v>
                </c:pt>
                <c:pt idx="67">
                  <c:v>446.5</c:v>
                </c:pt>
                <c:pt idx="68">
                  <c:v>428.5</c:v>
                </c:pt>
                <c:pt idx="69">
                  <c:v>433.75</c:v>
                </c:pt>
                <c:pt idx="70">
                  <c:v>431.25</c:v>
                </c:pt>
                <c:pt idx="71">
                  <c:v>435.5</c:v>
                </c:pt>
                <c:pt idx="72">
                  <c:v>433.75</c:v>
                </c:pt>
                <c:pt idx="73">
                  <c:v>435.5</c:v>
                </c:pt>
                <c:pt idx="74">
                  <c:v>432.25</c:v>
                </c:pt>
                <c:pt idx="75">
                  <c:v>427.75</c:v>
                </c:pt>
                <c:pt idx="76">
                  <c:v>436</c:v>
                </c:pt>
                <c:pt idx="77">
                  <c:v>442.25</c:v>
                </c:pt>
                <c:pt idx="78">
                  <c:v>426.5</c:v>
                </c:pt>
                <c:pt idx="79">
                  <c:v>432.25</c:v>
                </c:pt>
                <c:pt idx="80">
                  <c:v>437.25</c:v>
                </c:pt>
                <c:pt idx="81">
                  <c:v>439.5</c:v>
                </c:pt>
                <c:pt idx="82">
                  <c:v>441</c:v>
                </c:pt>
                <c:pt idx="83">
                  <c:v>439.5</c:v>
                </c:pt>
                <c:pt idx="84">
                  <c:v>439.25</c:v>
                </c:pt>
                <c:pt idx="85">
                  <c:v>436.5</c:v>
                </c:pt>
                <c:pt idx="86">
                  <c:v>438</c:v>
                </c:pt>
                <c:pt idx="87">
                  <c:v>434.5</c:v>
                </c:pt>
                <c:pt idx="88">
                  <c:v>441.25</c:v>
                </c:pt>
                <c:pt idx="89">
                  <c:v>441.75</c:v>
                </c:pt>
                <c:pt idx="90">
                  <c:v>441.25</c:v>
                </c:pt>
                <c:pt idx="91">
                  <c:v>439.75</c:v>
                </c:pt>
                <c:pt idx="92">
                  <c:v>437.75</c:v>
                </c:pt>
                <c:pt idx="93">
                  <c:v>429</c:v>
                </c:pt>
                <c:pt idx="94">
                  <c:v>425.75</c:v>
                </c:pt>
                <c:pt idx="95">
                  <c:v>430.25</c:v>
                </c:pt>
                <c:pt idx="96">
                  <c:v>424.25</c:v>
                </c:pt>
                <c:pt idx="97">
                  <c:v>430</c:v>
                </c:pt>
                <c:pt idx="98">
                  <c:v>430.25</c:v>
                </c:pt>
                <c:pt idx="99">
                  <c:v>424.25</c:v>
                </c:pt>
                <c:pt idx="100">
                  <c:v>421.5</c:v>
                </c:pt>
                <c:pt idx="101">
                  <c:v>413.75</c:v>
                </c:pt>
                <c:pt idx="102">
                  <c:v>419.25</c:v>
                </c:pt>
                <c:pt idx="103">
                  <c:v>423.25</c:v>
                </c:pt>
                <c:pt idx="104">
                  <c:v>432</c:v>
                </c:pt>
                <c:pt idx="105">
                  <c:v>429.5</c:v>
                </c:pt>
                <c:pt idx="106">
                  <c:v>417.75</c:v>
                </c:pt>
                <c:pt idx="107">
                  <c:v>424</c:v>
                </c:pt>
                <c:pt idx="108">
                  <c:v>431.5</c:v>
                </c:pt>
                <c:pt idx="109">
                  <c:v>430.75</c:v>
                </c:pt>
                <c:pt idx="110">
                  <c:v>430.5</c:v>
                </c:pt>
                <c:pt idx="111">
                  <c:v>433.25</c:v>
                </c:pt>
                <c:pt idx="112">
                  <c:v>434.75</c:v>
                </c:pt>
                <c:pt idx="113">
                  <c:v>438.25</c:v>
                </c:pt>
                <c:pt idx="114">
                  <c:v>443</c:v>
                </c:pt>
                <c:pt idx="115">
                  <c:v>442.75</c:v>
                </c:pt>
                <c:pt idx="116">
                  <c:v>446.5</c:v>
                </c:pt>
                <c:pt idx="117">
                  <c:v>448</c:v>
                </c:pt>
                <c:pt idx="118">
                  <c:v>447.75</c:v>
                </c:pt>
                <c:pt idx="119">
                  <c:v>439.75</c:v>
                </c:pt>
                <c:pt idx="120">
                  <c:v>446.5</c:v>
                </c:pt>
                <c:pt idx="121">
                  <c:v>451</c:v>
                </c:pt>
                <c:pt idx="122">
                  <c:v>451.75</c:v>
                </c:pt>
                <c:pt idx="123">
                  <c:v>446.75</c:v>
                </c:pt>
                <c:pt idx="124">
                  <c:v>445.5</c:v>
                </c:pt>
                <c:pt idx="125">
                  <c:v>445.25</c:v>
                </c:pt>
                <c:pt idx="126">
                  <c:v>443.75</c:v>
                </c:pt>
                <c:pt idx="127">
                  <c:v>442</c:v>
                </c:pt>
                <c:pt idx="128">
                  <c:v>443.5</c:v>
                </c:pt>
                <c:pt idx="129">
                  <c:v>448.75</c:v>
                </c:pt>
                <c:pt idx="130">
                  <c:v>457.25</c:v>
                </c:pt>
                <c:pt idx="131">
                  <c:v>459</c:v>
                </c:pt>
                <c:pt idx="132">
                  <c:v>459</c:v>
                </c:pt>
                <c:pt idx="133">
                  <c:v>454.5</c:v>
                </c:pt>
                <c:pt idx="134">
                  <c:v>461.75</c:v>
                </c:pt>
                <c:pt idx="135">
                  <c:v>466.75</c:v>
                </c:pt>
                <c:pt idx="136">
                  <c:v>465</c:v>
                </c:pt>
                <c:pt idx="137">
                  <c:v>464.5</c:v>
                </c:pt>
                <c:pt idx="138">
                  <c:v>470.75</c:v>
                </c:pt>
                <c:pt idx="139">
                  <c:v>474.25</c:v>
                </c:pt>
                <c:pt idx="140">
                  <c:v>476.5</c:v>
                </c:pt>
                <c:pt idx="141">
                  <c:v>480.5</c:v>
                </c:pt>
                <c:pt idx="142">
                  <c:v>472.75</c:v>
                </c:pt>
                <c:pt idx="143">
                  <c:v>472.5</c:v>
                </c:pt>
                <c:pt idx="144">
                  <c:v>470.25</c:v>
                </c:pt>
                <c:pt idx="145">
                  <c:v>472.75</c:v>
                </c:pt>
                <c:pt idx="146">
                  <c:v>477.25</c:v>
                </c:pt>
                <c:pt idx="147">
                  <c:v>482.5</c:v>
                </c:pt>
                <c:pt idx="148">
                  <c:v>480</c:v>
                </c:pt>
                <c:pt idx="149">
                  <c:v>480</c:v>
                </c:pt>
                <c:pt idx="150">
                  <c:v>484.75</c:v>
                </c:pt>
                <c:pt idx="151">
                  <c:v>482</c:v>
                </c:pt>
                <c:pt idx="152">
                  <c:v>486.75</c:v>
                </c:pt>
                <c:pt idx="153">
                  <c:v>487.5</c:v>
                </c:pt>
                <c:pt idx="154">
                  <c:v>483.75</c:v>
                </c:pt>
                <c:pt idx="155">
                  <c:v>490.25</c:v>
                </c:pt>
                <c:pt idx="156">
                  <c:v>485</c:v>
                </c:pt>
                <c:pt idx="157">
                  <c:v>484</c:v>
                </c:pt>
                <c:pt idx="158">
                  <c:v>482.5</c:v>
                </c:pt>
                <c:pt idx="159">
                  <c:v>475.75</c:v>
                </c:pt>
                <c:pt idx="160">
                  <c:v>473.75</c:v>
                </c:pt>
                <c:pt idx="161">
                  <c:v>475.5</c:v>
                </c:pt>
                <c:pt idx="162">
                  <c:v>482.75</c:v>
                </c:pt>
                <c:pt idx="163">
                  <c:v>487.5</c:v>
                </c:pt>
                <c:pt idx="164">
                  <c:v>488.75</c:v>
                </c:pt>
                <c:pt idx="165">
                  <c:v>487.5</c:v>
                </c:pt>
                <c:pt idx="166">
                  <c:v>486</c:v>
                </c:pt>
                <c:pt idx="167">
                  <c:v>492.5</c:v>
                </c:pt>
                <c:pt idx="168">
                  <c:v>471.5</c:v>
                </c:pt>
                <c:pt idx="169">
                  <c:v>478.5</c:v>
                </c:pt>
                <c:pt idx="170">
                  <c:v>476.75</c:v>
                </c:pt>
                <c:pt idx="171">
                  <c:v>464</c:v>
                </c:pt>
                <c:pt idx="172">
                  <c:v>468.5</c:v>
                </c:pt>
                <c:pt idx="173">
                  <c:v>475</c:v>
                </c:pt>
                <c:pt idx="174">
                  <c:v>469</c:v>
                </c:pt>
                <c:pt idx="175">
                  <c:v>477.75</c:v>
                </c:pt>
                <c:pt idx="176">
                  <c:v>478</c:v>
                </c:pt>
                <c:pt idx="177">
                  <c:v>470</c:v>
                </c:pt>
                <c:pt idx="178">
                  <c:v>475.5</c:v>
                </c:pt>
                <c:pt idx="179">
                  <c:v>479</c:v>
                </c:pt>
                <c:pt idx="180">
                  <c:v>478.5</c:v>
                </c:pt>
                <c:pt idx="181">
                  <c:v>481.5</c:v>
                </c:pt>
                <c:pt idx="182">
                  <c:v>479.75</c:v>
                </c:pt>
                <c:pt idx="183">
                  <c:v>480.5</c:v>
                </c:pt>
                <c:pt idx="184">
                  <c:v>483.25</c:v>
                </c:pt>
                <c:pt idx="185">
                  <c:v>490.75</c:v>
                </c:pt>
                <c:pt idx="186">
                  <c:v>495.5</c:v>
                </c:pt>
                <c:pt idx="187">
                  <c:v>505.25</c:v>
                </c:pt>
                <c:pt idx="188">
                  <c:v>492.75</c:v>
                </c:pt>
                <c:pt idx="189">
                  <c:v>488.75</c:v>
                </c:pt>
                <c:pt idx="190">
                  <c:v>489.75</c:v>
                </c:pt>
                <c:pt idx="191">
                  <c:v>494</c:v>
                </c:pt>
                <c:pt idx="192">
                  <c:v>495.25</c:v>
                </c:pt>
                <c:pt idx="193">
                  <c:v>488</c:v>
                </c:pt>
                <c:pt idx="194">
                  <c:v>486</c:v>
                </c:pt>
                <c:pt idx="195">
                  <c:v>488.25</c:v>
                </c:pt>
                <c:pt idx="196">
                  <c:v>492.5</c:v>
                </c:pt>
                <c:pt idx="197">
                  <c:v>496.25</c:v>
                </c:pt>
                <c:pt idx="198">
                  <c:v>486</c:v>
                </c:pt>
                <c:pt idx="199">
                  <c:v>487.75</c:v>
                </c:pt>
                <c:pt idx="200">
                  <c:v>488.25</c:v>
                </c:pt>
                <c:pt idx="201">
                  <c:v>476</c:v>
                </c:pt>
                <c:pt idx="202">
                  <c:v>489</c:v>
                </c:pt>
                <c:pt idx="203">
                  <c:v>484.75</c:v>
                </c:pt>
                <c:pt idx="204">
                  <c:v>479.5</c:v>
                </c:pt>
                <c:pt idx="205">
                  <c:v>481.75</c:v>
                </c:pt>
                <c:pt idx="206">
                  <c:v>477.75</c:v>
                </c:pt>
                <c:pt idx="207">
                  <c:v>475</c:v>
                </c:pt>
                <c:pt idx="208">
                  <c:v>481.5</c:v>
                </c:pt>
                <c:pt idx="209">
                  <c:v>476</c:v>
                </c:pt>
                <c:pt idx="210">
                  <c:v>471.5</c:v>
                </c:pt>
                <c:pt idx="211">
                  <c:v>475.25</c:v>
                </c:pt>
                <c:pt idx="212">
                  <c:v>480.5</c:v>
                </c:pt>
                <c:pt idx="213">
                  <c:v>482</c:v>
                </c:pt>
                <c:pt idx="214">
                  <c:v>477</c:v>
                </c:pt>
                <c:pt idx="215">
                  <c:v>486</c:v>
                </c:pt>
                <c:pt idx="216">
                  <c:v>483</c:v>
                </c:pt>
                <c:pt idx="217">
                  <c:v>486.5</c:v>
                </c:pt>
                <c:pt idx="218">
                  <c:v>486</c:v>
                </c:pt>
                <c:pt idx="219">
                  <c:v>486.5</c:v>
                </c:pt>
                <c:pt idx="220">
                  <c:v>482.75</c:v>
                </c:pt>
                <c:pt idx="221">
                  <c:v>479.25</c:v>
                </c:pt>
                <c:pt idx="222">
                  <c:v>480.75</c:v>
                </c:pt>
                <c:pt idx="223">
                  <c:v>487.25</c:v>
                </c:pt>
                <c:pt idx="224">
                  <c:v>496.75</c:v>
                </c:pt>
                <c:pt idx="225">
                  <c:v>487</c:v>
                </c:pt>
                <c:pt idx="226">
                  <c:v>488</c:v>
                </c:pt>
                <c:pt idx="227">
                  <c:v>489.75</c:v>
                </c:pt>
                <c:pt idx="228">
                  <c:v>479</c:v>
                </c:pt>
                <c:pt idx="229">
                  <c:v>482.25</c:v>
                </c:pt>
                <c:pt idx="230">
                  <c:v>492.5</c:v>
                </c:pt>
                <c:pt idx="231">
                  <c:v>486.5</c:v>
                </c:pt>
                <c:pt idx="232">
                  <c:v>481.75</c:v>
                </c:pt>
                <c:pt idx="233">
                  <c:v>473.75</c:v>
                </c:pt>
                <c:pt idx="234">
                  <c:v>486.75</c:v>
                </c:pt>
                <c:pt idx="235">
                  <c:v>487.25</c:v>
                </c:pt>
                <c:pt idx="236">
                  <c:v>496.25</c:v>
                </c:pt>
                <c:pt idx="237">
                  <c:v>496</c:v>
                </c:pt>
                <c:pt idx="238">
                  <c:v>499.25</c:v>
                </c:pt>
                <c:pt idx="239">
                  <c:v>498</c:v>
                </c:pt>
                <c:pt idx="240">
                  <c:v>497.5</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min val="45370"/>
        </c:scaling>
        <c:delete val="0"/>
        <c:axPos val="b"/>
        <c:numFmt formatCode="m/d/yyyy"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Offset val="100"/>
        <c:baseTimeUnit val="days"/>
        <c:minorUnit val="1"/>
        <c:minorTimeUnit val="days"/>
      </c:dateAx>
      <c:valAx>
        <c:axId val="239266816"/>
        <c:scaling>
          <c:orientation val="minMax"/>
          <c:min val="380"/>
        </c:scaling>
        <c:delete val="0"/>
        <c:axPos val="l"/>
        <c:numFmt formatCode="#,##0.00_ "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[玉米进口利润-行业数据.xlsx]Sheet3!数据透视表7</c:name>
    <c:fmtId val="-1"/>
  </c:pivotSource>
  <c:chart>
    <c:autoTitleDeleted val="1"/>
    <c:plotArea>
      <c:layout>
        <c:manualLayout>
          <c:layoutTarget val="inner"/>
          <c:xMode val="edge"/>
          <c:yMode val="edge"/>
          <c:x val="0.0925662698412698"/>
          <c:y val="0.236947830314271"/>
          <c:w val="0.842334126984127"/>
          <c:h val="0.584051481481481"/>
        </c:manualLayout>
      </c:layout>
      <c:lineChart>
        <c:grouping val="standard"/>
        <c:varyColors val="0"/>
        <c:ser>
          <c:idx val="0"/>
          <c:order val="0"/>
          <c:tx>
            <c:strRef>
              <c:f>Sheet3!$AC$19:$AC$20</c:f>
              <c:strCache>
                <c:ptCount val="1"/>
                <c:pt idx="0">
                  <c:v>2021</c:v>
                </c:pt>
              </c:strCache>
            </c:strRef>
          </c:tx>
          <c:spPr>
            <a:ln w="19050" cap="rnd" cmpd="sng" algn="ctr">
              <a:solidFill>
                <a:srgbClr val="9E9E9E"/>
              </a:solidFill>
              <a:prstDash val="solid"/>
              <a:round/>
            </a:ln>
            <a:effectLst/>
          </c:spPr>
          <c:marker>
            <c:symbol val="none"/>
          </c:marker>
          <c:dLbls>
            <c:delete val="1"/>
          </c:dLbls>
          <c:cat>
            <c:strRef>
              <c:f>Sheet3!$AB$21:$AB$65</c:f>
              <c:strCache>
                <c:ptCount val="44"/>
                <c:pt idx="0">
                  <c:v>06-20</c:v>
                </c:pt>
                <c:pt idx="1">
                  <c:v>06-22</c:v>
                </c:pt>
                <c:pt idx="2">
                  <c:v>06-23</c:v>
                </c:pt>
                <c:pt idx="3">
                  <c:v>06-24</c:v>
                </c:pt>
                <c:pt idx="4">
                  <c:v>06-25</c:v>
                </c:pt>
                <c:pt idx="5">
                  <c:v>06-26</c:v>
                </c:pt>
                <c:pt idx="6">
                  <c:v>06-27</c:v>
                </c:pt>
                <c:pt idx="7">
                  <c:v>06-28</c:v>
                </c:pt>
                <c:pt idx="8">
                  <c:v>06-29</c:v>
                </c:pt>
                <c:pt idx="9">
                  <c:v>07-01</c:v>
                </c:pt>
                <c:pt idx="10">
                  <c:v>07-02</c:v>
                </c:pt>
                <c:pt idx="11">
                  <c:v>07-07</c:v>
                </c:pt>
                <c:pt idx="12">
                  <c:v>07-08</c:v>
                </c:pt>
                <c:pt idx="13">
                  <c:v>07-09</c:v>
                </c:pt>
                <c:pt idx="14">
                  <c:v>07-10</c:v>
                </c:pt>
                <c:pt idx="15">
                  <c:v>07-11</c:v>
                </c:pt>
                <c:pt idx="16">
                  <c:v>07-12</c:v>
                </c:pt>
                <c:pt idx="17">
                  <c:v>07-13</c:v>
                </c:pt>
                <c:pt idx="18">
                  <c:v>07-14</c:v>
                </c:pt>
                <c:pt idx="19">
                  <c:v>07-15</c:v>
                </c:pt>
                <c:pt idx="20">
                  <c:v>07-16</c:v>
                </c:pt>
                <c:pt idx="21">
                  <c:v>07-18</c:v>
                </c:pt>
                <c:pt idx="22">
                  <c:v>07-19</c:v>
                </c:pt>
                <c:pt idx="23">
                  <c:v>07-20</c:v>
                </c:pt>
                <c:pt idx="24">
                  <c:v>07-21</c:v>
                </c:pt>
                <c:pt idx="25">
                  <c:v>07-22</c:v>
                </c:pt>
                <c:pt idx="26">
                  <c:v>07-23</c:v>
                </c:pt>
                <c:pt idx="27">
                  <c:v>07-24</c:v>
                </c:pt>
                <c:pt idx="28">
                  <c:v>07-25</c:v>
                </c:pt>
                <c:pt idx="29">
                  <c:v>07-26</c:v>
                </c:pt>
                <c:pt idx="30">
                  <c:v>07-27</c:v>
                </c:pt>
                <c:pt idx="31">
                  <c:v>07-28</c:v>
                </c:pt>
                <c:pt idx="32">
                  <c:v>07-29</c:v>
                </c:pt>
                <c:pt idx="33">
                  <c:v>07-31</c:v>
                </c:pt>
                <c:pt idx="34">
                  <c:v>08-01</c:v>
                </c:pt>
                <c:pt idx="35">
                  <c:v>08-02</c:v>
                </c:pt>
                <c:pt idx="36">
                  <c:v>08-03</c:v>
                </c:pt>
                <c:pt idx="37">
                  <c:v>08-04</c:v>
                </c:pt>
                <c:pt idx="38">
                  <c:v>08-05</c:v>
                </c:pt>
                <c:pt idx="39">
                  <c:v>08-06</c:v>
                </c:pt>
                <c:pt idx="40">
                  <c:v>08-07</c:v>
                </c:pt>
                <c:pt idx="41">
                  <c:v>08-08</c:v>
                </c:pt>
                <c:pt idx="42">
                  <c:v>08-20</c:v>
                </c:pt>
                <c:pt idx="43">
                  <c:v>08-21</c:v>
                </c:pt>
              </c:strCache>
            </c:strRef>
          </c:cat>
          <c:val>
            <c:numRef>
              <c:f>Sheet3!$AC$21:$AC$65</c:f>
              <c:numCache>
                <c:formatCode>General</c:formatCode>
                <c:ptCount val="44"/>
                <c:pt idx="2">
                  <c:v>597.6</c:v>
                </c:pt>
                <c:pt idx="3">
                  <c:v>571.77</c:v>
                </c:pt>
                <c:pt idx="7">
                  <c:v>521.24</c:v>
                </c:pt>
                <c:pt idx="8">
                  <c:v>495.39</c:v>
                </c:pt>
                <c:pt idx="9">
                  <c:v>-66.0999999999999</c:v>
                </c:pt>
                <c:pt idx="10">
                  <c:v>-45.3699999999999</c:v>
                </c:pt>
                <c:pt idx="11">
                  <c:v>144.55</c:v>
                </c:pt>
                <c:pt idx="12">
                  <c:v>165.69</c:v>
                </c:pt>
                <c:pt idx="13">
                  <c:v>119.14</c:v>
                </c:pt>
                <c:pt idx="16">
                  <c:v>103.15</c:v>
                </c:pt>
                <c:pt idx="17">
                  <c:v>57.5500000000002</c:v>
                </c:pt>
                <c:pt idx="18">
                  <c:v>71.0999999999999</c:v>
                </c:pt>
                <c:pt idx="19">
                  <c:v>87.98</c:v>
                </c:pt>
                <c:pt idx="20">
                  <c:v>131.89</c:v>
                </c:pt>
                <c:pt idx="22">
                  <c:v>47.8899999999999</c:v>
                </c:pt>
                <c:pt idx="23">
                  <c:v>46.8499999999999</c:v>
                </c:pt>
                <c:pt idx="24">
                  <c:v>125.72</c:v>
                </c:pt>
                <c:pt idx="25">
                  <c:v>127.6</c:v>
                </c:pt>
                <c:pt idx="26">
                  <c:v>168.33</c:v>
                </c:pt>
                <c:pt idx="29">
                  <c:v>186.76</c:v>
                </c:pt>
                <c:pt idx="30">
                  <c:v>183.1</c:v>
                </c:pt>
                <c:pt idx="31">
                  <c:v>156.84</c:v>
                </c:pt>
                <c:pt idx="32">
                  <c:v>108.14</c:v>
                </c:pt>
                <c:pt idx="35">
                  <c:v>95.04</c:v>
                </c:pt>
                <c:pt idx="36">
                  <c:v>111.07</c:v>
                </c:pt>
                <c:pt idx="37">
                  <c:v>124.72</c:v>
                </c:pt>
                <c:pt idx="38">
                  <c:v>94.0900000000001</c:v>
                </c:pt>
                <c:pt idx="39">
                  <c:v>197.53</c:v>
                </c:pt>
                <c:pt idx="42">
                  <c:v>202.06</c:v>
                </c:pt>
              </c:numCache>
            </c:numRef>
          </c:val>
          <c:smooth val="0"/>
        </c:ser>
        <c:ser>
          <c:idx val="1"/>
          <c:order val="1"/>
          <c:tx>
            <c:strRef>
              <c:f>Sheet3!$AD$19:$AD$20</c:f>
              <c:strCache>
                <c:ptCount val="1"/>
                <c:pt idx="0">
                  <c:v>2022</c:v>
                </c:pt>
              </c:strCache>
            </c:strRef>
          </c:tx>
          <c:spPr>
            <a:ln w="19050" cap="rnd" cmpd="sng" algn="ctr">
              <a:solidFill>
                <a:schemeClr val="accent3"/>
              </a:solidFill>
              <a:prstDash val="solid"/>
              <a:round/>
            </a:ln>
            <a:effectLst/>
          </c:spPr>
          <c:marker>
            <c:symbol val="none"/>
          </c:marker>
          <c:dLbls>
            <c:delete val="1"/>
          </c:dLbls>
          <c:cat>
            <c:strRef>
              <c:f>Sheet3!$AB$21:$AB$65</c:f>
              <c:strCache>
                <c:ptCount val="44"/>
                <c:pt idx="0">
                  <c:v>06-20</c:v>
                </c:pt>
                <c:pt idx="1">
                  <c:v>06-22</c:v>
                </c:pt>
                <c:pt idx="2">
                  <c:v>06-23</c:v>
                </c:pt>
                <c:pt idx="3">
                  <c:v>06-24</c:v>
                </c:pt>
                <c:pt idx="4">
                  <c:v>06-25</c:v>
                </c:pt>
                <c:pt idx="5">
                  <c:v>06-26</c:v>
                </c:pt>
                <c:pt idx="6">
                  <c:v>06-27</c:v>
                </c:pt>
                <c:pt idx="7">
                  <c:v>06-28</c:v>
                </c:pt>
                <c:pt idx="8">
                  <c:v>06-29</c:v>
                </c:pt>
                <c:pt idx="9">
                  <c:v>07-01</c:v>
                </c:pt>
                <c:pt idx="10">
                  <c:v>07-02</c:v>
                </c:pt>
                <c:pt idx="11">
                  <c:v>07-07</c:v>
                </c:pt>
                <c:pt idx="12">
                  <c:v>07-08</c:v>
                </c:pt>
                <c:pt idx="13">
                  <c:v>07-09</c:v>
                </c:pt>
                <c:pt idx="14">
                  <c:v>07-10</c:v>
                </c:pt>
                <c:pt idx="15">
                  <c:v>07-11</c:v>
                </c:pt>
                <c:pt idx="16">
                  <c:v>07-12</c:v>
                </c:pt>
                <c:pt idx="17">
                  <c:v>07-13</c:v>
                </c:pt>
                <c:pt idx="18">
                  <c:v>07-14</c:v>
                </c:pt>
                <c:pt idx="19">
                  <c:v>07-15</c:v>
                </c:pt>
                <c:pt idx="20">
                  <c:v>07-16</c:v>
                </c:pt>
                <c:pt idx="21">
                  <c:v>07-18</c:v>
                </c:pt>
                <c:pt idx="22">
                  <c:v>07-19</c:v>
                </c:pt>
                <c:pt idx="23">
                  <c:v>07-20</c:v>
                </c:pt>
                <c:pt idx="24">
                  <c:v>07-21</c:v>
                </c:pt>
                <c:pt idx="25">
                  <c:v>07-22</c:v>
                </c:pt>
                <c:pt idx="26">
                  <c:v>07-23</c:v>
                </c:pt>
                <c:pt idx="27">
                  <c:v>07-24</c:v>
                </c:pt>
                <c:pt idx="28">
                  <c:v>07-25</c:v>
                </c:pt>
                <c:pt idx="29">
                  <c:v>07-26</c:v>
                </c:pt>
                <c:pt idx="30">
                  <c:v>07-27</c:v>
                </c:pt>
                <c:pt idx="31">
                  <c:v>07-28</c:v>
                </c:pt>
                <c:pt idx="32">
                  <c:v>07-29</c:v>
                </c:pt>
                <c:pt idx="33">
                  <c:v>07-31</c:v>
                </c:pt>
                <c:pt idx="34">
                  <c:v>08-01</c:v>
                </c:pt>
                <c:pt idx="35">
                  <c:v>08-02</c:v>
                </c:pt>
                <c:pt idx="36">
                  <c:v>08-03</c:v>
                </c:pt>
                <c:pt idx="37">
                  <c:v>08-04</c:v>
                </c:pt>
                <c:pt idx="38">
                  <c:v>08-05</c:v>
                </c:pt>
                <c:pt idx="39">
                  <c:v>08-06</c:v>
                </c:pt>
                <c:pt idx="40">
                  <c:v>08-07</c:v>
                </c:pt>
                <c:pt idx="41">
                  <c:v>08-08</c:v>
                </c:pt>
                <c:pt idx="42">
                  <c:v>08-20</c:v>
                </c:pt>
                <c:pt idx="43">
                  <c:v>08-21</c:v>
                </c:pt>
              </c:strCache>
            </c:strRef>
          </c:cat>
          <c:val>
            <c:numRef>
              <c:f>Sheet3!$AD$21:$AD$65</c:f>
              <c:numCache>
                <c:formatCode>General</c:formatCode>
                <c:ptCount val="44"/>
                <c:pt idx="0">
                  <c:v>-280.08</c:v>
                </c:pt>
                <c:pt idx="1">
                  <c:v>-256.62</c:v>
                </c:pt>
                <c:pt idx="2">
                  <c:v>-113.86</c:v>
                </c:pt>
                <c:pt idx="3">
                  <c:v>-186.78</c:v>
                </c:pt>
                <c:pt idx="6">
                  <c:v>-120.72</c:v>
                </c:pt>
                <c:pt idx="7">
                  <c:v>-137.75</c:v>
                </c:pt>
                <c:pt idx="8">
                  <c:v>-120.22</c:v>
                </c:pt>
                <c:pt idx="9">
                  <c:v>-11.7600000000002</c:v>
                </c:pt>
                <c:pt idx="11">
                  <c:v>-67.52</c:v>
                </c:pt>
                <c:pt idx="12">
                  <c:v>-131.73</c:v>
                </c:pt>
                <c:pt idx="15">
                  <c:v>-140.45</c:v>
                </c:pt>
                <c:pt idx="16">
                  <c:v>3.5</c:v>
                </c:pt>
                <c:pt idx="17">
                  <c:v>-10.79</c:v>
                </c:pt>
                <c:pt idx="18">
                  <c:v>-8.57999999999993</c:v>
                </c:pt>
                <c:pt idx="19">
                  <c:v>6.03999999999996</c:v>
                </c:pt>
                <c:pt idx="21">
                  <c:v>-25.5300000000002</c:v>
                </c:pt>
                <c:pt idx="22">
                  <c:v>20.1799999999998</c:v>
                </c:pt>
                <c:pt idx="23">
                  <c:v>33.1300000000001</c:v>
                </c:pt>
                <c:pt idx="24">
                  <c:v>83.73</c:v>
                </c:pt>
                <c:pt idx="25">
                  <c:v>67.4099999999999</c:v>
                </c:pt>
                <c:pt idx="29">
                  <c:v>11.3299999999999</c:v>
                </c:pt>
                <c:pt idx="30">
                  <c:v>-0.829999999999927</c:v>
                </c:pt>
                <c:pt idx="31">
                  <c:v>-61.8200000000002</c:v>
                </c:pt>
                <c:pt idx="32">
                  <c:v>-66.8600000000001</c:v>
                </c:pt>
                <c:pt idx="34">
                  <c:v>-35.6100000000001</c:v>
                </c:pt>
                <c:pt idx="35">
                  <c:v>248.31</c:v>
                </c:pt>
                <c:pt idx="36">
                  <c:v>53.1599999999999</c:v>
                </c:pt>
                <c:pt idx="37">
                  <c:v>24.0300000000002</c:v>
                </c:pt>
                <c:pt idx="38">
                  <c:v>18.5799999999999</c:v>
                </c:pt>
                <c:pt idx="41">
                  <c:v>33.6100000000001</c:v>
                </c:pt>
              </c:numCache>
            </c:numRef>
          </c:val>
          <c:smooth val="0"/>
        </c:ser>
        <c:ser>
          <c:idx val="2"/>
          <c:order val="2"/>
          <c:tx>
            <c:strRef>
              <c:f>Sheet3!$AE$19:$AE$20</c:f>
              <c:strCache>
                <c:ptCount val="1"/>
                <c:pt idx="0">
                  <c:v>2023</c:v>
                </c:pt>
              </c:strCache>
            </c:strRef>
          </c:tx>
          <c:spPr>
            <a:ln w="15875" cap="rnd" cmpd="sng" algn="ctr">
              <a:solidFill>
                <a:srgbClr val="003873"/>
              </a:solidFill>
              <a:prstDash val="solid"/>
              <a:round/>
            </a:ln>
            <a:effectLst/>
          </c:spPr>
          <c:marker>
            <c:symbol val="none"/>
          </c:marker>
          <c:dLbls>
            <c:delete val="1"/>
          </c:dLbls>
          <c:cat>
            <c:strRef>
              <c:f>Sheet3!$AB$21:$AB$65</c:f>
              <c:strCache>
                <c:ptCount val="44"/>
                <c:pt idx="0">
                  <c:v>06-20</c:v>
                </c:pt>
                <c:pt idx="1">
                  <c:v>06-22</c:v>
                </c:pt>
                <c:pt idx="2">
                  <c:v>06-23</c:v>
                </c:pt>
                <c:pt idx="3">
                  <c:v>06-24</c:v>
                </c:pt>
                <c:pt idx="4">
                  <c:v>06-25</c:v>
                </c:pt>
                <c:pt idx="5">
                  <c:v>06-26</c:v>
                </c:pt>
                <c:pt idx="6">
                  <c:v>06-27</c:v>
                </c:pt>
                <c:pt idx="7">
                  <c:v>06-28</c:v>
                </c:pt>
                <c:pt idx="8">
                  <c:v>06-29</c:v>
                </c:pt>
                <c:pt idx="9">
                  <c:v>07-01</c:v>
                </c:pt>
                <c:pt idx="10">
                  <c:v>07-02</c:v>
                </c:pt>
                <c:pt idx="11">
                  <c:v>07-07</c:v>
                </c:pt>
                <c:pt idx="12">
                  <c:v>07-08</c:v>
                </c:pt>
                <c:pt idx="13">
                  <c:v>07-09</c:v>
                </c:pt>
                <c:pt idx="14">
                  <c:v>07-10</c:v>
                </c:pt>
                <c:pt idx="15">
                  <c:v>07-11</c:v>
                </c:pt>
                <c:pt idx="16">
                  <c:v>07-12</c:v>
                </c:pt>
                <c:pt idx="17">
                  <c:v>07-13</c:v>
                </c:pt>
                <c:pt idx="18">
                  <c:v>07-14</c:v>
                </c:pt>
                <c:pt idx="19">
                  <c:v>07-15</c:v>
                </c:pt>
                <c:pt idx="20">
                  <c:v>07-16</c:v>
                </c:pt>
                <c:pt idx="21">
                  <c:v>07-18</c:v>
                </c:pt>
                <c:pt idx="22">
                  <c:v>07-19</c:v>
                </c:pt>
                <c:pt idx="23">
                  <c:v>07-20</c:v>
                </c:pt>
                <c:pt idx="24">
                  <c:v>07-21</c:v>
                </c:pt>
                <c:pt idx="25">
                  <c:v>07-22</c:v>
                </c:pt>
                <c:pt idx="26">
                  <c:v>07-23</c:v>
                </c:pt>
                <c:pt idx="27">
                  <c:v>07-24</c:v>
                </c:pt>
                <c:pt idx="28">
                  <c:v>07-25</c:v>
                </c:pt>
                <c:pt idx="29">
                  <c:v>07-26</c:v>
                </c:pt>
                <c:pt idx="30">
                  <c:v>07-27</c:v>
                </c:pt>
                <c:pt idx="31">
                  <c:v>07-28</c:v>
                </c:pt>
                <c:pt idx="32">
                  <c:v>07-29</c:v>
                </c:pt>
                <c:pt idx="33">
                  <c:v>07-31</c:v>
                </c:pt>
                <c:pt idx="34">
                  <c:v>08-01</c:v>
                </c:pt>
                <c:pt idx="35">
                  <c:v>08-02</c:v>
                </c:pt>
                <c:pt idx="36">
                  <c:v>08-03</c:v>
                </c:pt>
                <c:pt idx="37">
                  <c:v>08-04</c:v>
                </c:pt>
                <c:pt idx="38">
                  <c:v>08-05</c:v>
                </c:pt>
                <c:pt idx="39">
                  <c:v>08-06</c:v>
                </c:pt>
                <c:pt idx="40">
                  <c:v>08-07</c:v>
                </c:pt>
                <c:pt idx="41">
                  <c:v>08-08</c:v>
                </c:pt>
                <c:pt idx="42">
                  <c:v>08-20</c:v>
                </c:pt>
                <c:pt idx="43">
                  <c:v>08-21</c:v>
                </c:pt>
              </c:strCache>
            </c:strRef>
          </c:cat>
          <c:val>
            <c:numRef>
              <c:f>Sheet3!$AE$21:$AE$65</c:f>
              <c:numCache>
                <c:formatCode>General</c:formatCode>
                <c:ptCount val="44"/>
                <c:pt idx="11">
                  <c:v>738.05</c:v>
                </c:pt>
                <c:pt idx="14">
                  <c:v>719.49</c:v>
                </c:pt>
                <c:pt idx="15">
                  <c:v>669.57</c:v>
                </c:pt>
                <c:pt idx="16">
                  <c:v>719.45</c:v>
                </c:pt>
                <c:pt idx="17">
                  <c:v>623.68</c:v>
                </c:pt>
                <c:pt idx="18">
                  <c:v>572.87</c:v>
                </c:pt>
                <c:pt idx="21">
                  <c:v>505.93</c:v>
                </c:pt>
                <c:pt idx="22">
                  <c:v>460.91</c:v>
                </c:pt>
                <c:pt idx="23">
                  <c:v>500.32</c:v>
                </c:pt>
                <c:pt idx="24">
                  <c:v>544.41</c:v>
                </c:pt>
                <c:pt idx="27">
                  <c:v>440.75</c:v>
                </c:pt>
                <c:pt idx="28">
                  <c:v>449.3</c:v>
                </c:pt>
                <c:pt idx="29">
                  <c:v>499.07</c:v>
                </c:pt>
                <c:pt idx="30">
                  <c:v>500.3</c:v>
                </c:pt>
                <c:pt idx="31">
                  <c:v>508.94</c:v>
                </c:pt>
                <c:pt idx="33">
                  <c:v>583.09</c:v>
                </c:pt>
                <c:pt idx="34">
                  <c:v>594.66</c:v>
                </c:pt>
                <c:pt idx="35">
                  <c:v>646.34</c:v>
                </c:pt>
                <c:pt idx="36">
                  <c:v>642.61</c:v>
                </c:pt>
                <c:pt idx="37">
                  <c:v>666.62</c:v>
                </c:pt>
                <c:pt idx="40">
                  <c:v>670.36</c:v>
                </c:pt>
                <c:pt idx="41">
                  <c:v>659.67</c:v>
                </c:pt>
                <c:pt idx="43">
                  <c:v>656.17</c:v>
                </c:pt>
              </c:numCache>
            </c:numRef>
          </c:val>
          <c:smooth val="0"/>
        </c:ser>
        <c:ser>
          <c:idx val="3"/>
          <c:order val="3"/>
          <c:tx>
            <c:strRef>
              <c:f>Sheet3!$AF$19:$AF$20</c:f>
              <c:strCache>
                <c:ptCount val="1"/>
                <c:pt idx="0">
                  <c:v>2024</c:v>
                </c:pt>
              </c:strCache>
            </c:strRef>
          </c:tx>
          <c:spPr>
            <a:ln w="25400" cap="rnd" cmpd="sng" algn="ctr">
              <a:solidFill>
                <a:srgbClr val="D32F2F"/>
              </a:solidFill>
              <a:prstDash val="solid"/>
              <a:round/>
            </a:ln>
            <a:effectLst/>
          </c:spPr>
          <c:marker>
            <c:symbol val="none"/>
          </c:marker>
          <c:dLbls>
            <c:delete val="1"/>
          </c:dLbls>
          <c:cat>
            <c:strRef>
              <c:f>Sheet3!$AB$21:$AB$65</c:f>
              <c:strCache>
                <c:ptCount val="44"/>
                <c:pt idx="0">
                  <c:v>06-20</c:v>
                </c:pt>
                <c:pt idx="1">
                  <c:v>06-22</c:v>
                </c:pt>
                <c:pt idx="2">
                  <c:v>06-23</c:v>
                </c:pt>
                <c:pt idx="3">
                  <c:v>06-24</c:v>
                </c:pt>
                <c:pt idx="4">
                  <c:v>06-25</c:v>
                </c:pt>
                <c:pt idx="5">
                  <c:v>06-26</c:v>
                </c:pt>
                <c:pt idx="6">
                  <c:v>06-27</c:v>
                </c:pt>
                <c:pt idx="7">
                  <c:v>06-28</c:v>
                </c:pt>
                <c:pt idx="8">
                  <c:v>06-29</c:v>
                </c:pt>
                <c:pt idx="9">
                  <c:v>07-01</c:v>
                </c:pt>
                <c:pt idx="10">
                  <c:v>07-02</c:v>
                </c:pt>
                <c:pt idx="11">
                  <c:v>07-07</c:v>
                </c:pt>
                <c:pt idx="12">
                  <c:v>07-08</c:v>
                </c:pt>
                <c:pt idx="13">
                  <c:v>07-09</c:v>
                </c:pt>
                <c:pt idx="14">
                  <c:v>07-10</c:v>
                </c:pt>
                <c:pt idx="15">
                  <c:v>07-11</c:v>
                </c:pt>
                <c:pt idx="16">
                  <c:v>07-12</c:v>
                </c:pt>
                <c:pt idx="17">
                  <c:v>07-13</c:v>
                </c:pt>
                <c:pt idx="18">
                  <c:v>07-14</c:v>
                </c:pt>
                <c:pt idx="19">
                  <c:v>07-15</c:v>
                </c:pt>
                <c:pt idx="20">
                  <c:v>07-16</c:v>
                </c:pt>
                <c:pt idx="21">
                  <c:v>07-18</c:v>
                </c:pt>
                <c:pt idx="22">
                  <c:v>07-19</c:v>
                </c:pt>
                <c:pt idx="23">
                  <c:v>07-20</c:v>
                </c:pt>
                <c:pt idx="24">
                  <c:v>07-21</c:v>
                </c:pt>
                <c:pt idx="25">
                  <c:v>07-22</c:v>
                </c:pt>
                <c:pt idx="26">
                  <c:v>07-23</c:v>
                </c:pt>
                <c:pt idx="27">
                  <c:v>07-24</c:v>
                </c:pt>
                <c:pt idx="28">
                  <c:v>07-25</c:v>
                </c:pt>
                <c:pt idx="29">
                  <c:v>07-26</c:v>
                </c:pt>
                <c:pt idx="30">
                  <c:v>07-27</c:v>
                </c:pt>
                <c:pt idx="31">
                  <c:v>07-28</c:v>
                </c:pt>
                <c:pt idx="32">
                  <c:v>07-29</c:v>
                </c:pt>
                <c:pt idx="33">
                  <c:v>07-31</c:v>
                </c:pt>
                <c:pt idx="34">
                  <c:v>08-01</c:v>
                </c:pt>
                <c:pt idx="35">
                  <c:v>08-02</c:v>
                </c:pt>
                <c:pt idx="36">
                  <c:v>08-03</c:v>
                </c:pt>
                <c:pt idx="37">
                  <c:v>08-04</c:v>
                </c:pt>
                <c:pt idx="38">
                  <c:v>08-05</c:v>
                </c:pt>
                <c:pt idx="39">
                  <c:v>08-06</c:v>
                </c:pt>
                <c:pt idx="40">
                  <c:v>08-07</c:v>
                </c:pt>
                <c:pt idx="41">
                  <c:v>08-08</c:v>
                </c:pt>
                <c:pt idx="42">
                  <c:v>08-20</c:v>
                </c:pt>
                <c:pt idx="43">
                  <c:v>08-21</c:v>
                </c:pt>
              </c:strCache>
            </c:strRef>
          </c:cat>
          <c:val>
            <c:numRef>
              <c:f>Sheet3!$AF$21:$AF$65</c:f>
              <c:numCache>
                <c:formatCode>General</c:formatCode>
                <c:ptCount val="44"/>
                <c:pt idx="3">
                  <c:v>396.96</c:v>
                </c:pt>
                <c:pt idx="4">
                  <c:v>439.06</c:v>
                </c:pt>
                <c:pt idx="5">
                  <c:v>458.07</c:v>
                </c:pt>
                <c:pt idx="6">
                  <c:v>468.27</c:v>
                </c:pt>
                <c:pt idx="7">
                  <c:v>505.56</c:v>
                </c:pt>
                <c:pt idx="9">
                  <c:v>499.3</c:v>
                </c:pt>
                <c:pt idx="10">
                  <c:v>498.72</c:v>
                </c:pt>
                <c:pt idx="12">
                  <c:v>524.48</c:v>
                </c:pt>
                <c:pt idx="13">
                  <c:v>504.21</c:v>
                </c:pt>
                <c:pt idx="14">
                  <c:v>482.59</c:v>
                </c:pt>
                <c:pt idx="15">
                  <c:v>451.57</c:v>
                </c:pt>
                <c:pt idx="16">
                  <c:v>421.92</c:v>
                </c:pt>
                <c:pt idx="19">
                  <c:v>444.1</c:v>
                </c:pt>
                <c:pt idx="20">
                  <c:v>418.99</c:v>
                </c:pt>
                <c:pt idx="21">
                  <c:v>433.95</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 行业数据（新）.xlsx]进口玉米&amp;大麦&amp;高粱!数据透视表2</c:name>
    <c:fmtId val="-1"/>
  </c:pivotSource>
  <c:chart>
    <c:autoTitleDeleted val="1"/>
    <c:plotArea>
      <c:layout>
        <c:manualLayout>
          <c:layoutTarget val="inner"/>
          <c:xMode val="edge"/>
          <c:yMode val="edge"/>
          <c:x val="0.0925662698412698"/>
          <c:y val="0.236947830314271"/>
          <c:w val="0.842334126984127"/>
          <c:h val="0.584051481481481"/>
        </c:manualLayout>
      </c:layout>
      <c:lineChart>
        <c:grouping val="standard"/>
        <c:varyColors val="0"/>
        <c:ser>
          <c:idx val="0"/>
          <c:order val="0"/>
          <c:tx>
            <c:strRef>
              <c:f>'进口玉米&amp;大麦&amp;高粱'!$V$2:$V$3</c:f>
              <c:strCache>
                <c:ptCount val="1"/>
                <c:pt idx="0">
                  <c:v>2021</c:v>
                </c:pt>
              </c:strCache>
            </c:strRef>
          </c:tx>
          <c:spPr>
            <a:ln w="19050" cap="rnd" cmpd="sng" algn="ctr">
              <a:solidFill>
                <a:srgbClr val="9E9E9E"/>
              </a:solidFill>
              <a:prstDash val="solid"/>
              <a:round/>
            </a:ln>
            <a:effectLst/>
          </c:spPr>
          <c:marker>
            <c:symbol val="none"/>
          </c:marker>
          <c:dLbls>
            <c:delete val="1"/>
          </c:dLbls>
          <c:cat>
            <c:strRef>
              <c:f>'进口玉米&amp;大麦&amp;高粱'!$U$4:$U$17</c:f>
              <c:strCache>
                <c:ptCount val="13"/>
                <c:pt idx="0">
                  <c:v>01-31</c:v>
                </c:pt>
                <c:pt idx="1">
                  <c:v>02-28</c:v>
                </c:pt>
                <c:pt idx="2">
                  <c:v>02-29</c:v>
                </c:pt>
                <c:pt idx="3">
                  <c:v>03-31</c:v>
                </c:pt>
                <c:pt idx="4">
                  <c:v>04-30</c:v>
                </c:pt>
                <c:pt idx="5">
                  <c:v>05-31</c:v>
                </c:pt>
                <c:pt idx="6">
                  <c:v>06-30</c:v>
                </c:pt>
                <c:pt idx="7">
                  <c:v>07-31</c:v>
                </c:pt>
                <c:pt idx="8">
                  <c:v>08-31</c:v>
                </c:pt>
                <c:pt idx="9">
                  <c:v>09-30</c:v>
                </c:pt>
                <c:pt idx="10">
                  <c:v>10-31</c:v>
                </c:pt>
                <c:pt idx="11">
                  <c:v>11-30</c:v>
                </c:pt>
                <c:pt idx="12">
                  <c:v>12-31</c:v>
                </c:pt>
              </c:strCache>
            </c:strRef>
          </c:cat>
          <c:val>
            <c:numRef>
              <c:f>'进口玉米&amp;大麦&amp;高粱'!$V$4:$V$17</c:f>
              <c:numCache>
                <c:formatCode>General</c:formatCode>
                <c:ptCount val="13"/>
                <c:pt idx="0">
                  <c:v>689395.491</c:v>
                </c:pt>
                <c:pt idx="1">
                  <c:v>715028.382</c:v>
                </c:pt>
                <c:pt idx="3">
                  <c:v>637245.149</c:v>
                </c:pt>
                <c:pt idx="4">
                  <c:v>1032117.711</c:v>
                </c:pt>
                <c:pt idx="5">
                  <c:v>615125.094</c:v>
                </c:pt>
                <c:pt idx="6">
                  <c:v>1098497.465</c:v>
                </c:pt>
                <c:pt idx="7">
                  <c:v>1108097.571</c:v>
                </c:pt>
                <c:pt idx="8">
                  <c:v>810126.137</c:v>
                </c:pt>
                <c:pt idx="9">
                  <c:v>648517.93</c:v>
                </c:pt>
                <c:pt idx="10">
                  <c:v>825088.267</c:v>
                </c:pt>
                <c:pt idx="11">
                  <c:v>531687.675</c:v>
                </c:pt>
                <c:pt idx="12">
                  <c:v>705735.713</c:v>
                </c:pt>
              </c:numCache>
            </c:numRef>
          </c:val>
          <c:smooth val="0"/>
        </c:ser>
        <c:ser>
          <c:idx val="1"/>
          <c:order val="1"/>
          <c:tx>
            <c:strRef>
              <c:f>'进口玉米&amp;大麦&amp;高粱'!$W$2:$W$3</c:f>
              <c:strCache>
                <c:ptCount val="1"/>
                <c:pt idx="0">
                  <c:v>2022</c:v>
                </c:pt>
              </c:strCache>
            </c:strRef>
          </c:tx>
          <c:spPr>
            <a:ln w="19050" cap="rnd" cmpd="sng" algn="ctr">
              <a:solidFill>
                <a:schemeClr val="accent3"/>
              </a:solidFill>
              <a:prstDash val="solid"/>
              <a:round/>
            </a:ln>
            <a:effectLst/>
          </c:spPr>
          <c:marker>
            <c:symbol val="none"/>
          </c:marker>
          <c:dLbls>
            <c:delete val="1"/>
          </c:dLbls>
          <c:cat>
            <c:strRef>
              <c:f>'进口玉米&amp;大麦&amp;高粱'!$U$4:$U$17</c:f>
              <c:strCache>
                <c:ptCount val="13"/>
                <c:pt idx="0">
                  <c:v>01-31</c:v>
                </c:pt>
                <c:pt idx="1">
                  <c:v>02-28</c:v>
                </c:pt>
                <c:pt idx="2">
                  <c:v>02-29</c:v>
                </c:pt>
                <c:pt idx="3">
                  <c:v>03-31</c:v>
                </c:pt>
                <c:pt idx="4">
                  <c:v>04-30</c:v>
                </c:pt>
                <c:pt idx="5">
                  <c:v>05-31</c:v>
                </c:pt>
                <c:pt idx="6">
                  <c:v>06-30</c:v>
                </c:pt>
                <c:pt idx="7">
                  <c:v>07-31</c:v>
                </c:pt>
                <c:pt idx="8">
                  <c:v>08-31</c:v>
                </c:pt>
                <c:pt idx="9">
                  <c:v>09-30</c:v>
                </c:pt>
                <c:pt idx="10">
                  <c:v>10-31</c:v>
                </c:pt>
                <c:pt idx="11">
                  <c:v>11-30</c:v>
                </c:pt>
                <c:pt idx="12">
                  <c:v>12-31</c:v>
                </c:pt>
              </c:strCache>
            </c:strRef>
          </c:cat>
          <c:val>
            <c:numRef>
              <c:f>'进口玉米&amp;大麦&amp;高粱'!$W$4:$W$17</c:f>
              <c:numCache>
                <c:formatCode>General</c:formatCode>
                <c:ptCount val="13"/>
                <c:pt idx="0">
                  <c:v>1125066.948</c:v>
                </c:pt>
                <c:pt idx="1">
                  <c:v>462036.739</c:v>
                </c:pt>
                <c:pt idx="3">
                  <c:v>1003520.382</c:v>
                </c:pt>
                <c:pt idx="4">
                  <c:v>821728.881</c:v>
                </c:pt>
                <c:pt idx="5">
                  <c:v>1669579.34</c:v>
                </c:pt>
                <c:pt idx="6">
                  <c:v>934499.793</c:v>
                </c:pt>
                <c:pt idx="7">
                  <c:v>1324949.315</c:v>
                </c:pt>
                <c:pt idx="8">
                  <c:v>666999.841</c:v>
                </c:pt>
                <c:pt idx="9">
                  <c:v>919848.97</c:v>
                </c:pt>
                <c:pt idx="10">
                  <c:v>607068.269</c:v>
                </c:pt>
                <c:pt idx="11">
                  <c:v>501362.437</c:v>
                </c:pt>
                <c:pt idx="12">
                  <c:v>103471.831</c:v>
                </c:pt>
              </c:numCache>
            </c:numRef>
          </c:val>
          <c:smooth val="0"/>
        </c:ser>
        <c:ser>
          <c:idx val="2"/>
          <c:order val="2"/>
          <c:tx>
            <c:strRef>
              <c:f>'进口玉米&amp;大麦&amp;高粱'!$X$2:$X$3</c:f>
              <c:strCache>
                <c:ptCount val="1"/>
                <c:pt idx="0">
                  <c:v>2023</c:v>
                </c:pt>
              </c:strCache>
            </c:strRef>
          </c:tx>
          <c:spPr>
            <a:ln w="15875" cap="rnd" cmpd="sng" algn="ctr">
              <a:solidFill>
                <a:srgbClr val="003873"/>
              </a:solidFill>
              <a:prstDash val="solid"/>
              <a:round/>
            </a:ln>
            <a:effectLst/>
          </c:spPr>
          <c:marker>
            <c:symbol val="none"/>
          </c:marker>
          <c:dLbls>
            <c:delete val="1"/>
          </c:dLbls>
          <c:cat>
            <c:strRef>
              <c:f>'进口玉米&amp;大麦&amp;高粱'!$U$4:$U$17</c:f>
              <c:strCache>
                <c:ptCount val="13"/>
                <c:pt idx="0">
                  <c:v>01-31</c:v>
                </c:pt>
                <c:pt idx="1">
                  <c:v>02-28</c:v>
                </c:pt>
                <c:pt idx="2">
                  <c:v>02-29</c:v>
                </c:pt>
                <c:pt idx="3">
                  <c:v>03-31</c:v>
                </c:pt>
                <c:pt idx="4">
                  <c:v>04-30</c:v>
                </c:pt>
                <c:pt idx="5">
                  <c:v>05-31</c:v>
                </c:pt>
                <c:pt idx="6">
                  <c:v>06-30</c:v>
                </c:pt>
                <c:pt idx="7">
                  <c:v>07-31</c:v>
                </c:pt>
                <c:pt idx="8">
                  <c:v>08-31</c:v>
                </c:pt>
                <c:pt idx="9">
                  <c:v>09-30</c:v>
                </c:pt>
                <c:pt idx="10">
                  <c:v>10-31</c:v>
                </c:pt>
                <c:pt idx="11">
                  <c:v>11-30</c:v>
                </c:pt>
                <c:pt idx="12">
                  <c:v>12-31</c:v>
                </c:pt>
              </c:strCache>
            </c:strRef>
          </c:cat>
          <c:val>
            <c:numRef>
              <c:f>'进口玉米&amp;大麦&amp;高粱'!$X$4:$X$17</c:f>
              <c:numCache>
                <c:formatCode>General</c:formatCode>
                <c:ptCount val="13"/>
                <c:pt idx="0">
                  <c:v>204856.1</c:v>
                </c:pt>
                <c:pt idx="1">
                  <c:v>121650.316</c:v>
                </c:pt>
                <c:pt idx="3">
                  <c:v>185546.34</c:v>
                </c:pt>
                <c:pt idx="4">
                  <c:v>473254.638</c:v>
                </c:pt>
                <c:pt idx="5">
                  <c:v>655424.977</c:v>
                </c:pt>
                <c:pt idx="6">
                  <c:v>578856.991</c:v>
                </c:pt>
                <c:pt idx="7">
                  <c:v>447298.102</c:v>
                </c:pt>
                <c:pt idx="8">
                  <c:v>516033.099</c:v>
                </c:pt>
                <c:pt idx="9">
                  <c:v>467824.994</c:v>
                </c:pt>
                <c:pt idx="10">
                  <c:v>671350.082</c:v>
                </c:pt>
                <c:pt idx="11">
                  <c:v>544374.068</c:v>
                </c:pt>
                <c:pt idx="12">
                  <c:v>346698.216</c:v>
                </c:pt>
              </c:numCache>
            </c:numRef>
          </c:val>
          <c:smooth val="0"/>
        </c:ser>
        <c:ser>
          <c:idx val="3"/>
          <c:order val="3"/>
          <c:tx>
            <c:strRef>
              <c:f>'进口玉米&amp;大麦&amp;高粱'!$Y$2:$Y$3</c:f>
              <c:strCache>
                <c:ptCount val="1"/>
                <c:pt idx="0">
                  <c:v>2024</c:v>
                </c:pt>
              </c:strCache>
            </c:strRef>
          </c:tx>
          <c:spPr>
            <a:ln w="25400" cap="rnd" cmpd="sng" algn="ctr">
              <a:solidFill>
                <a:srgbClr val="D32F2F"/>
              </a:solidFill>
              <a:prstDash val="solid"/>
              <a:round/>
            </a:ln>
            <a:effectLst/>
          </c:spPr>
          <c:marker>
            <c:symbol val="none"/>
          </c:marker>
          <c:dLbls>
            <c:delete val="1"/>
          </c:dLbls>
          <c:cat>
            <c:strRef>
              <c:f>'进口玉米&amp;大麦&amp;高粱'!$U$4:$U$17</c:f>
              <c:strCache>
                <c:ptCount val="13"/>
                <c:pt idx="0">
                  <c:v>01-31</c:v>
                </c:pt>
                <c:pt idx="1">
                  <c:v>02-28</c:v>
                </c:pt>
                <c:pt idx="2">
                  <c:v>02-29</c:v>
                </c:pt>
                <c:pt idx="3">
                  <c:v>03-31</c:v>
                </c:pt>
                <c:pt idx="4">
                  <c:v>04-30</c:v>
                </c:pt>
                <c:pt idx="5">
                  <c:v>05-31</c:v>
                </c:pt>
                <c:pt idx="6">
                  <c:v>06-30</c:v>
                </c:pt>
                <c:pt idx="7">
                  <c:v>07-31</c:v>
                </c:pt>
                <c:pt idx="8">
                  <c:v>08-31</c:v>
                </c:pt>
                <c:pt idx="9">
                  <c:v>09-30</c:v>
                </c:pt>
                <c:pt idx="10">
                  <c:v>10-31</c:v>
                </c:pt>
                <c:pt idx="11">
                  <c:v>11-30</c:v>
                </c:pt>
                <c:pt idx="12">
                  <c:v>12-31</c:v>
                </c:pt>
              </c:strCache>
            </c:strRef>
          </c:cat>
          <c:val>
            <c:numRef>
              <c:f>'进口玉米&amp;大麦&amp;高粱'!$Y$4:$Y$17</c:f>
              <c:numCache>
                <c:formatCode>General</c:formatCode>
                <c:ptCount val="13"/>
                <c:pt idx="0">
                  <c:v>548214.046</c:v>
                </c:pt>
                <c:pt idx="2">
                  <c:v>1063485.147</c:v>
                </c:pt>
                <c:pt idx="3">
                  <c:v>557350.613</c:v>
                </c:pt>
                <c:pt idx="4">
                  <c:v>808296.956</c:v>
                </c:pt>
                <c:pt idx="5">
                  <c:v>671334.237</c:v>
                </c:pt>
                <c:pt idx="6">
                  <c:v>930118.738</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 行业数据（新）.xlsx]进口玉米&amp;大麦&amp;高粱!数据透视表3</c:name>
    <c:fmtId val="-1"/>
  </c:pivotSource>
  <c:chart>
    <c:autoTitleDeleted val="1"/>
    <c:plotArea>
      <c:layout>
        <c:manualLayout>
          <c:layoutTarget val="inner"/>
          <c:xMode val="edge"/>
          <c:yMode val="edge"/>
          <c:x val="0.0925662698412698"/>
          <c:y val="0.236947830314271"/>
          <c:w val="0.842334126984127"/>
          <c:h val="0.584051481481481"/>
        </c:manualLayout>
      </c:layout>
      <c:lineChart>
        <c:grouping val="standard"/>
        <c:varyColors val="0"/>
        <c:ser>
          <c:idx val="0"/>
          <c:order val="0"/>
          <c:tx>
            <c:strRef>
              <c:f>'进口玉米&amp;大麦&amp;高粱'!$V$20:$V$21</c:f>
              <c:strCache>
                <c:ptCount val="1"/>
                <c:pt idx="0">
                  <c:v>2021</c:v>
                </c:pt>
              </c:strCache>
            </c:strRef>
          </c:tx>
          <c:spPr>
            <a:ln w="19050" cap="rnd" cmpd="sng" algn="ctr">
              <a:solidFill>
                <a:srgbClr val="9E9E9E"/>
              </a:solidFill>
              <a:prstDash val="solid"/>
              <a:round/>
            </a:ln>
            <a:effectLst/>
          </c:spPr>
          <c:marker>
            <c:symbol val="none"/>
          </c:marker>
          <c:dLbls>
            <c:delete val="1"/>
          </c:dLbls>
          <c:cat>
            <c:strRef>
              <c:f>'进口玉米&amp;大麦&amp;高粱'!$U$22:$U$35</c:f>
              <c:strCache>
                <c:ptCount val="13"/>
                <c:pt idx="0">
                  <c:v>01-31</c:v>
                </c:pt>
                <c:pt idx="1">
                  <c:v>02-28</c:v>
                </c:pt>
                <c:pt idx="2">
                  <c:v>02-29</c:v>
                </c:pt>
                <c:pt idx="3">
                  <c:v>03-31</c:v>
                </c:pt>
                <c:pt idx="4">
                  <c:v>04-30</c:v>
                </c:pt>
                <c:pt idx="5">
                  <c:v>05-31</c:v>
                </c:pt>
                <c:pt idx="6">
                  <c:v>06-30</c:v>
                </c:pt>
                <c:pt idx="7">
                  <c:v>07-31</c:v>
                </c:pt>
                <c:pt idx="8">
                  <c:v>08-31</c:v>
                </c:pt>
                <c:pt idx="9">
                  <c:v>09-30</c:v>
                </c:pt>
                <c:pt idx="10">
                  <c:v>10-31</c:v>
                </c:pt>
                <c:pt idx="11">
                  <c:v>11-30</c:v>
                </c:pt>
                <c:pt idx="12">
                  <c:v>12-31</c:v>
                </c:pt>
              </c:strCache>
            </c:strRef>
          </c:cat>
          <c:val>
            <c:numRef>
              <c:f>'进口玉米&amp;大麦&amp;高粱'!$V$22:$V$35</c:f>
              <c:numCache>
                <c:formatCode>General</c:formatCode>
                <c:ptCount val="13"/>
                <c:pt idx="0">
                  <c:v>730879.342</c:v>
                </c:pt>
                <c:pt idx="1">
                  <c:v>591432.911</c:v>
                </c:pt>
                <c:pt idx="3">
                  <c:v>1065386.993</c:v>
                </c:pt>
                <c:pt idx="4">
                  <c:v>1154435.086</c:v>
                </c:pt>
                <c:pt idx="5">
                  <c:v>1110655.137</c:v>
                </c:pt>
                <c:pt idx="6">
                  <c:v>998284.217</c:v>
                </c:pt>
                <c:pt idx="7">
                  <c:v>768923.556</c:v>
                </c:pt>
                <c:pt idx="8">
                  <c:v>687682.054</c:v>
                </c:pt>
                <c:pt idx="9">
                  <c:v>1505268.472</c:v>
                </c:pt>
                <c:pt idx="10">
                  <c:v>1323903.247</c:v>
                </c:pt>
                <c:pt idx="11">
                  <c:v>1528339.592</c:v>
                </c:pt>
                <c:pt idx="12">
                  <c:v>1017055.793</c:v>
                </c:pt>
              </c:numCache>
            </c:numRef>
          </c:val>
          <c:smooth val="0"/>
        </c:ser>
        <c:ser>
          <c:idx val="1"/>
          <c:order val="1"/>
          <c:tx>
            <c:strRef>
              <c:f>'进口玉米&amp;大麦&amp;高粱'!$W$20:$W$21</c:f>
              <c:strCache>
                <c:ptCount val="1"/>
                <c:pt idx="0">
                  <c:v>2022</c:v>
                </c:pt>
              </c:strCache>
            </c:strRef>
          </c:tx>
          <c:spPr>
            <a:ln w="19050" cap="rnd" cmpd="sng" algn="ctr">
              <a:solidFill>
                <a:schemeClr val="accent3"/>
              </a:solidFill>
              <a:prstDash val="solid"/>
              <a:round/>
            </a:ln>
            <a:effectLst/>
          </c:spPr>
          <c:marker>
            <c:symbol val="none"/>
          </c:marker>
          <c:dLbls>
            <c:delete val="1"/>
          </c:dLbls>
          <c:cat>
            <c:strRef>
              <c:f>'进口玉米&amp;大麦&amp;高粱'!$U$22:$U$35</c:f>
              <c:strCache>
                <c:ptCount val="13"/>
                <c:pt idx="0">
                  <c:v>01-31</c:v>
                </c:pt>
                <c:pt idx="1">
                  <c:v>02-28</c:v>
                </c:pt>
                <c:pt idx="2">
                  <c:v>02-29</c:v>
                </c:pt>
                <c:pt idx="3">
                  <c:v>03-31</c:v>
                </c:pt>
                <c:pt idx="4">
                  <c:v>04-30</c:v>
                </c:pt>
                <c:pt idx="5">
                  <c:v>05-31</c:v>
                </c:pt>
                <c:pt idx="6">
                  <c:v>06-30</c:v>
                </c:pt>
                <c:pt idx="7">
                  <c:v>07-31</c:v>
                </c:pt>
                <c:pt idx="8">
                  <c:v>08-31</c:v>
                </c:pt>
                <c:pt idx="9">
                  <c:v>09-30</c:v>
                </c:pt>
                <c:pt idx="10">
                  <c:v>10-31</c:v>
                </c:pt>
                <c:pt idx="11">
                  <c:v>11-30</c:v>
                </c:pt>
                <c:pt idx="12">
                  <c:v>12-31</c:v>
                </c:pt>
              </c:strCache>
            </c:strRef>
          </c:cat>
          <c:val>
            <c:numRef>
              <c:f>'进口玉米&amp;大麦&amp;高粱'!$W$22:$W$35</c:f>
              <c:numCache>
                <c:formatCode>General</c:formatCode>
                <c:ptCount val="13"/>
                <c:pt idx="0">
                  <c:v>694163.863</c:v>
                </c:pt>
                <c:pt idx="1">
                  <c:v>481226.092</c:v>
                </c:pt>
                <c:pt idx="3">
                  <c:v>549380.601</c:v>
                </c:pt>
                <c:pt idx="4">
                  <c:v>804813.541</c:v>
                </c:pt>
                <c:pt idx="5">
                  <c:v>799971.101</c:v>
                </c:pt>
                <c:pt idx="6">
                  <c:v>436221.214</c:v>
                </c:pt>
                <c:pt idx="7">
                  <c:v>35570.626</c:v>
                </c:pt>
                <c:pt idx="8">
                  <c:v>248890.742</c:v>
                </c:pt>
                <c:pt idx="9">
                  <c:v>361564.894</c:v>
                </c:pt>
                <c:pt idx="10">
                  <c:v>340294.8</c:v>
                </c:pt>
                <c:pt idx="11">
                  <c:v>531725.46</c:v>
                </c:pt>
                <c:pt idx="12">
                  <c:v>476311.269</c:v>
                </c:pt>
              </c:numCache>
            </c:numRef>
          </c:val>
          <c:smooth val="0"/>
        </c:ser>
        <c:ser>
          <c:idx val="2"/>
          <c:order val="2"/>
          <c:tx>
            <c:strRef>
              <c:f>'进口玉米&amp;大麦&amp;高粱'!$X$20:$X$21</c:f>
              <c:strCache>
                <c:ptCount val="1"/>
                <c:pt idx="0">
                  <c:v>2023</c:v>
                </c:pt>
              </c:strCache>
            </c:strRef>
          </c:tx>
          <c:spPr>
            <a:ln w="15875" cap="rnd" cmpd="sng" algn="ctr">
              <a:solidFill>
                <a:srgbClr val="003873"/>
              </a:solidFill>
              <a:prstDash val="solid"/>
              <a:round/>
            </a:ln>
            <a:effectLst/>
          </c:spPr>
          <c:marker>
            <c:symbol val="none"/>
          </c:marker>
          <c:dLbls>
            <c:delete val="1"/>
          </c:dLbls>
          <c:cat>
            <c:strRef>
              <c:f>'进口玉米&amp;大麦&amp;高粱'!$U$22:$U$35</c:f>
              <c:strCache>
                <c:ptCount val="13"/>
                <c:pt idx="0">
                  <c:v>01-31</c:v>
                </c:pt>
                <c:pt idx="1">
                  <c:v>02-28</c:v>
                </c:pt>
                <c:pt idx="2">
                  <c:v>02-29</c:v>
                </c:pt>
                <c:pt idx="3">
                  <c:v>03-31</c:v>
                </c:pt>
                <c:pt idx="4">
                  <c:v>04-30</c:v>
                </c:pt>
                <c:pt idx="5">
                  <c:v>05-31</c:v>
                </c:pt>
                <c:pt idx="6">
                  <c:v>06-30</c:v>
                </c:pt>
                <c:pt idx="7">
                  <c:v>07-31</c:v>
                </c:pt>
                <c:pt idx="8">
                  <c:v>08-31</c:v>
                </c:pt>
                <c:pt idx="9">
                  <c:v>09-30</c:v>
                </c:pt>
                <c:pt idx="10">
                  <c:v>10-31</c:v>
                </c:pt>
                <c:pt idx="11">
                  <c:v>11-30</c:v>
                </c:pt>
                <c:pt idx="12">
                  <c:v>12-31</c:v>
                </c:pt>
              </c:strCache>
            </c:strRef>
          </c:cat>
          <c:val>
            <c:numRef>
              <c:f>'进口玉米&amp;大麦&amp;高粱'!$X$22:$X$35</c:f>
              <c:numCache>
                <c:formatCode>General</c:formatCode>
                <c:ptCount val="13"/>
                <c:pt idx="0">
                  <c:v>495751.675</c:v>
                </c:pt>
                <c:pt idx="1">
                  <c:v>463194.009</c:v>
                </c:pt>
                <c:pt idx="3">
                  <c:v>732470.276</c:v>
                </c:pt>
                <c:pt idx="4">
                  <c:v>1003107.682</c:v>
                </c:pt>
                <c:pt idx="5">
                  <c:v>1274999.077</c:v>
                </c:pt>
                <c:pt idx="6">
                  <c:v>1123407.99</c:v>
                </c:pt>
                <c:pt idx="7">
                  <c:v>721370.039</c:v>
                </c:pt>
                <c:pt idx="8">
                  <c:v>382954.115</c:v>
                </c:pt>
                <c:pt idx="9">
                  <c:v>1033887.021</c:v>
                </c:pt>
                <c:pt idx="10">
                  <c:v>1215911.55</c:v>
                </c:pt>
                <c:pt idx="11">
                  <c:v>1219554.461</c:v>
                </c:pt>
                <c:pt idx="12">
                  <c:v>1655575.165</c:v>
                </c:pt>
              </c:numCache>
            </c:numRef>
          </c:val>
          <c:smooth val="0"/>
        </c:ser>
        <c:ser>
          <c:idx val="3"/>
          <c:order val="3"/>
          <c:tx>
            <c:strRef>
              <c:f>'进口玉米&amp;大麦&amp;高粱'!$Y$20:$Y$21</c:f>
              <c:strCache>
                <c:ptCount val="1"/>
                <c:pt idx="0">
                  <c:v>2024</c:v>
                </c:pt>
              </c:strCache>
            </c:strRef>
          </c:tx>
          <c:spPr>
            <a:ln w="25400" cap="rnd" cmpd="sng" algn="ctr">
              <a:solidFill>
                <a:srgbClr val="D32F2F"/>
              </a:solidFill>
              <a:prstDash val="solid"/>
              <a:round/>
            </a:ln>
            <a:effectLst/>
          </c:spPr>
          <c:marker>
            <c:symbol val="none"/>
          </c:marker>
          <c:dLbls>
            <c:delete val="1"/>
          </c:dLbls>
          <c:cat>
            <c:strRef>
              <c:f>'进口玉米&amp;大麦&amp;高粱'!$U$22:$U$35</c:f>
              <c:strCache>
                <c:ptCount val="13"/>
                <c:pt idx="0">
                  <c:v>01-31</c:v>
                </c:pt>
                <c:pt idx="1">
                  <c:v>02-28</c:v>
                </c:pt>
                <c:pt idx="2">
                  <c:v>02-29</c:v>
                </c:pt>
                <c:pt idx="3">
                  <c:v>03-31</c:v>
                </c:pt>
                <c:pt idx="4">
                  <c:v>04-30</c:v>
                </c:pt>
                <c:pt idx="5">
                  <c:v>05-31</c:v>
                </c:pt>
                <c:pt idx="6">
                  <c:v>06-30</c:v>
                </c:pt>
                <c:pt idx="7">
                  <c:v>07-31</c:v>
                </c:pt>
                <c:pt idx="8">
                  <c:v>08-31</c:v>
                </c:pt>
                <c:pt idx="9">
                  <c:v>09-30</c:v>
                </c:pt>
                <c:pt idx="10">
                  <c:v>10-31</c:v>
                </c:pt>
                <c:pt idx="11">
                  <c:v>11-30</c:v>
                </c:pt>
                <c:pt idx="12">
                  <c:v>12-31</c:v>
                </c:pt>
              </c:strCache>
            </c:strRef>
          </c:cat>
          <c:val>
            <c:numRef>
              <c:f>'进口玉米&amp;大麦&amp;高粱'!$Y$22:$Y$35</c:f>
              <c:numCache>
                <c:formatCode>General</c:formatCode>
                <c:ptCount val="13"/>
                <c:pt idx="0">
                  <c:v>1567342.254</c:v>
                </c:pt>
                <c:pt idx="2">
                  <c:v>1142650.991</c:v>
                </c:pt>
                <c:pt idx="3">
                  <c:v>1723966.098</c:v>
                </c:pt>
                <c:pt idx="4">
                  <c:v>1613226.74</c:v>
                </c:pt>
                <c:pt idx="5">
                  <c:v>1612056.619</c:v>
                </c:pt>
                <c:pt idx="6">
                  <c:v>822484.873</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 行业数据（新）.xlsx]进口玉米&amp;大麦&amp;高粱!数据透视表1</c:name>
    <c:fmtId val="-1"/>
  </c:pivotSource>
  <c:chart>
    <c:autoTitleDeleted val="1"/>
    <c:plotArea>
      <c:layout>
        <c:manualLayout>
          <c:layoutTarget val="inner"/>
          <c:xMode val="edge"/>
          <c:yMode val="edge"/>
          <c:x val="0.0925662698412698"/>
          <c:y val="0.236947830314271"/>
          <c:w val="0.842334126984127"/>
          <c:h val="0.584051481481481"/>
        </c:manualLayout>
      </c:layout>
      <c:lineChart>
        <c:grouping val="standard"/>
        <c:varyColors val="0"/>
        <c:ser>
          <c:idx val="0"/>
          <c:order val="0"/>
          <c:tx>
            <c:strRef>
              <c:f>'进口玉米&amp;大麦&amp;高粱'!$V$58:$V$59</c:f>
              <c:strCache>
                <c:ptCount val="1"/>
                <c:pt idx="0">
                  <c:v>2021</c:v>
                </c:pt>
              </c:strCache>
            </c:strRef>
          </c:tx>
          <c:spPr>
            <a:ln w="19050" cap="rnd" cmpd="sng" algn="ctr">
              <a:solidFill>
                <a:srgbClr val="9E9E9E"/>
              </a:solidFill>
              <a:prstDash val="solid"/>
              <a:round/>
            </a:ln>
            <a:effectLst/>
          </c:spPr>
          <c:marker>
            <c:symbol val="none"/>
          </c:marker>
          <c:dLbls>
            <c:delete val="1"/>
          </c:dLbls>
          <c:cat>
            <c:strRef>
              <c:f>'进口玉米&amp;大麦&amp;高粱'!$U$60:$U$73</c:f>
              <c:strCache>
                <c:ptCount val="13"/>
                <c:pt idx="0">
                  <c:v>01-31</c:v>
                </c:pt>
                <c:pt idx="1">
                  <c:v>02-28</c:v>
                </c:pt>
                <c:pt idx="2">
                  <c:v>02-29</c:v>
                </c:pt>
                <c:pt idx="3">
                  <c:v>03-31</c:v>
                </c:pt>
                <c:pt idx="4">
                  <c:v>04-30</c:v>
                </c:pt>
                <c:pt idx="5">
                  <c:v>05-31</c:v>
                </c:pt>
                <c:pt idx="6">
                  <c:v>06-30</c:v>
                </c:pt>
                <c:pt idx="7">
                  <c:v>07-31</c:v>
                </c:pt>
                <c:pt idx="8">
                  <c:v>08-31</c:v>
                </c:pt>
                <c:pt idx="9">
                  <c:v>09-30</c:v>
                </c:pt>
                <c:pt idx="10">
                  <c:v>10-31</c:v>
                </c:pt>
                <c:pt idx="11">
                  <c:v>11-30</c:v>
                </c:pt>
                <c:pt idx="12">
                  <c:v>12-31</c:v>
                </c:pt>
              </c:strCache>
            </c:strRef>
          </c:cat>
          <c:val>
            <c:numRef>
              <c:f>'进口玉米&amp;大麦&amp;高粱'!$V$60:$V$73</c:f>
              <c:numCache>
                <c:formatCode>General</c:formatCode>
                <c:ptCount val="13"/>
                <c:pt idx="0">
                  <c:v>3014569.608</c:v>
                </c:pt>
                <c:pt idx="1">
                  <c:v>1781007.438</c:v>
                </c:pt>
                <c:pt idx="3">
                  <c:v>1931048.243</c:v>
                </c:pt>
                <c:pt idx="4">
                  <c:v>1849941.419</c:v>
                </c:pt>
                <c:pt idx="5">
                  <c:v>3155327.406</c:v>
                </c:pt>
                <c:pt idx="6">
                  <c:v>3571258.269</c:v>
                </c:pt>
                <c:pt idx="7">
                  <c:v>2862366.716</c:v>
                </c:pt>
                <c:pt idx="8">
                  <c:v>3234376.225</c:v>
                </c:pt>
                <c:pt idx="9">
                  <c:v>3533771.79</c:v>
                </c:pt>
                <c:pt idx="10">
                  <c:v>1303244.018</c:v>
                </c:pt>
                <c:pt idx="11">
                  <c:v>787633.294</c:v>
                </c:pt>
                <c:pt idx="12">
                  <c:v>1332453.452</c:v>
                </c:pt>
              </c:numCache>
            </c:numRef>
          </c:val>
          <c:smooth val="0"/>
        </c:ser>
        <c:ser>
          <c:idx val="1"/>
          <c:order val="1"/>
          <c:tx>
            <c:strRef>
              <c:f>'进口玉米&amp;大麦&amp;高粱'!$W$58:$W$59</c:f>
              <c:strCache>
                <c:ptCount val="1"/>
                <c:pt idx="0">
                  <c:v>2022</c:v>
                </c:pt>
              </c:strCache>
            </c:strRef>
          </c:tx>
          <c:spPr>
            <a:ln w="19050" cap="rnd" cmpd="sng" algn="ctr">
              <a:solidFill>
                <a:schemeClr val="accent3"/>
              </a:solidFill>
              <a:prstDash val="solid"/>
              <a:round/>
            </a:ln>
            <a:effectLst/>
          </c:spPr>
          <c:marker>
            <c:symbol val="none"/>
          </c:marker>
          <c:dLbls>
            <c:delete val="1"/>
          </c:dLbls>
          <c:cat>
            <c:strRef>
              <c:f>'进口玉米&amp;大麦&amp;高粱'!$U$60:$U$73</c:f>
              <c:strCache>
                <c:ptCount val="13"/>
                <c:pt idx="0">
                  <c:v>01-31</c:v>
                </c:pt>
                <c:pt idx="1">
                  <c:v>02-28</c:v>
                </c:pt>
                <c:pt idx="2">
                  <c:v>02-29</c:v>
                </c:pt>
                <c:pt idx="3">
                  <c:v>03-31</c:v>
                </c:pt>
                <c:pt idx="4">
                  <c:v>04-30</c:v>
                </c:pt>
                <c:pt idx="5">
                  <c:v>05-31</c:v>
                </c:pt>
                <c:pt idx="6">
                  <c:v>06-30</c:v>
                </c:pt>
                <c:pt idx="7">
                  <c:v>07-31</c:v>
                </c:pt>
                <c:pt idx="8">
                  <c:v>08-31</c:v>
                </c:pt>
                <c:pt idx="9">
                  <c:v>09-30</c:v>
                </c:pt>
                <c:pt idx="10">
                  <c:v>10-31</c:v>
                </c:pt>
                <c:pt idx="11">
                  <c:v>11-30</c:v>
                </c:pt>
                <c:pt idx="12">
                  <c:v>12-31</c:v>
                </c:pt>
              </c:strCache>
            </c:strRef>
          </c:cat>
          <c:val>
            <c:numRef>
              <c:f>'进口玉米&amp;大麦&amp;高粱'!$W$60:$W$73</c:f>
              <c:numCache>
                <c:formatCode>General</c:formatCode>
                <c:ptCount val="13"/>
                <c:pt idx="0">
                  <c:v>2754300.856</c:v>
                </c:pt>
                <c:pt idx="1">
                  <c:v>1930445.978</c:v>
                </c:pt>
                <c:pt idx="3">
                  <c:v>2412888.06</c:v>
                </c:pt>
                <c:pt idx="4">
                  <c:v>2209318.695</c:v>
                </c:pt>
                <c:pt idx="5">
                  <c:v>2079808.228</c:v>
                </c:pt>
                <c:pt idx="6">
                  <c:v>2206761.888</c:v>
                </c:pt>
                <c:pt idx="7">
                  <c:v>1537129.124</c:v>
                </c:pt>
                <c:pt idx="8">
                  <c:v>1797703.938</c:v>
                </c:pt>
                <c:pt idx="9">
                  <c:v>1533949.962</c:v>
                </c:pt>
                <c:pt idx="10">
                  <c:v>547319.971</c:v>
                </c:pt>
                <c:pt idx="11">
                  <c:v>741317.525</c:v>
                </c:pt>
                <c:pt idx="12">
                  <c:v>867147.25</c:v>
                </c:pt>
              </c:numCache>
            </c:numRef>
          </c:val>
          <c:smooth val="0"/>
        </c:ser>
        <c:ser>
          <c:idx val="2"/>
          <c:order val="2"/>
          <c:tx>
            <c:strRef>
              <c:f>'进口玉米&amp;大麦&amp;高粱'!$X$58:$X$59</c:f>
              <c:strCache>
                <c:ptCount val="1"/>
                <c:pt idx="0">
                  <c:v>2023</c:v>
                </c:pt>
              </c:strCache>
            </c:strRef>
          </c:tx>
          <c:spPr>
            <a:ln w="15875" cap="rnd" cmpd="sng" algn="ctr">
              <a:solidFill>
                <a:srgbClr val="003873"/>
              </a:solidFill>
              <a:prstDash val="solid"/>
              <a:round/>
            </a:ln>
            <a:effectLst/>
          </c:spPr>
          <c:marker>
            <c:symbol val="none"/>
          </c:marker>
          <c:dLbls>
            <c:delete val="1"/>
          </c:dLbls>
          <c:cat>
            <c:strRef>
              <c:f>'进口玉米&amp;大麦&amp;高粱'!$U$60:$U$73</c:f>
              <c:strCache>
                <c:ptCount val="13"/>
                <c:pt idx="0">
                  <c:v>01-31</c:v>
                </c:pt>
                <c:pt idx="1">
                  <c:v>02-28</c:v>
                </c:pt>
                <c:pt idx="2">
                  <c:v>02-29</c:v>
                </c:pt>
                <c:pt idx="3">
                  <c:v>03-31</c:v>
                </c:pt>
                <c:pt idx="4">
                  <c:v>04-30</c:v>
                </c:pt>
                <c:pt idx="5">
                  <c:v>05-31</c:v>
                </c:pt>
                <c:pt idx="6">
                  <c:v>06-30</c:v>
                </c:pt>
                <c:pt idx="7">
                  <c:v>07-31</c:v>
                </c:pt>
                <c:pt idx="8">
                  <c:v>08-31</c:v>
                </c:pt>
                <c:pt idx="9">
                  <c:v>09-30</c:v>
                </c:pt>
                <c:pt idx="10">
                  <c:v>10-31</c:v>
                </c:pt>
                <c:pt idx="11">
                  <c:v>11-30</c:v>
                </c:pt>
                <c:pt idx="12">
                  <c:v>12-31</c:v>
                </c:pt>
              </c:strCache>
            </c:strRef>
          </c:cat>
          <c:val>
            <c:numRef>
              <c:f>'进口玉米&amp;大麦&amp;高粱'!$X$60:$X$73</c:f>
              <c:numCache>
                <c:formatCode>General</c:formatCode>
                <c:ptCount val="13"/>
                <c:pt idx="0">
                  <c:v>2242759.885</c:v>
                </c:pt>
                <c:pt idx="1">
                  <c:v>3085799.366</c:v>
                </c:pt>
                <c:pt idx="3">
                  <c:v>2191273.176</c:v>
                </c:pt>
                <c:pt idx="4">
                  <c:v>1002493.355</c:v>
                </c:pt>
                <c:pt idx="5">
                  <c:v>1662092.324</c:v>
                </c:pt>
                <c:pt idx="6">
                  <c:v>1846451.857</c:v>
                </c:pt>
                <c:pt idx="7">
                  <c:v>1678175.971</c:v>
                </c:pt>
                <c:pt idx="8">
                  <c:v>1186548.036</c:v>
                </c:pt>
                <c:pt idx="9">
                  <c:v>1643066.478</c:v>
                </c:pt>
                <c:pt idx="10">
                  <c:v>2043919.759</c:v>
                </c:pt>
                <c:pt idx="11">
                  <c:v>3589947.318</c:v>
                </c:pt>
                <c:pt idx="12">
                  <c:v>4949374.816</c:v>
                </c:pt>
              </c:numCache>
            </c:numRef>
          </c:val>
          <c:smooth val="0"/>
        </c:ser>
        <c:ser>
          <c:idx val="3"/>
          <c:order val="3"/>
          <c:tx>
            <c:strRef>
              <c:f>'进口玉米&amp;大麦&amp;高粱'!$Y$58:$Y$59</c:f>
              <c:strCache>
                <c:ptCount val="1"/>
                <c:pt idx="0">
                  <c:v>2024</c:v>
                </c:pt>
              </c:strCache>
            </c:strRef>
          </c:tx>
          <c:spPr>
            <a:ln w="25400" cap="rnd" cmpd="sng" algn="ctr">
              <a:solidFill>
                <a:srgbClr val="D32F2F"/>
              </a:solidFill>
              <a:prstDash val="solid"/>
              <a:round/>
            </a:ln>
            <a:effectLst/>
          </c:spPr>
          <c:marker>
            <c:symbol val="none"/>
          </c:marker>
          <c:dLbls>
            <c:delete val="1"/>
          </c:dLbls>
          <c:cat>
            <c:strRef>
              <c:f>'进口玉米&amp;大麦&amp;高粱'!$U$60:$U$73</c:f>
              <c:strCache>
                <c:ptCount val="13"/>
                <c:pt idx="0">
                  <c:v>01-31</c:v>
                </c:pt>
                <c:pt idx="1">
                  <c:v>02-28</c:v>
                </c:pt>
                <c:pt idx="2">
                  <c:v>02-29</c:v>
                </c:pt>
                <c:pt idx="3">
                  <c:v>03-31</c:v>
                </c:pt>
                <c:pt idx="4">
                  <c:v>04-30</c:v>
                </c:pt>
                <c:pt idx="5">
                  <c:v>05-31</c:v>
                </c:pt>
                <c:pt idx="6">
                  <c:v>06-30</c:v>
                </c:pt>
                <c:pt idx="7">
                  <c:v>07-31</c:v>
                </c:pt>
                <c:pt idx="8">
                  <c:v>08-31</c:v>
                </c:pt>
                <c:pt idx="9">
                  <c:v>09-30</c:v>
                </c:pt>
                <c:pt idx="10">
                  <c:v>10-31</c:v>
                </c:pt>
                <c:pt idx="11">
                  <c:v>11-30</c:v>
                </c:pt>
                <c:pt idx="12">
                  <c:v>12-31</c:v>
                </c:pt>
              </c:strCache>
            </c:strRef>
          </c:cat>
          <c:val>
            <c:numRef>
              <c:f>'进口玉米&amp;大麦&amp;高粱'!$Y$60:$Y$73</c:f>
              <c:numCache>
                <c:formatCode>General</c:formatCode>
                <c:ptCount val="13"/>
                <c:pt idx="0">
                  <c:v>3590903.821</c:v>
                </c:pt>
                <c:pt idx="2">
                  <c:v>2601579.583</c:v>
                </c:pt>
                <c:pt idx="3">
                  <c:v>1708497.83</c:v>
                </c:pt>
                <c:pt idx="4">
                  <c:v>1179124.793</c:v>
                </c:pt>
                <c:pt idx="5">
                  <c:v>1050645.408</c:v>
                </c:pt>
                <c:pt idx="6">
                  <c:v>919688.99</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601599956255468"/>
          <c:h val="0.0822276902887139"/>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 行业数据（新）.xlsx]玉米 主要深加工企业消费量(周)!数据透视表8</c:name>
    <c:fmtId val="-1"/>
  </c:pivotSource>
  <c:chart>
    <c:autoTitleDeleted val="1"/>
    <c:plotArea>
      <c:layout>
        <c:manualLayout>
          <c:layoutTarget val="inner"/>
          <c:xMode val="edge"/>
          <c:yMode val="edge"/>
          <c:x val="0.0925662698412698"/>
          <c:y val="0.236947830314271"/>
          <c:w val="0.842334126984127"/>
          <c:h val="0.584051481481481"/>
        </c:manualLayout>
      </c:layout>
      <c:lineChart>
        <c:grouping val="standard"/>
        <c:varyColors val="0"/>
        <c:ser>
          <c:idx val="0"/>
          <c:order val="0"/>
          <c:tx>
            <c:strRef>
              <c:f>'玉米 主要深加工企业消费量(周)'!$O$21:$O$22</c:f>
              <c:strCache>
                <c:ptCount val="1"/>
                <c:pt idx="0">
                  <c:v>2021</c:v>
                </c:pt>
              </c:strCache>
            </c:strRef>
          </c:tx>
          <c:spPr>
            <a:ln w="19050" cap="rnd" cmpd="sng" algn="ctr">
              <a:solidFill>
                <a:srgbClr val="9E9E9E"/>
              </a:solidFill>
              <a:prstDash val="solid"/>
              <a:round/>
            </a:ln>
            <a:effectLst/>
          </c:spPr>
          <c:marker>
            <c:symbol val="none"/>
          </c:marker>
          <c:dLbls>
            <c:delete val="1"/>
          </c:dLbls>
          <c:cat>
            <c:strRef>
              <c:f>'玉米 主要深加工企业消费量(周)'!$N$23:$N$208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主要深加工企业消费量(周)'!$O$23:$O$208</c:f>
              <c:numCache>
                <c:formatCode>General</c:formatCode>
                <c:ptCount val="185"/>
                <c:pt idx="0">
                  <c:v>116.24</c:v>
                </c:pt>
                <c:pt idx="4">
                  <c:v>110.47</c:v>
                </c:pt>
                <c:pt idx="8">
                  <c:v>108.99</c:v>
                </c:pt>
                <c:pt idx="12">
                  <c:v>99.29</c:v>
                </c:pt>
                <c:pt idx="16">
                  <c:v>95.83</c:v>
                </c:pt>
                <c:pt idx="20">
                  <c:v>95.97</c:v>
                </c:pt>
                <c:pt idx="24">
                  <c:v>86.09</c:v>
                </c:pt>
                <c:pt idx="27">
                  <c:v>78.87</c:v>
                </c:pt>
                <c:pt idx="31">
                  <c:v>90.59</c:v>
                </c:pt>
                <c:pt idx="35">
                  <c:v>94.59</c:v>
                </c:pt>
                <c:pt idx="39">
                  <c:v>100.36</c:v>
                </c:pt>
                <c:pt idx="43">
                  <c:v>102.52</c:v>
                </c:pt>
                <c:pt idx="47">
                  <c:v>103.44</c:v>
                </c:pt>
                <c:pt idx="51">
                  <c:v>101.37</c:v>
                </c:pt>
                <c:pt idx="55">
                  <c:v>99.83</c:v>
                </c:pt>
                <c:pt idx="59">
                  <c:v>96.89</c:v>
                </c:pt>
                <c:pt idx="63">
                  <c:v>96.74</c:v>
                </c:pt>
                <c:pt idx="67">
                  <c:v>95.97</c:v>
                </c:pt>
                <c:pt idx="71">
                  <c:v>96.46</c:v>
                </c:pt>
                <c:pt idx="75">
                  <c:v>97.22</c:v>
                </c:pt>
                <c:pt idx="79">
                  <c:v>95.72</c:v>
                </c:pt>
                <c:pt idx="83">
                  <c:v>94.69</c:v>
                </c:pt>
                <c:pt idx="87">
                  <c:v>94.11</c:v>
                </c:pt>
                <c:pt idx="91">
                  <c:v>92.68</c:v>
                </c:pt>
                <c:pt idx="95">
                  <c:v>94.11</c:v>
                </c:pt>
                <c:pt idx="99">
                  <c:v>89.68</c:v>
                </c:pt>
                <c:pt idx="103">
                  <c:v>89.36</c:v>
                </c:pt>
                <c:pt idx="107">
                  <c:v>86.02</c:v>
                </c:pt>
                <c:pt idx="111">
                  <c:v>85.97</c:v>
                </c:pt>
                <c:pt idx="115">
                  <c:v>87.52</c:v>
                </c:pt>
                <c:pt idx="118">
                  <c:v>85.16</c:v>
                </c:pt>
                <c:pt idx="121">
                  <c:v>84.86</c:v>
                </c:pt>
                <c:pt idx="124">
                  <c:v>80.49</c:v>
                </c:pt>
                <c:pt idx="127">
                  <c:v>85.47</c:v>
                </c:pt>
                <c:pt idx="130">
                  <c:v>90.31</c:v>
                </c:pt>
                <c:pt idx="133">
                  <c:v>94.09</c:v>
                </c:pt>
                <c:pt idx="136">
                  <c:v>93.12</c:v>
                </c:pt>
                <c:pt idx="139">
                  <c:v>96.12</c:v>
                </c:pt>
                <c:pt idx="142">
                  <c:v>99.38</c:v>
                </c:pt>
                <c:pt idx="145">
                  <c:v>98.97</c:v>
                </c:pt>
                <c:pt idx="148">
                  <c:v>102.24</c:v>
                </c:pt>
                <c:pt idx="151">
                  <c:v>101.58</c:v>
                </c:pt>
                <c:pt idx="154">
                  <c:v>100.72</c:v>
                </c:pt>
                <c:pt idx="157">
                  <c:v>102.53</c:v>
                </c:pt>
                <c:pt idx="160">
                  <c:v>108.22</c:v>
                </c:pt>
                <c:pt idx="163">
                  <c:v>107.97</c:v>
                </c:pt>
                <c:pt idx="166">
                  <c:v>114.39</c:v>
                </c:pt>
                <c:pt idx="169">
                  <c:v>117.44</c:v>
                </c:pt>
                <c:pt idx="172">
                  <c:v>120.19</c:v>
                </c:pt>
                <c:pt idx="175">
                  <c:v>118.02</c:v>
                </c:pt>
                <c:pt idx="178">
                  <c:v>120.3</c:v>
                </c:pt>
                <c:pt idx="181">
                  <c:v>121.94</c:v>
                </c:pt>
                <c:pt idx="184">
                  <c:v>123.1</c:v>
                </c:pt>
              </c:numCache>
            </c:numRef>
          </c:val>
          <c:smooth val="0"/>
        </c:ser>
        <c:ser>
          <c:idx val="1"/>
          <c:order val="1"/>
          <c:tx>
            <c:strRef>
              <c:f>'玉米 主要深加工企业消费量(周)'!$P$21:$P$22</c:f>
              <c:strCache>
                <c:ptCount val="1"/>
                <c:pt idx="0">
                  <c:v>2022</c:v>
                </c:pt>
              </c:strCache>
            </c:strRef>
          </c:tx>
          <c:spPr>
            <a:ln w="19050" cap="rnd" cmpd="sng" algn="ctr">
              <a:solidFill>
                <a:schemeClr val="accent3"/>
              </a:solidFill>
              <a:prstDash val="solid"/>
              <a:round/>
            </a:ln>
            <a:effectLst/>
          </c:spPr>
          <c:marker>
            <c:symbol val="none"/>
          </c:marker>
          <c:dLbls>
            <c:delete val="1"/>
          </c:dLbls>
          <c:cat>
            <c:strRef>
              <c:f>'玉米 主要深加工企业消费量(周)'!$N$23:$N$208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主要深加工企业消费量(周)'!$P$23:$P$208</c:f>
              <c:numCache>
                <c:formatCode>General</c:formatCode>
                <c:ptCount val="185"/>
                <c:pt idx="3">
                  <c:v>122.16</c:v>
                </c:pt>
                <c:pt idx="7">
                  <c:v>118.16</c:v>
                </c:pt>
                <c:pt idx="11">
                  <c:v>117.82</c:v>
                </c:pt>
                <c:pt idx="15">
                  <c:v>118.32</c:v>
                </c:pt>
                <c:pt idx="19">
                  <c:v>102.8</c:v>
                </c:pt>
                <c:pt idx="23">
                  <c:v>99.08</c:v>
                </c:pt>
                <c:pt idx="26">
                  <c:v>108.83</c:v>
                </c:pt>
                <c:pt idx="30">
                  <c:v>114.93</c:v>
                </c:pt>
                <c:pt idx="34">
                  <c:v>117.05</c:v>
                </c:pt>
                <c:pt idx="38">
                  <c:v>115.34</c:v>
                </c:pt>
                <c:pt idx="42">
                  <c:v>113.61</c:v>
                </c:pt>
                <c:pt idx="46">
                  <c:v>105.37</c:v>
                </c:pt>
                <c:pt idx="50">
                  <c:v>101.08</c:v>
                </c:pt>
                <c:pt idx="54">
                  <c:v>95.7</c:v>
                </c:pt>
                <c:pt idx="58">
                  <c:v>91.8</c:v>
                </c:pt>
                <c:pt idx="62">
                  <c:v>91.1</c:v>
                </c:pt>
                <c:pt idx="66">
                  <c:v>96.6</c:v>
                </c:pt>
                <c:pt idx="70">
                  <c:v>101.6</c:v>
                </c:pt>
                <c:pt idx="74">
                  <c:v>100.3</c:v>
                </c:pt>
                <c:pt idx="78">
                  <c:v>101.7</c:v>
                </c:pt>
                <c:pt idx="82">
                  <c:v>104.2</c:v>
                </c:pt>
                <c:pt idx="86">
                  <c:v>106.9</c:v>
                </c:pt>
                <c:pt idx="90">
                  <c:v>107.9</c:v>
                </c:pt>
                <c:pt idx="94">
                  <c:v>110.9</c:v>
                </c:pt>
                <c:pt idx="98">
                  <c:v>105.5</c:v>
                </c:pt>
                <c:pt idx="102">
                  <c:v>104.7</c:v>
                </c:pt>
                <c:pt idx="106">
                  <c:v>103.7</c:v>
                </c:pt>
                <c:pt idx="110">
                  <c:v>96.7</c:v>
                </c:pt>
                <c:pt idx="114">
                  <c:v>92.9</c:v>
                </c:pt>
                <c:pt idx="117">
                  <c:v>88.9</c:v>
                </c:pt>
                <c:pt idx="120">
                  <c:v>89</c:v>
                </c:pt>
                <c:pt idx="123">
                  <c:v>84.8</c:v>
                </c:pt>
                <c:pt idx="126">
                  <c:v>83.8</c:v>
                </c:pt>
                <c:pt idx="129">
                  <c:v>88.1</c:v>
                </c:pt>
                <c:pt idx="132">
                  <c:v>92.5</c:v>
                </c:pt>
                <c:pt idx="135">
                  <c:v>90.5</c:v>
                </c:pt>
                <c:pt idx="138">
                  <c:v>96.5</c:v>
                </c:pt>
                <c:pt idx="141">
                  <c:v>98.6</c:v>
                </c:pt>
                <c:pt idx="144">
                  <c:v>94.8</c:v>
                </c:pt>
                <c:pt idx="147">
                  <c:v>102.7</c:v>
                </c:pt>
                <c:pt idx="150">
                  <c:v>106.4</c:v>
                </c:pt>
                <c:pt idx="153">
                  <c:v>107.8</c:v>
                </c:pt>
                <c:pt idx="156">
                  <c:v>109</c:v>
                </c:pt>
                <c:pt idx="159">
                  <c:v>112.6</c:v>
                </c:pt>
                <c:pt idx="162">
                  <c:v>110.8</c:v>
                </c:pt>
                <c:pt idx="165">
                  <c:v>108.8</c:v>
                </c:pt>
                <c:pt idx="168">
                  <c:v>110.8</c:v>
                </c:pt>
                <c:pt idx="171">
                  <c:v>102.8</c:v>
                </c:pt>
                <c:pt idx="174">
                  <c:v>103.7</c:v>
                </c:pt>
                <c:pt idx="177">
                  <c:v>107.4</c:v>
                </c:pt>
                <c:pt idx="180">
                  <c:v>107.3</c:v>
                </c:pt>
                <c:pt idx="183">
                  <c:v>107.7</c:v>
                </c:pt>
              </c:numCache>
            </c:numRef>
          </c:val>
          <c:smooth val="0"/>
        </c:ser>
        <c:ser>
          <c:idx val="2"/>
          <c:order val="2"/>
          <c:tx>
            <c:strRef>
              <c:f>'玉米 主要深加工企业消费量(周)'!$Q$21:$Q$22</c:f>
              <c:strCache>
                <c:ptCount val="1"/>
                <c:pt idx="0">
                  <c:v>2023</c:v>
                </c:pt>
              </c:strCache>
            </c:strRef>
          </c:tx>
          <c:spPr>
            <a:ln w="15875" cap="rnd" cmpd="sng" algn="ctr">
              <a:solidFill>
                <a:srgbClr val="003873"/>
              </a:solidFill>
              <a:prstDash val="solid"/>
              <a:round/>
            </a:ln>
            <a:effectLst/>
          </c:spPr>
          <c:marker>
            <c:symbol val="none"/>
          </c:marker>
          <c:dLbls>
            <c:delete val="1"/>
          </c:dLbls>
          <c:cat>
            <c:strRef>
              <c:f>'玉米 主要深加工企业消费量(周)'!$N$23:$N$208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主要深加工企业消费量(周)'!$Q$23:$Q$208</c:f>
              <c:numCache>
                <c:formatCode>General</c:formatCode>
                <c:ptCount val="185"/>
                <c:pt idx="2">
                  <c:v>114.22</c:v>
                </c:pt>
                <c:pt idx="6">
                  <c:v>113.43</c:v>
                </c:pt>
                <c:pt idx="10">
                  <c:v>107.62</c:v>
                </c:pt>
                <c:pt idx="14">
                  <c:v>93.58</c:v>
                </c:pt>
                <c:pt idx="18">
                  <c:v>98.16</c:v>
                </c:pt>
                <c:pt idx="22">
                  <c:v>113.01</c:v>
                </c:pt>
                <c:pt idx="25">
                  <c:v>121.82</c:v>
                </c:pt>
                <c:pt idx="29">
                  <c:v>127.83</c:v>
                </c:pt>
                <c:pt idx="33">
                  <c:v>133.56</c:v>
                </c:pt>
                <c:pt idx="37">
                  <c:v>133.57</c:v>
                </c:pt>
                <c:pt idx="41">
                  <c:v>133.02</c:v>
                </c:pt>
                <c:pt idx="45">
                  <c:v>131.42</c:v>
                </c:pt>
                <c:pt idx="49">
                  <c:v>129.03</c:v>
                </c:pt>
                <c:pt idx="53">
                  <c:v>125.37</c:v>
                </c:pt>
                <c:pt idx="57">
                  <c:v>110.98</c:v>
                </c:pt>
                <c:pt idx="61">
                  <c:v>108.42</c:v>
                </c:pt>
                <c:pt idx="65">
                  <c:v>103.24</c:v>
                </c:pt>
                <c:pt idx="69">
                  <c:v>105.81</c:v>
                </c:pt>
                <c:pt idx="73">
                  <c:v>108.67</c:v>
                </c:pt>
                <c:pt idx="77">
                  <c:v>108.05</c:v>
                </c:pt>
                <c:pt idx="81">
                  <c:v>108.33</c:v>
                </c:pt>
                <c:pt idx="85">
                  <c:v>109.92</c:v>
                </c:pt>
                <c:pt idx="89">
                  <c:v>111.85</c:v>
                </c:pt>
                <c:pt idx="93">
                  <c:v>112.57</c:v>
                </c:pt>
                <c:pt idx="97">
                  <c:v>116.02</c:v>
                </c:pt>
                <c:pt idx="101">
                  <c:v>113.31</c:v>
                </c:pt>
                <c:pt idx="105">
                  <c:v>109.48</c:v>
                </c:pt>
                <c:pt idx="109">
                  <c:v>110.47</c:v>
                </c:pt>
                <c:pt idx="113">
                  <c:v>111.29</c:v>
                </c:pt>
                <c:pt idx="116">
                  <c:v>107.23</c:v>
                </c:pt>
                <c:pt idx="119">
                  <c:v>109.11</c:v>
                </c:pt>
                <c:pt idx="122">
                  <c:v>113.13</c:v>
                </c:pt>
                <c:pt idx="125">
                  <c:v>111.87</c:v>
                </c:pt>
                <c:pt idx="128">
                  <c:v>113.43</c:v>
                </c:pt>
                <c:pt idx="131">
                  <c:v>117.95</c:v>
                </c:pt>
                <c:pt idx="134">
                  <c:v>119.5</c:v>
                </c:pt>
                <c:pt idx="137">
                  <c:v>122.21</c:v>
                </c:pt>
                <c:pt idx="140">
                  <c:v>126.66</c:v>
                </c:pt>
                <c:pt idx="143">
                  <c:v>126.52</c:v>
                </c:pt>
                <c:pt idx="146">
                  <c:v>118.36</c:v>
                </c:pt>
                <c:pt idx="149">
                  <c:v>116.99</c:v>
                </c:pt>
                <c:pt idx="152">
                  <c:v>126.11</c:v>
                </c:pt>
                <c:pt idx="155">
                  <c:v>133.73</c:v>
                </c:pt>
                <c:pt idx="158">
                  <c:v>139.19</c:v>
                </c:pt>
                <c:pt idx="161">
                  <c:v>140.01</c:v>
                </c:pt>
                <c:pt idx="164">
                  <c:v>138.01</c:v>
                </c:pt>
                <c:pt idx="167">
                  <c:v>140.43</c:v>
                </c:pt>
                <c:pt idx="170">
                  <c:v>141.24</c:v>
                </c:pt>
                <c:pt idx="173">
                  <c:v>143.1</c:v>
                </c:pt>
                <c:pt idx="176">
                  <c:v>142.58</c:v>
                </c:pt>
                <c:pt idx="179">
                  <c:v>140.1</c:v>
                </c:pt>
                <c:pt idx="182">
                  <c:v>142.04</c:v>
                </c:pt>
              </c:numCache>
            </c:numRef>
          </c:val>
          <c:smooth val="0"/>
        </c:ser>
        <c:ser>
          <c:idx val="3"/>
          <c:order val="3"/>
          <c:tx>
            <c:strRef>
              <c:f>'玉米 主要深加工企业消费量(周)'!$R$21:$R$22</c:f>
              <c:strCache>
                <c:ptCount val="1"/>
                <c:pt idx="0">
                  <c:v>2024</c:v>
                </c:pt>
              </c:strCache>
            </c:strRef>
          </c:tx>
          <c:spPr>
            <a:ln w="25400" cap="rnd" cmpd="sng" algn="ctr">
              <a:solidFill>
                <a:srgbClr val="D32F2F"/>
              </a:solidFill>
              <a:prstDash val="solid"/>
              <a:round/>
            </a:ln>
            <a:effectLst/>
          </c:spPr>
          <c:marker>
            <c:symbol val="none"/>
          </c:marker>
          <c:dLbls>
            <c:delete val="1"/>
          </c:dLbls>
          <c:cat>
            <c:strRef>
              <c:f>'玉米 主要深加工企业消费量(周)'!$N$23:$N$208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主要深加工企业消费量(周)'!$R$23:$R$208</c:f>
              <c:numCache>
                <c:formatCode>General</c:formatCode>
                <c:ptCount val="185"/>
                <c:pt idx="1">
                  <c:v>144.2</c:v>
                </c:pt>
                <c:pt idx="5">
                  <c:v>147.61</c:v>
                </c:pt>
                <c:pt idx="9">
                  <c:v>150.07</c:v>
                </c:pt>
                <c:pt idx="13">
                  <c:v>150.7</c:v>
                </c:pt>
                <c:pt idx="17">
                  <c:v>149.72</c:v>
                </c:pt>
                <c:pt idx="21">
                  <c:v>137.94</c:v>
                </c:pt>
                <c:pt idx="26">
                  <c:v>120.6</c:v>
                </c:pt>
                <c:pt idx="28">
                  <c:v>120.87</c:v>
                </c:pt>
                <c:pt idx="32">
                  <c:v>128.87</c:v>
                </c:pt>
                <c:pt idx="36">
                  <c:v>135.65</c:v>
                </c:pt>
                <c:pt idx="40">
                  <c:v>139.96</c:v>
                </c:pt>
                <c:pt idx="44">
                  <c:v>139.54</c:v>
                </c:pt>
                <c:pt idx="48">
                  <c:v>138.58</c:v>
                </c:pt>
                <c:pt idx="52">
                  <c:v>140.47</c:v>
                </c:pt>
                <c:pt idx="56">
                  <c:v>140.41</c:v>
                </c:pt>
                <c:pt idx="60">
                  <c:v>143.62</c:v>
                </c:pt>
                <c:pt idx="64">
                  <c:v>138.59</c:v>
                </c:pt>
                <c:pt idx="68">
                  <c:v>137.4</c:v>
                </c:pt>
                <c:pt idx="72">
                  <c:v>137.2</c:v>
                </c:pt>
                <c:pt idx="76">
                  <c:v>134.39</c:v>
                </c:pt>
                <c:pt idx="80">
                  <c:v>131.96</c:v>
                </c:pt>
                <c:pt idx="84">
                  <c:v>126.01</c:v>
                </c:pt>
                <c:pt idx="88">
                  <c:v>128.82</c:v>
                </c:pt>
                <c:pt idx="92">
                  <c:v>134.49</c:v>
                </c:pt>
                <c:pt idx="96">
                  <c:v>128.92</c:v>
                </c:pt>
                <c:pt idx="100">
                  <c:v>125.89</c:v>
                </c:pt>
                <c:pt idx="104">
                  <c:v>123.94</c:v>
                </c:pt>
                <c:pt idx="108">
                  <c:v>123.13</c:v>
                </c:pt>
                <c:pt idx="112">
                  <c:v>124.85</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min val="7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662097219397391"/>
          <c:w val="0.818605555555556"/>
          <c:h val="0.0979678647180173"/>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 行业数据（新）.xlsx]玉米 主要深加工企业消费量(周)!数据透视表10</c:name>
    <c:fmtId val="-1"/>
  </c:pivotSource>
  <c:chart>
    <c:autoTitleDeleted val="1"/>
    <c:plotArea>
      <c:layout>
        <c:manualLayout>
          <c:layoutTarget val="inner"/>
          <c:xMode val="edge"/>
          <c:yMode val="edge"/>
          <c:x val="0.0925662698412698"/>
          <c:y val="0.180779130847936"/>
          <c:w val="0.842334126984127"/>
          <c:h val="0.548884275224326"/>
        </c:manualLayout>
      </c:layout>
      <c:lineChart>
        <c:grouping val="standard"/>
        <c:varyColors val="0"/>
        <c:ser>
          <c:idx val="0"/>
          <c:order val="0"/>
          <c:tx>
            <c:strRef>
              <c:f>'玉米 主要深加工企业消费量(周)'!$AC$21:$AC$22</c:f>
              <c:strCache>
                <c:ptCount val="1"/>
                <c:pt idx="0">
                  <c:v>2021</c:v>
                </c:pt>
              </c:strCache>
            </c:strRef>
          </c:tx>
          <c:spPr>
            <a:ln w="19050" cap="rnd" cmpd="sng" algn="ctr">
              <a:solidFill>
                <a:srgbClr val="9E9E9E"/>
              </a:solidFill>
              <a:prstDash val="solid"/>
              <a:round/>
            </a:ln>
            <a:effectLst/>
          </c:spPr>
          <c:marker>
            <c:symbol val="none"/>
          </c:marker>
          <c:dLbls>
            <c:delete val="1"/>
          </c:dLbls>
          <c:cat>
            <c:strRef>
              <c:f>'玉米 主要深加工企业消费量(周)'!$AB$23:$AB$208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主要深加工企业消费量(周)'!$AC$23:$AC$208</c:f>
              <c:numCache>
                <c:formatCode>General</c:formatCode>
                <c:ptCount val="185"/>
                <c:pt idx="0">
                  <c:v>27.54</c:v>
                </c:pt>
                <c:pt idx="4">
                  <c:v>27.54</c:v>
                </c:pt>
                <c:pt idx="8">
                  <c:v>28.59</c:v>
                </c:pt>
                <c:pt idx="12">
                  <c:v>23.61</c:v>
                </c:pt>
                <c:pt idx="16">
                  <c:v>22.5</c:v>
                </c:pt>
                <c:pt idx="20">
                  <c:v>22.5</c:v>
                </c:pt>
                <c:pt idx="24">
                  <c:v>20.82</c:v>
                </c:pt>
                <c:pt idx="27">
                  <c:v>20.82</c:v>
                </c:pt>
                <c:pt idx="31">
                  <c:v>20.19</c:v>
                </c:pt>
                <c:pt idx="35">
                  <c:v>21.24</c:v>
                </c:pt>
                <c:pt idx="39">
                  <c:v>22.92</c:v>
                </c:pt>
                <c:pt idx="43">
                  <c:v>22.92</c:v>
                </c:pt>
                <c:pt idx="47">
                  <c:v>22.92</c:v>
                </c:pt>
                <c:pt idx="51">
                  <c:v>22.92</c:v>
                </c:pt>
                <c:pt idx="55">
                  <c:v>21.45</c:v>
                </c:pt>
                <c:pt idx="59">
                  <c:v>18.72</c:v>
                </c:pt>
                <c:pt idx="63">
                  <c:v>18.72</c:v>
                </c:pt>
                <c:pt idx="67">
                  <c:v>18.72</c:v>
                </c:pt>
                <c:pt idx="71">
                  <c:v>18.72</c:v>
                </c:pt>
                <c:pt idx="75">
                  <c:v>20.06</c:v>
                </c:pt>
                <c:pt idx="79">
                  <c:v>19.25</c:v>
                </c:pt>
                <c:pt idx="83">
                  <c:v>18.95</c:v>
                </c:pt>
                <c:pt idx="87">
                  <c:v>19.08</c:v>
                </c:pt>
                <c:pt idx="91">
                  <c:v>19.08</c:v>
                </c:pt>
                <c:pt idx="95">
                  <c:v>21.51</c:v>
                </c:pt>
                <c:pt idx="99">
                  <c:v>21.51</c:v>
                </c:pt>
                <c:pt idx="103">
                  <c:v>22.5</c:v>
                </c:pt>
                <c:pt idx="107">
                  <c:v>22.68</c:v>
                </c:pt>
                <c:pt idx="111">
                  <c:v>21.21</c:v>
                </c:pt>
                <c:pt idx="115">
                  <c:v>21.06</c:v>
                </c:pt>
                <c:pt idx="118">
                  <c:v>19.79</c:v>
                </c:pt>
                <c:pt idx="121">
                  <c:v>19.33</c:v>
                </c:pt>
                <c:pt idx="124">
                  <c:v>17.04</c:v>
                </c:pt>
                <c:pt idx="127">
                  <c:v>19.73</c:v>
                </c:pt>
                <c:pt idx="130">
                  <c:v>19.82</c:v>
                </c:pt>
                <c:pt idx="133">
                  <c:v>25.68</c:v>
                </c:pt>
                <c:pt idx="136">
                  <c:v>27.3</c:v>
                </c:pt>
                <c:pt idx="139">
                  <c:v>30.14</c:v>
                </c:pt>
                <c:pt idx="142">
                  <c:v>34.73</c:v>
                </c:pt>
                <c:pt idx="145">
                  <c:v>34.62</c:v>
                </c:pt>
                <c:pt idx="148">
                  <c:v>33.86</c:v>
                </c:pt>
                <c:pt idx="151">
                  <c:v>32.18</c:v>
                </c:pt>
                <c:pt idx="154">
                  <c:v>31.09</c:v>
                </c:pt>
                <c:pt idx="157">
                  <c:v>32.42</c:v>
                </c:pt>
                <c:pt idx="160">
                  <c:v>36.57</c:v>
                </c:pt>
                <c:pt idx="163">
                  <c:v>35.94</c:v>
                </c:pt>
                <c:pt idx="166">
                  <c:v>36.05</c:v>
                </c:pt>
                <c:pt idx="169">
                  <c:v>36.05</c:v>
                </c:pt>
                <c:pt idx="172">
                  <c:v>37.52</c:v>
                </c:pt>
                <c:pt idx="175">
                  <c:v>34.91</c:v>
                </c:pt>
                <c:pt idx="178">
                  <c:v>36.11</c:v>
                </c:pt>
                <c:pt idx="181">
                  <c:v>37.05</c:v>
                </c:pt>
                <c:pt idx="184">
                  <c:v>37.68</c:v>
                </c:pt>
              </c:numCache>
            </c:numRef>
          </c:val>
          <c:smooth val="0"/>
        </c:ser>
        <c:ser>
          <c:idx val="1"/>
          <c:order val="1"/>
          <c:tx>
            <c:strRef>
              <c:f>'玉米 主要深加工企业消费量(周)'!$AD$21:$AD$22</c:f>
              <c:strCache>
                <c:ptCount val="1"/>
                <c:pt idx="0">
                  <c:v>2022</c:v>
                </c:pt>
              </c:strCache>
            </c:strRef>
          </c:tx>
          <c:spPr>
            <a:ln w="19050" cap="rnd" cmpd="sng" algn="ctr">
              <a:solidFill>
                <a:schemeClr val="accent3"/>
              </a:solidFill>
              <a:prstDash val="solid"/>
              <a:round/>
            </a:ln>
            <a:effectLst/>
          </c:spPr>
          <c:marker>
            <c:symbol val="none"/>
          </c:marker>
          <c:dLbls>
            <c:delete val="1"/>
          </c:dLbls>
          <c:cat>
            <c:strRef>
              <c:f>'玉米 主要深加工企业消费量(周)'!$AB$23:$AB$208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主要深加工企业消费量(周)'!$AD$23:$AD$208</c:f>
              <c:numCache>
                <c:formatCode>General</c:formatCode>
                <c:ptCount val="185"/>
                <c:pt idx="3">
                  <c:v>37.95</c:v>
                </c:pt>
                <c:pt idx="7">
                  <c:v>37.32</c:v>
                </c:pt>
                <c:pt idx="11">
                  <c:v>36.74</c:v>
                </c:pt>
                <c:pt idx="15">
                  <c:v>37.41</c:v>
                </c:pt>
                <c:pt idx="19">
                  <c:v>37.2</c:v>
                </c:pt>
                <c:pt idx="23">
                  <c:v>37.2</c:v>
                </c:pt>
                <c:pt idx="26">
                  <c:v>37.34</c:v>
                </c:pt>
                <c:pt idx="30">
                  <c:v>38.15</c:v>
                </c:pt>
                <c:pt idx="34">
                  <c:v>38.15</c:v>
                </c:pt>
                <c:pt idx="38">
                  <c:v>34.44</c:v>
                </c:pt>
                <c:pt idx="42">
                  <c:v>31.1</c:v>
                </c:pt>
                <c:pt idx="46">
                  <c:v>30</c:v>
                </c:pt>
                <c:pt idx="50">
                  <c:v>28.03</c:v>
                </c:pt>
                <c:pt idx="54">
                  <c:v>26.7</c:v>
                </c:pt>
                <c:pt idx="58">
                  <c:v>25.6</c:v>
                </c:pt>
                <c:pt idx="62">
                  <c:v>26.6</c:v>
                </c:pt>
                <c:pt idx="66">
                  <c:v>26.7</c:v>
                </c:pt>
                <c:pt idx="70">
                  <c:v>30.7</c:v>
                </c:pt>
                <c:pt idx="74">
                  <c:v>29.5</c:v>
                </c:pt>
                <c:pt idx="78">
                  <c:v>30.3</c:v>
                </c:pt>
                <c:pt idx="82">
                  <c:v>31.6</c:v>
                </c:pt>
                <c:pt idx="86">
                  <c:v>32.7</c:v>
                </c:pt>
                <c:pt idx="90">
                  <c:v>33.4</c:v>
                </c:pt>
                <c:pt idx="94">
                  <c:v>35.5</c:v>
                </c:pt>
                <c:pt idx="98">
                  <c:v>32.1</c:v>
                </c:pt>
                <c:pt idx="102">
                  <c:v>32.9</c:v>
                </c:pt>
                <c:pt idx="106">
                  <c:v>31.7</c:v>
                </c:pt>
                <c:pt idx="110">
                  <c:v>27.9</c:v>
                </c:pt>
                <c:pt idx="114">
                  <c:v>25.4</c:v>
                </c:pt>
                <c:pt idx="117">
                  <c:v>24.5</c:v>
                </c:pt>
                <c:pt idx="120">
                  <c:v>27.7</c:v>
                </c:pt>
                <c:pt idx="123">
                  <c:v>27</c:v>
                </c:pt>
                <c:pt idx="126">
                  <c:v>25.1</c:v>
                </c:pt>
                <c:pt idx="129">
                  <c:v>26.8</c:v>
                </c:pt>
                <c:pt idx="132">
                  <c:v>27.5</c:v>
                </c:pt>
                <c:pt idx="135">
                  <c:v>27.2</c:v>
                </c:pt>
                <c:pt idx="138">
                  <c:v>31.3</c:v>
                </c:pt>
                <c:pt idx="141">
                  <c:v>32.6</c:v>
                </c:pt>
                <c:pt idx="144">
                  <c:v>30.8</c:v>
                </c:pt>
                <c:pt idx="147">
                  <c:v>31.8</c:v>
                </c:pt>
                <c:pt idx="150">
                  <c:v>32.7</c:v>
                </c:pt>
                <c:pt idx="153">
                  <c:v>32.7</c:v>
                </c:pt>
                <c:pt idx="156">
                  <c:v>31.4</c:v>
                </c:pt>
                <c:pt idx="159">
                  <c:v>34.9</c:v>
                </c:pt>
                <c:pt idx="162">
                  <c:v>35.5</c:v>
                </c:pt>
                <c:pt idx="165">
                  <c:v>37.6</c:v>
                </c:pt>
                <c:pt idx="168">
                  <c:v>37.2</c:v>
                </c:pt>
                <c:pt idx="171">
                  <c:v>32.7</c:v>
                </c:pt>
                <c:pt idx="174">
                  <c:v>32</c:v>
                </c:pt>
                <c:pt idx="177">
                  <c:v>32.4</c:v>
                </c:pt>
                <c:pt idx="180">
                  <c:v>31.8</c:v>
                </c:pt>
                <c:pt idx="183">
                  <c:v>32.8</c:v>
                </c:pt>
              </c:numCache>
            </c:numRef>
          </c:val>
          <c:smooth val="0"/>
        </c:ser>
        <c:ser>
          <c:idx val="2"/>
          <c:order val="2"/>
          <c:tx>
            <c:strRef>
              <c:f>'玉米 主要深加工企业消费量(周)'!$AE$21:$AE$22</c:f>
              <c:strCache>
                <c:ptCount val="1"/>
                <c:pt idx="0">
                  <c:v>2023</c:v>
                </c:pt>
              </c:strCache>
            </c:strRef>
          </c:tx>
          <c:spPr>
            <a:ln w="15875" cap="rnd" cmpd="sng" algn="ctr">
              <a:solidFill>
                <a:srgbClr val="003873"/>
              </a:solidFill>
              <a:prstDash val="solid"/>
              <a:round/>
            </a:ln>
            <a:effectLst/>
          </c:spPr>
          <c:marker>
            <c:symbol val="none"/>
          </c:marker>
          <c:dLbls>
            <c:delete val="1"/>
          </c:dLbls>
          <c:cat>
            <c:strRef>
              <c:f>'玉米 主要深加工企业消费量(周)'!$AB$23:$AB$208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主要深加工企业消费量(周)'!$AE$23:$AE$208</c:f>
              <c:numCache>
                <c:formatCode>General</c:formatCode>
                <c:ptCount val="185"/>
                <c:pt idx="2">
                  <c:v>33.16</c:v>
                </c:pt>
                <c:pt idx="6">
                  <c:v>34.94</c:v>
                </c:pt>
                <c:pt idx="10">
                  <c:v>33.97</c:v>
                </c:pt>
                <c:pt idx="14">
                  <c:v>34.34</c:v>
                </c:pt>
                <c:pt idx="18">
                  <c:v>34.25</c:v>
                </c:pt>
                <c:pt idx="22">
                  <c:v>35.86</c:v>
                </c:pt>
                <c:pt idx="25">
                  <c:v>37.87</c:v>
                </c:pt>
                <c:pt idx="29">
                  <c:v>39.43</c:v>
                </c:pt>
                <c:pt idx="33">
                  <c:v>41.82</c:v>
                </c:pt>
                <c:pt idx="37">
                  <c:v>40.55</c:v>
                </c:pt>
                <c:pt idx="41">
                  <c:v>41.42</c:v>
                </c:pt>
                <c:pt idx="45">
                  <c:v>39.08</c:v>
                </c:pt>
                <c:pt idx="49">
                  <c:v>38.41</c:v>
                </c:pt>
                <c:pt idx="53">
                  <c:v>37.45</c:v>
                </c:pt>
                <c:pt idx="57">
                  <c:v>34.1</c:v>
                </c:pt>
                <c:pt idx="61">
                  <c:v>31.01</c:v>
                </c:pt>
                <c:pt idx="65">
                  <c:v>29.1</c:v>
                </c:pt>
                <c:pt idx="69">
                  <c:v>29.33</c:v>
                </c:pt>
                <c:pt idx="73">
                  <c:v>31.13</c:v>
                </c:pt>
                <c:pt idx="77">
                  <c:v>30.21</c:v>
                </c:pt>
                <c:pt idx="81">
                  <c:v>30.74</c:v>
                </c:pt>
                <c:pt idx="85">
                  <c:v>32.63</c:v>
                </c:pt>
                <c:pt idx="89">
                  <c:v>33</c:v>
                </c:pt>
                <c:pt idx="93">
                  <c:v>33.29</c:v>
                </c:pt>
                <c:pt idx="97">
                  <c:v>32.99</c:v>
                </c:pt>
                <c:pt idx="101">
                  <c:v>31.13</c:v>
                </c:pt>
                <c:pt idx="105">
                  <c:v>30.45</c:v>
                </c:pt>
                <c:pt idx="109">
                  <c:v>30.18</c:v>
                </c:pt>
                <c:pt idx="113">
                  <c:v>31.65</c:v>
                </c:pt>
                <c:pt idx="116">
                  <c:v>28.83</c:v>
                </c:pt>
                <c:pt idx="119">
                  <c:v>28.8</c:v>
                </c:pt>
                <c:pt idx="122">
                  <c:v>28.58</c:v>
                </c:pt>
                <c:pt idx="125">
                  <c:v>28.58</c:v>
                </c:pt>
                <c:pt idx="128">
                  <c:v>29.99</c:v>
                </c:pt>
                <c:pt idx="131">
                  <c:v>32.04</c:v>
                </c:pt>
                <c:pt idx="134">
                  <c:v>35.38</c:v>
                </c:pt>
                <c:pt idx="137">
                  <c:v>37.24</c:v>
                </c:pt>
                <c:pt idx="140">
                  <c:v>38.65</c:v>
                </c:pt>
                <c:pt idx="143">
                  <c:v>37</c:v>
                </c:pt>
                <c:pt idx="146">
                  <c:v>39.49</c:v>
                </c:pt>
                <c:pt idx="149">
                  <c:v>35.41</c:v>
                </c:pt>
                <c:pt idx="152">
                  <c:v>38.38</c:v>
                </c:pt>
                <c:pt idx="155">
                  <c:v>39.02</c:v>
                </c:pt>
                <c:pt idx="158">
                  <c:v>40.54</c:v>
                </c:pt>
                <c:pt idx="161">
                  <c:v>41.79</c:v>
                </c:pt>
                <c:pt idx="164">
                  <c:v>43.09</c:v>
                </c:pt>
                <c:pt idx="167">
                  <c:v>45.19</c:v>
                </c:pt>
                <c:pt idx="170">
                  <c:v>45.61</c:v>
                </c:pt>
                <c:pt idx="173">
                  <c:v>46.14</c:v>
                </c:pt>
                <c:pt idx="176">
                  <c:v>45.51</c:v>
                </c:pt>
                <c:pt idx="179">
                  <c:v>44.36</c:v>
                </c:pt>
                <c:pt idx="182">
                  <c:v>45.07</c:v>
                </c:pt>
              </c:numCache>
            </c:numRef>
          </c:val>
          <c:smooth val="0"/>
        </c:ser>
        <c:ser>
          <c:idx val="3"/>
          <c:order val="3"/>
          <c:tx>
            <c:strRef>
              <c:f>'玉米 主要深加工企业消费量(周)'!$AF$21:$AF$22</c:f>
              <c:strCache>
                <c:ptCount val="1"/>
                <c:pt idx="0">
                  <c:v>2024</c:v>
                </c:pt>
              </c:strCache>
            </c:strRef>
          </c:tx>
          <c:spPr>
            <a:ln w="25400" cap="rnd" cmpd="sng" algn="ctr">
              <a:solidFill>
                <a:srgbClr val="D32F2F"/>
              </a:solidFill>
              <a:prstDash val="solid"/>
              <a:round/>
            </a:ln>
            <a:effectLst/>
          </c:spPr>
          <c:marker>
            <c:symbol val="none"/>
          </c:marker>
          <c:dLbls>
            <c:delete val="1"/>
          </c:dLbls>
          <c:cat>
            <c:strRef>
              <c:f>'玉米 主要深加工企业消费量(周)'!$AB$23:$AB$208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主要深加工企业消费量(周)'!$AF$23:$AF$208</c:f>
              <c:numCache>
                <c:formatCode>General</c:formatCode>
                <c:ptCount val="185"/>
                <c:pt idx="1">
                  <c:v>44.63</c:v>
                </c:pt>
                <c:pt idx="5">
                  <c:v>45.17</c:v>
                </c:pt>
                <c:pt idx="9">
                  <c:v>44.96</c:v>
                </c:pt>
                <c:pt idx="13">
                  <c:v>44.5</c:v>
                </c:pt>
                <c:pt idx="17">
                  <c:v>43.61</c:v>
                </c:pt>
                <c:pt idx="21">
                  <c:v>41.63</c:v>
                </c:pt>
                <c:pt idx="26">
                  <c:v>39.87</c:v>
                </c:pt>
                <c:pt idx="28">
                  <c:v>39.57</c:v>
                </c:pt>
                <c:pt idx="32">
                  <c:v>40.65</c:v>
                </c:pt>
                <c:pt idx="36">
                  <c:v>40.47</c:v>
                </c:pt>
                <c:pt idx="40">
                  <c:v>40.77</c:v>
                </c:pt>
                <c:pt idx="44">
                  <c:v>41.22</c:v>
                </c:pt>
                <c:pt idx="48">
                  <c:v>40.59</c:v>
                </c:pt>
                <c:pt idx="52">
                  <c:v>42.06</c:v>
                </c:pt>
                <c:pt idx="56">
                  <c:v>41.13</c:v>
                </c:pt>
                <c:pt idx="60">
                  <c:v>42.21</c:v>
                </c:pt>
                <c:pt idx="64">
                  <c:v>40.74</c:v>
                </c:pt>
                <c:pt idx="68">
                  <c:v>39.57</c:v>
                </c:pt>
                <c:pt idx="72">
                  <c:v>39.03</c:v>
                </c:pt>
                <c:pt idx="76">
                  <c:v>37.98</c:v>
                </c:pt>
                <c:pt idx="80">
                  <c:v>35.78</c:v>
                </c:pt>
                <c:pt idx="84">
                  <c:v>31.94</c:v>
                </c:pt>
                <c:pt idx="88">
                  <c:v>34.75</c:v>
                </c:pt>
                <c:pt idx="92">
                  <c:v>41.29</c:v>
                </c:pt>
                <c:pt idx="96">
                  <c:v>39.2</c:v>
                </c:pt>
                <c:pt idx="100">
                  <c:v>36.65</c:v>
                </c:pt>
                <c:pt idx="104">
                  <c:v>34.13</c:v>
                </c:pt>
                <c:pt idx="108">
                  <c:v>35.36</c:v>
                </c:pt>
                <c:pt idx="112">
                  <c:v>35.6</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min val="1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 行业数据（新）.xlsx]玉米 主要深加工企业消费量(周)!数据透视表11</c:name>
    <c:fmtId val="-1"/>
  </c:pivotSource>
  <c:chart>
    <c:autoTitleDeleted val="1"/>
    <c:plotArea>
      <c:layout>
        <c:manualLayout>
          <c:layoutTarget val="inner"/>
          <c:xMode val="edge"/>
          <c:yMode val="edge"/>
          <c:x val="0.0925662698412698"/>
          <c:y val="0.164731095564203"/>
          <c:w val="0.842334126984127"/>
          <c:h val="0.568003401702241"/>
        </c:manualLayout>
      </c:layout>
      <c:lineChart>
        <c:grouping val="standard"/>
        <c:varyColors val="0"/>
        <c:ser>
          <c:idx val="0"/>
          <c:order val="0"/>
          <c:tx>
            <c:strRef>
              <c:f>'玉米 主要深加工企业消费量(周)'!$AJ$21:$AJ$22</c:f>
              <c:strCache>
                <c:ptCount val="1"/>
                <c:pt idx="0">
                  <c:v>2021</c:v>
                </c:pt>
              </c:strCache>
            </c:strRef>
          </c:tx>
          <c:spPr>
            <a:ln w="19050" cap="rnd" cmpd="sng" algn="ctr">
              <a:solidFill>
                <a:srgbClr val="9E9E9E"/>
              </a:solidFill>
              <a:prstDash val="solid"/>
              <a:round/>
            </a:ln>
            <a:effectLst/>
          </c:spPr>
          <c:marker>
            <c:symbol val="none"/>
          </c:marker>
          <c:dLbls>
            <c:delete val="1"/>
          </c:dLbls>
          <c:cat>
            <c:strRef>
              <c:f>'玉米 主要深加工企业消费量(周)'!$AI$23:$AI$208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主要深加工企业消费量(周)'!$AJ$23:$AJ$208</c:f>
              <c:numCache>
                <c:formatCode>General</c:formatCode>
                <c:ptCount val="185"/>
                <c:pt idx="0">
                  <c:v>21.75</c:v>
                </c:pt>
                <c:pt idx="4">
                  <c:v>21.75</c:v>
                </c:pt>
                <c:pt idx="8">
                  <c:v>21.75</c:v>
                </c:pt>
                <c:pt idx="12">
                  <c:v>18.85</c:v>
                </c:pt>
                <c:pt idx="16">
                  <c:v>18.85</c:v>
                </c:pt>
                <c:pt idx="20">
                  <c:v>20.52</c:v>
                </c:pt>
                <c:pt idx="24">
                  <c:v>19.89</c:v>
                </c:pt>
                <c:pt idx="27">
                  <c:v>20.2</c:v>
                </c:pt>
                <c:pt idx="31">
                  <c:v>20.2</c:v>
                </c:pt>
                <c:pt idx="35">
                  <c:v>20.82</c:v>
                </c:pt>
                <c:pt idx="39">
                  <c:v>20.82</c:v>
                </c:pt>
                <c:pt idx="43">
                  <c:v>20.82</c:v>
                </c:pt>
                <c:pt idx="47">
                  <c:v>19.34</c:v>
                </c:pt>
                <c:pt idx="51">
                  <c:v>18.29</c:v>
                </c:pt>
                <c:pt idx="55">
                  <c:v>18.29</c:v>
                </c:pt>
                <c:pt idx="59">
                  <c:v>18.29</c:v>
                </c:pt>
                <c:pt idx="63">
                  <c:v>18.29</c:v>
                </c:pt>
                <c:pt idx="67">
                  <c:v>18.29</c:v>
                </c:pt>
                <c:pt idx="71">
                  <c:v>18.29</c:v>
                </c:pt>
                <c:pt idx="75">
                  <c:v>18.13</c:v>
                </c:pt>
                <c:pt idx="79">
                  <c:v>17.85</c:v>
                </c:pt>
                <c:pt idx="83">
                  <c:v>17.85</c:v>
                </c:pt>
                <c:pt idx="87">
                  <c:v>17.85</c:v>
                </c:pt>
                <c:pt idx="91">
                  <c:v>18.44</c:v>
                </c:pt>
                <c:pt idx="95">
                  <c:v>18.44</c:v>
                </c:pt>
                <c:pt idx="99">
                  <c:v>16.76</c:v>
                </c:pt>
                <c:pt idx="103">
                  <c:v>16.92</c:v>
                </c:pt>
                <c:pt idx="107">
                  <c:v>15.94</c:v>
                </c:pt>
                <c:pt idx="111">
                  <c:v>15.94</c:v>
                </c:pt>
                <c:pt idx="115">
                  <c:v>15.07</c:v>
                </c:pt>
                <c:pt idx="118">
                  <c:v>14.75</c:v>
                </c:pt>
                <c:pt idx="121">
                  <c:v>14.75</c:v>
                </c:pt>
                <c:pt idx="124">
                  <c:v>15.38</c:v>
                </c:pt>
                <c:pt idx="127">
                  <c:v>16.13</c:v>
                </c:pt>
                <c:pt idx="130">
                  <c:v>17.72</c:v>
                </c:pt>
                <c:pt idx="133">
                  <c:v>17.72</c:v>
                </c:pt>
                <c:pt idx="136">
                  <c:v>18.4</c:v>
                </c:pt>
                <c:pt idx="139">
                  <c:v>18.4</c:v>
                </c:pt>
                <c:pt idx="142">
                  <c:v>18.06</c:v>
                </c:pt>
                <c:pt idx="145">
                  <c:v>17.26</c:v>
                </c:pt>
                <c:pt idx="148">
                  <c:v>17.26</c:v>
                </c:pt>
                <c:pt idx="151">
                  <c:v>17.02</c:v>
                </c:pt>
                <c:pt idx="154">
                  <c:v>17.02</c:v>
                </c:pt>
                <c:pt idx="157">
                  <c:v>16.76</c:v>
                </c:pt>
                <c:pt idx="160">
                  <c:v>17.64</c:v>
                </c:pt>
                <c:pt idx="163">
                  <c:v>17.64</c:v>
                </c:pt>
                <c:pt idx="166">
                  <c:v>18.14</c:v>
                </c:pt>
                <c:pt idx="169">
                  <c:v>18.14</c:v>
                </c:pt>
                <c:pt idx="172">
                  <c:v>18.6</c:v>
                </c:pt>
                <c:pt idx="175">
                  <c:v>18.6</c:v>
                </c:pt>
                <c:pt idx="178">
                  <c:v>19.45</c:v>
                </c:pt>
                <c:pt idx="181">
                  <c:v>19.45</c:v>
                </c:pt>
                <c:pt idx="184">
                  <c:v>19.14</c:v>
                </c:pt>
              </c:numCache>
            </c:numRef>
          </c:val>
          <c:smooth val="0"/>
        </c:ser>
        <c:ser>
          <c:idx val="1"/>
          <c:order val="1"/>
          <c:tx>
            <c:strRef>
              <c:f>'玉米 主要深加工企业消费量(周)'!$AK$21:$AK$22</c:f>
              <c:strCache>
                <c:ptCount val="1"/>
                <c:pt idx="0">
                  <c:v>2022</c:v>
                </c:pt>
              </c:strCache>
            </c:strRef>
          </c:tx>
          <c:spPr>
            <a:ln w="19050" cap="rnd" cmpd="sng" algn="ctr">
              <a:solidFill>
                <a:schemeClr val="accent3"/>
              </a:solidFill>
              <a:prstDash val="solid"/>
              <a:round/>
            </a:ln>
            <a:effectLst/>
          </c:spPr>
          <c:marker>
            <c:symbol val="none"/>
          </c:marker>
          <c:dLbls>
            <c:delete val="1"/>
          </c:dLbls>
          <c:cat>
            <c:strRef>
              <c:f>'玉米 主要深加工企业消费量(周)'!$AI$23:$AI$208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主要深加工企业消费量(周)'!$AK$23:$AK$208</c:f>
              <c:numCache>
                <c:formatCode>General</c:formatCode>
                <c:ptCount val="185"/>
                <c:pt idx="3">
                  <c:v>19.14</c:v>
                </c:pt>
                <c:pt idx="7">
                  <c:v>18.61</c:v>
                </c:pt>
                <c:pt idx="11">
                  <c:v>18.61</c:v>
                </c:pt>
                <c:pt idx="15">
                  <c:v>18.61</c:v>
                </c:pt>
                <c:pt idx="19">
                  <c:v>18.61</c:v>
                </c:pt>
                <c:pt idx="23">
                  <c:v>18.61</c:v>
                </c:pt>
                <c:pt idx="26">
                  <c:v>17.41</c:v>
                </c:pt>
                <c:pt idx="30">
                  <c:v>17.72</c:v>
                </c:pt>
                <c:pt idx="34">
                  <c:v>17.82</c:v>
                </c:pt>
                <c:pt idx="38">
                  <c:v>17.82</c:v>
                </c:pt>
                <c:pt idx="42">
                  <c:v>17.82</c:v>
                </c:pt>
                <c:pt idx="46">
                  <c:v>17.82</c:v>
                </c:pt>
                <c:pt idx="50">
                  <c:v>17.4</c:v>
                </c:pt>
                <c:pt idx="54">
                  <c:v>16.7</c:v>
                </c:pt>
                <c:pt idx="58">
                  <c:v>16.7</c:v>
                </c:pt>
                <c:pt idx="62">
                  <c:v>16.7</c:v>
                </c:pt>
                <c:pt idx="66">
                  <c:v>16.7</c:v>
                </c:pt>
                <c:pt idx="70">
                  <c:v>16.9</c:v>
                </c:pt>
                <c:pt idx="74">
                  <c:v>17</c:v>
                </c:pt>
                <c:pt idx="78">
                  <c:v>16.6</c:v>
                </c:pt>
                <c:pt idx="82">
                  <c:v>16.6</c:v>
                </c:pt>
                <c:pt idx="86">
                  <c:v>17.3</c:v>
                </c:pt>
                <c:pt idx="90">
                  <c:v>17.3</c:v>
                </c:pt>
                <c:pt idx="94">
                  <c:v>16.9</c:v>
                </c:pt>
                <c:pt idx="98">
                  <c:v>16.9</c:v>
                </c:pt>
                <c:pt idx="102">
                  <c:v>16.9</c:v>
                </c:pt>
                <c:pt idx="106">
                  <c:v>16.4</c:v>
                </c:pt>
                <c:pt idx="110">
                  <c:v>15.4</c:v>
                </c:pt>
                <c:pt idx="114">
                  <c:v>14.4</c:v>
                </c:pt>
                <c:pt idx="117">
                  <c:v>15.2</c:v>
                </c:pt>
                <c:pt idx="120">
                  <c:v>15.5</c:v>
                </c:pt>
                <c:pt idx="123">
                  <c:v>14.8</c:v>
                </c:pt>
                <c:pt idx="126">
                  <c:v>13</c:v>
                </c:pt>
                <c:pt idx="129">
                  <c:v>14.6</c:v>
                </c:pt>
                <c:pt idx="132">
                  <c:v>15</c:v>
                </c:pt>
                <c:pt idx="135">
                  <c:v>15.1</c:v>
                </c:pt>
                <c:pt idx="138">
                  <c:v>15.1</c:v>
                </c:pt>
                <c:pt idx="141">
                  <c:v>15.1</c:v>
                </c:pt>
                <c:pt idx="144">
                  <c:v>14.4</c:v>
                </c:pt>
                <c:pt idx="147">
                  <c:v>14.4</c:v>
                </c:pt>
                <c:pt idx="150">
                  <c:v>14.5</c:v>
                </c:pt>
                <c:pt idx="153">
                  <c:v>14.5</c:v>
                </c:pt>
                <c:pt idx="156">
                  <c:v>14.5</c:v>
                </c:pt>
                <c:pt idx="159">
                  <c:v>14.7</c:v>
                </c:pt>
                <c:pt idx="162">
                  <c:v>14.7</c:v>
                </c:pt>
                <c:pt idx="165">
                  <c:v>14.7</c:v>
                </c:pt>
                <c:pt idx="168">
                  <c:v>16</c:v>
                </c:pt>
                <c:pt idx="171">
                  <c:v>16.4</c:v>
                </c:pt>
                <c:pt idx="174">
                  <c:v>17.6</c:v>
                </c:pt>
                <c:pt idx="177">
                  <c:v>17.6</c:v>
                </c:pt>
                <c:pt idx="180">
                  <c:v>19.4</c:v>
                </c:pt>
                <c:pt idx="183">
                  <c:v>19.4</c:v>
                </c:pt>
              </c:numCache>
            </c:numRef>
          </c:val>
          <c:smooth val="0"/>
        </c:ser>
        <c:ser>
          <c:idx val="2"/>
          <c:order val="2"/>
          <c:tx>
            <c:strRef>
              <c:f>'玉米 主要深加工企业消费量(周)'!$AL$21:$AL$22</c:f>
              <c:strCache>
                <c:ptCount val="1"/>
                <c:pt idx="0">
                  <c:v>2023</c:v>
                </c:pt>
              </c:strCache>
            </c:strRef>
          </c:tx>
          <c:spPr>
            <a:ln w="15875" cap="rnd" cmpd="sng" algn="ctr">
              <a:solidFill>
                <a:srgbClr val="003873"/>
              </a:solidFill>
              <a:prstDash val="solid"/>
              <a:round/>
            </a:ln>
            <a:effectLst/>
          </c:spPr>
          <c:marker>
            <c:symbol val="none"/>
          </c:marker>
          <c:dLbls>
            <c:delete val="1"/>
          </c:dLbls>
          <c:cat>
            <c:strRef>
              <c:f>'玉米 主要深加工企业消费量(周)'!$AI$23:$AI$208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主要深加工企业消费量(周)'!$AL$23:$AL$208</c:f>
              <c:numCache>
                <c:formatCode>General</c:formatCode>
                <c:ptCount val="185"/>
                <c:pt idx="2">
                  <c:v>18.46</c:v>
                </c:pt>
                <c:pt idx="6">
                  <c:v>19.41</c:v>
                </c:pt>
                <c:pt idx="10">
                  <c:v>18.98</c:v>
                </c:pt>
                <c:pt idx="14">
                  <c:v>18.98</c:v>
                </c:pt>
                <c:pt idx="18">
                  <c:v>18.98</c:v>
                </c:pt>
                <c:pt idx="22">
                  <c:v>18.98</c:v>
                </c:pt>
                <c:pt idx="25">
                  <c:v>19.06</c:v>
                </c:pt>
                <c:pt idx="29">
                  <c:v>19.06</c:v>
                </c:pt>
                <c:pt idx="33">
                  <c:v>19.06</c:v>
                </c:pt>
                <c:pt idx="37">
                  <c:v>18.86</c:v>
                </c:pt>
                <c:pt idx="41">
                  <c:v>18.68</c:v>
                </c:pt>
                <c:pt idx="45">
                  <c:v>18.68</c:v>
                </c:pt>
                <c:pt idx="49">
                  <c:v>17.46</c:v>
                </c:pt>
                <c:pt idx="53">
                  <c:v>17.46</c:v>
                </c:pt>
                <c:pt idx="57">
                  <c:v>16.66</c:v>
                </c:pt>
                <c:pt idx="61">
                  <c:v>16.17</c:v>
                </c:pt>
                <c:pt idx="65">
                  <c:v>16.17</c:v>
                </c:pt>
                <c:pt idx="69">
                  <c:v>16.17</c:v>
                </c:pt>
                <c:pt idx="73">
                  <c:v>16.52</c:v>
                </c:pt>
                <c:pt idx="77">
                  <c:v>15.28</c:v>
                </c:pt>
                <c:pt idx="81">
                  <c:v>15.28</c:v>
                </c:pt>
                <c:pt idx="85">
                  <c:v>14.35</c:v>
                </c:pt>
                <c:pt idx="89">
                  <c:v>14.35</c:v>
                </c:pt>
                <c:pt idx="93">
                  <c:v>14.75</c:v>
                </c:pt>
                <c:pt idx="97">
                  <c:v>16.46</c:v>
                </c:pt>
                <c:pt idx="101">
                  <c:v>16.46</c:v>
                </c:pt>
                <c:pt idx="105">
                  <c:v>16.16</c:v>
                </c:pt>
                <c:pt idx="109">
                  <c:v>15.83</c:v>
                </c:pt>
                <c:pt idx="113">
                  <c:v>15.83</c:v>
                </c:pt>
                <c:pt idx="116">
                  <c:v>15.83</c:v>
                </c:pt>
                <c:pt idx="119">
                  <c:v>17.41</c:v>
                </c:pt>
                <c:pt idx="122">
                  <c:v>17.22</c:v>
                </c:pt>
                <c:pt idx="125">
                  <c:v>17.22</c:v>
                </c:pt>
                <c:pt idx="128">
                  <c:v>15.63</c:v>
                </c:pt>
                <c:pt idx="131">
                  <c:v>17.52</c:v>
                </c:pt>
                <c:pt idx="134">
                  <c:v>17.75</c:v>
                </c:pt>
                <c:pt idx="137">
                  <c:v>19.76</c:v>
                </c:pt>
                <c:pt idx="140">
                  <c:v>19.76</c:v>
                </c:pt>
                <c:pt idx="143">
                  <c:v>19.76</c:v>
                </c:pt>
                <c:pt idx="146">
                  <c:v>19.76</c:v>
                </c:pt>
                <c:pt idx="149">
                  <c:v>19.76</c:v>
                </c:pt>
                <c:pt idx="152">
                  <c:v>20.81</c:v>
                </c:pt>
                <c:pt idx="155">
                  <c:v>21.86</c:v>
                </c:pt>
                <c:pt idx="158">
                  <c:v>21.86</c:v>
                </c:pt>
                <c:pt idx="161">
                  <c:v>21.86</c:v>
                </c:pt>
                <c:pt idx="164">
                  <c:v>20.81</c:v>
                </c:pt>
                <c:pt idx="167">
                  <c:v>20.41</c:v>
                </c:pt>
                <c:pt idx="170">
                  <c:v>20.92</c:v>
                </c:pt>
                <c:pt idx="173">
                  <c:v>20.56</c:v>
                </c:pt>
                <c:pt idx="176">
                  <c:v>20.76</c:v>
                </c:pt>
                <c:pt idx="179">
                  <c:v>20.37</c:v>
                </c:pt>
                <c:pt idx="182">
                  <c:v>20.37</c:v>
                </c:pt>
              </c:numCache>
            </c:numRef>
          </c:val>
          <c:smooth val="0"/>
        </c:ser>
        <c:ser>
          <c:idx val="3"/>
          <c:order val="3"/>
          <c:tx>
            <c:strRef>
              <c:f>'玉米 主要深加工企业消费量(周)'!$AM$21:$AM$22</c:f>
              <c:strCache>
                <c:ptCount val="1"/>
                <c:pt idx="0">
                  <c:v>2024</c:v>
                </c:pt>
              </c:strCache>
            </c:strRef>
          </c:tx>
          <c:spPr>
            <a:ln w="25400" cap="rnd" cmpd="sng" algn="ctr">
              <a:solidFill>
                <a:srgbClr val="D32F2F"/>
              </a:solidFill>
              <a:prstDash val="solid"/>
              <a:round/>
            </a:ln>
            <a:effectLst/>
          </c:spPr>
          <c:marker>
            <c:symbol val="none"/>
          </c:marker>
          <c:dLbls>
            <c:delete val="1"/>
          </c:dLbls>
          <c:cat>
            <c:strRef>
              <c:f>'玉米 主要深加工企业消费量(周)'!$AI$23:$AI$208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主要深加工企业消费量(周)'!$AM$23:$AM$208</c:f>
              <c:numCache>
                <c:formatCode>General</c:formatCode>
                <c:ptCount val="185"/>
                <c:pt idx="1">
                  <c:v>20.37</c:v>
                </c:pt>
                <c:pt idx="5">
                  <c:v>20.37</c:v>
                </c:pt>
                <c:pt idx="9">
                  <c:v>20.37</c:v>
                </c:pt>
                <c:pt idx="13">
                  <c:v>20.37</c:v>
                </c:pt>
                <c:pt idx="17">
                  <c:v>20.37</c:v>
                </c:pt>
                <c:pt idx="21">
                  <c:v>20.18</c:v>
                </c:pt>
                <c:pt idx="26">
                  <c:v>20.18</c:v>
                </c:pt>
                <c:pt idx="28">
                  <c:v>20.18</c:v>
                </c:pt>
                <c:pt idx="32">
                  <c:v>20.18</c:v>
                </c:pt>
                <c:pt idx="36">
                  <c:v>20.18</c:v>
                </c:pt>
                <c:pt idx="40">
                  <c:v>20.35</c:v>
                </c:pt>
                <c:pt idx="44">
                  <c:v>20.35</c:v>
                </c:pt>
                <c:pt idx="48">
                  <c:v>20.35</c:v>
                </c:pt>
                <c:pt idx="52">
                  <c:v>20.45</c:v>
                </c:pt>
                <c:pt idx="56">
                  <c:v>20.45</c:v>
                </c:pt>
                <c:pt idx="60">
                  <c:v>20.45</c:v>
                </c:pt>
                <c:pt idx="64">
                  <c:v>20.45</c:v>
                </c:pt>
                <c:pt idx="68">
                  <c:v>20.55</c:v>
                </c:pt>
                <c:pt idx="72">
                  <c:v>20.55</c:v>
                </c:pt>
                <c:pt idx="76">
                  <c:v>20.55</c:v>
                </c:pt>
                <c:pt idx="80">
                  <c:v>20.55</c:v>
                </c:pt>
                <c:pt idx="84">
                  <c:v>20.55</c:v>
                </c:pt>
                <c:pt idx="88">
                  <c:v>20.55</c:v>
                </c:pt>
                <c:pt idx="92">
                  <c:v>20.55</c:v>
                </c:pt>
                <c:pt idx="96">
                  <c:v>19.61</c:v>
                </c:pt>
                <c:pt idx="100">
                  <c:v>19.61</c:v>
                </c:pt>
                <c:pt idx="104">
                  <c:v>20.55</c:v>
                </c:pt>
                <c:pt idx="108">
                  <c:v>19.05</c:v>
                </c:pt>
                <c:pt idx="112">
                  <c:v>20.35</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min val="1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 行业数据（新）.xlsx]玉米 主要深加工企业消费量(周)!数据透视表9</c:name>
    <c:fmtId val="-1"/>
  </c:pivotSource>
  <c:chart>
    <c:autoTitleDeleted val="1"/>
    <c:plotArea>
      <c:layout>
        <c:manualLayout>
          <c:layoutTarget val="inner"/>
          <c:xMode val="edge"/>
          <c:yMode val="edge"/>
          <c:x val="0.0925662698412698"/>
          <c:y val="0.164731095564203"/>
          <c:w val="0.842334126984127"/>
          <c:h val="0.556908064953306"/>
        </c:manualLayout>
      </c:layout>
      <c:lineChart>
        <c:grouping val="standard"/>
        <c:varyColors val="0"/>
        <c:ser>
          <c:idx val="0"/>
          <c:order val="0"/>
          <c:tx>
            <c:strRef>
              <c:f>'玉米 主要深加工企业消费量(周)'!$V$21:$V$22</c:f>
              <c:strCache>
                <c:ptCount val="1"/>
                <c:pt idx="0">
                  <c:v>2021</c:v>
                </c:pt>
              </c:strCache>
            </c:strRef>
          </c:tx>
          <c:spPr>
            <a:ln w="19050" cap="rnd" cmpd="sng" algn="ctr">
              <a:solidFill>
                <a:srgbClr val="9E9E9E"/>
              </a:solidFill>
              <a:prstDash val="solid"/>
              <a:round/>
            </a:ln>
            <a:effectLst/>
          </c:spPr>
          <c:marker>
            <c:symbol val="none"/>
          </c:marker>
          <c:dLbls>
            <c:delete val="1"/>
          </c:dLbls>
          <c:cat>
            <c:strRef>
              <c:f>'玉米 主要深加工企业消费量(周)'!$U$23:$U$208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主要深加工企业消费量(周)'!$V$23:$V$208</c:f>
              <c:numCache>
                <c:formatCode>General</c:formatCode>
                <c:ptCount val="185"/>
                <c:pt idx="0">
                  <c:v>66.96</c:v>
                </c:pt>
                <c:pt idx="4">
                  <c:v>61.19</c:v>
                </c:pt>
                <c:pt idx="8">
                  <c:v>58.66</c:v>
                </c:pt>
                <c:pt idx="12">
                  <c:v>56.84</c:v>
                </c:pt>
                <c:pt idx="16">
                  <c:v>54.49</c:v>
                </c:pt>
                <c:pt idx="20">
                  <c:v>52.95</c:v>
                </c:pt>
                <c:pt idx="24">
                  <c:v>45.39</c:v>
                </c:pt>
                <c:pt idx="27">
                  <c:v>37.85</c:v>
                </c:pt>
                <c:pt idx="31">
                  <c:v>50.2</c:v>
                </c:pt>
                <c:pt idx="35">
                  <c:v>52.54</c:v>
                </c:pt>
                <c:pt idx="39">
                  <c:v>56.62</c:v>
                </c:pt>
                <c:pt idx="43">
                  <c:v>58.79</c:v>
                </c:pt>
                <c:pt idx="47">
                  <c:v>61.18</c:v>
                </c:pt>
                <c:pt idx="51">
                  <c:v>60.16</c:v>
                </c:pt>
                <c:pt idx="55">
                  <c:v>60.09</c:v>
                </c:pt>
                <c:pt idx="59">
                  <c:v>59.88</c:v>
                </c:pt>
                <c:pt idx="63">
                  <c:v>59.73</c:v>
                </c:pt>
                <c:pt idx="67">
                  <c:v>58.96</c:v>
                </c:pt>
                <c:pt idx="71">
                  <c:v>59.45</c:v>
                </c:pt>
                <c:pt idx="75">
                  <c:v>59.03</c:v>
                </c:pt>
                <c:pt idx="79">
                  <c:v>58.62</c:v>
                </c:pt>
                <c:pt idx="83">
                  <c:v>57.89</c:v>
                </c:pt>
                <c:pt idx="87">
                  <c:v>57.18</c:v>
                </c:pt>
                <c:pt idx="91">
                  <c:v>55.16</c:v>
                </c:pt>
                <c:pt idx="95">
                  <c:v>54.16</c:v>
                </c:pt>
                <c:pt idx="99">
                  <c:v>51.41</c:v>
                </c:pt>
                <c:pt idx="103">
                  <c:v>49.94</c:v>
                </c:pt>
                <c:pt idx="107">
                  <c:v>47.41</c:v>
                </c:pt>
                <c:pt idx="111">
                  <c:v>48.82</c:v>
                </c:pt>
                <c:pt idx="115">
                  <c:v>51.39</c:v>
                </c:pt>
                <c:pt idx="118">
                  <c:v>50.62</c:v>
                </c:pt>
                <c:pt idx="121">
                  <c:v>50.78</c:v>
                </c:pt>
                <c:pt idx="124">
                  <c:v>48.08</c:v>
                </c:pt>
                <c:pt idx="127">
                  <c:v>49.62</c:v>
                </c:pt>
                <c:pt idx="130">
                  <c:v>52.78</c:v>
                </c:pt>
                <c:pt idx="133">
                  <c:v>50.69</c:v>
                </c:pt>
                <c:pt idx="136">
                  <c:v>47.42</c:v>
                </c:pt>
                <c:pt idx="139">
                  <c:v>47.58</c:v>
                </c:pt>
                <c:pt idx="142">
                  <c:v>46.6</c:v>
                </c:pt>
                <c:pt idx="145">
                  <c:v>47.09</c:v>
                </c:pt>
                <c:pt idx="148">
                  <c:v>51.12</c:v>
                </c:pt>
                <c:pt idx="151">
                  <c:v>52.39</c:v>
                </c:pt>
                <c:pt idx="154">
                  <c:v>52.61</c:v>
                </c:pt>
                <c:pt idx="157">
                  <c:v>53.35</c:v>
                </c:pt>
                <c:pt idx="160">
                  <c:v>54.01</c:v>
                </c:pt>
                <c:pt idx="163">
                  <c:v>54.39</c:v>
                </c:pt>
                <c:pt idx="166">
                  <c:v>60.21</c:v>
                </c:pt>
                <c:pt idx="169">
                  <c:v>63.25</c:v>
                </c:pt>
                <c:pt idx="172">
                  <c:v>64.08</c:v>
                </c:pt>
                <c:pt idx="175">
                  <c:v>64.52</c:v>
                </c:pt>
                <c:pt idx="178">
                  <c:v>64.74</c:v>
                </c:pt>
                <c:pt idx="181">
                  <c:v>65.44</c:v>
                </c:pt>
                <c:pt idx="184">
                  <c:v>66.28</c:v>
                </c:pt>
              </c:numCache>
            </c:numRef>
          </c:val>
          <c:smooth val="0"/>
        </c:ser>
        <c:ser>
          <c:idx val="1"/>
          <c:order val="1"/>
          <c:tx>
            <c:strRef>
              <c:f>'玉米 主要深加工企业消费量(周)'!$W$21:$W$22</c:f>
              <c:strCache>
                <c:ptCount val="1"/>
                <c:pt idx="0">
                  <c:v>2022</c:v>
                </c:pt>
              </c:strCache>
            </c:strRef>
          </c:tx>
          <c:spPr>
            <a:ln w="19050" cap="rnd" cmpd="sng" algn="ctr">
              <a:solidFill>
                <a:schemeClr val="accent3"/>
              </a:solidFill>
              <a:prstDash val="solid"/>
              <a:round/>
            </a:ln>
            <a:effectLst/>
          </c:spPr>
          <c:marker>
            <c:symbol val="none"/>
          </c:marker>
          <c:dLbls>
            <c:delete val="1"/>
          </c:dLbls>
          <c:cat>
            <c:strRef>
              <c:f>'玉米 主要深加工企业消费量(周)'!$U$23:$U$208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主要深加工企业消费量(周)'!$W$23:$W$208</c:f>
              <c:numCache>
                <c:formatCode>General</c:formatCode>
                <c:ptCount val="185"/>
                <c:pt idx="3">
                  <c:v>65.07</c:v>
                </c:pt>
                <c:pt idx="7">
                  <c:v>62.24</c:v>
                </c:pt>
                <c:pt idx="11">
                  <c:v>62.48</c:v>
                </c:pt>
                <c:pt idx="15">
                  <c:v>62.31</c:v>
                </c:pt>
                <c:pt idx="19">
                  <c:v>46.99</c:v>
                </c:pt>
                <c:pt idx="23">
                  <c:v>43.27</c:v>
                </c:pt>
                <c:pt idx="26">
                  <c:v>54.09</c:v>
                </c:pt>
                <c:pt idx="30">
                  <c:v>59.07</c:v>
                </c:pt>
                <c:pt idx="34">
                  <c:v>61.09</c:v>
                </c:pt>
                <c:pt idx="38">
                  <c:v>63.09</c:v>
                </c:pt>
                <c:pt idx="42">
                  <c:v>64.69</c:v>
                </c:pt>
                <c:pt idx="46">
                  <c:v>57.56</c:v>
                </c:pt>
                <c:pt idx="50">
                  <c:v>55.65</c:v>
                </c:pt>
                <c:pt idx="54">
                  <c:v>52.3</c:v>
                </c:pt>
                <c:pt idx="58">
                  <c:v>49.5</c:v>
                </c:pt>
                <c:pt idx="62">
                  <c:v>47.7</c:v>
                </c:pt>
                <c:pt idx="66">
                  <c:v>53.1</c:v>
                </c:pt>
                <c:pt idx="70">
                  <c:v>54</c:v>
                </c:pt>
                <c:pt idx="74">
                  <c:v>53.8</c:v>
                </c:pt>
                <c:pt idx="78">
                  <c:v>54.8</c:v>
                </c:pt>
                <c:pt idx="82">
                  <c:v>56</c:v>
                </c:pt>
                <c:pt idx="86">
                  <c:v>56.9</c:v>
                </c:pt>
                <c:pt idx="90">
                  <c:v>57.2</c:v>
                </c:pt>
                <c:pt idx="94">
                  <c:v>58.4</c:v>
                </c:pt>
                <c:pt idx="98">
                  <c:v>56.5</c:v>
                </c:pt>
                <c:pt idx="102">
                  <c:v>54.8</c:v>
                </c:pt>
                <c:pt idx="106">
                  <c:v>55.6</c:v>
                </c:pt>
                <c:pt idx="110">
                  <c:v>53.4</c:v>
                </c:pt>
                <c:pt idx="114">
                  <c:v>53.1</c:v>
                </c:pt>
                <c:pt idx="117">
                  <c:v>49.2</c:v>
                </c:pt>
                <c:pt idx="120">
                  <c:v>45.9</c:v>
                </c:pt>
                <c:pt idx="123">
                  <c:v>43.1</c:v>
                </c:pt>
                <c:pt idx="126">
                  <c:v>45.7</c:v>
                </c:pt>
                <c:pt idx="129">
                  <c:v>46.7</c:v>
                </c:pt>
                <c:pt idx="132">
                  <c:v>50</c:v>
                </c:pt>
                <c:pt idx="135">
                  <c:v>48.2</c:v>
                </c:pt>
                <c:pt idx="138">
                  <c:v>50.1</c:v>
                </c:pt>
                <c:pt idx="141">
                  <c:v>50.9</c:v>
                </c:pt>
                <c:pt idx="144">
                  <c:v>49.6</c:v>
                </c:pt>
                <c:pt idx="147">
                  <c:v>56.5</c:v>
                </c:pt>
                <c:pt idx="150">
                  <c:v>59.2</c:v>
                </c:pt>
                <c:pt idx="153">
                  <c:v>60.6</c:v>
                </c:pt>
                <c:pt idx="156">
                  <c:v>63.1</c:v>
                </c:pt>
                <c:pt idx="159">
                  <c:v>63</c:v>
                </c:pt>
                <c:pt idx="162">
                  <c:v>60.6</c:v>
                </c:pt>
                <c:pt idx="165">
                  <c:v>56.5</c:v>
                </c:pt>
                <c:pt idx="168">
                  <c:v>57.6</c:v>
                </c:pt>
                <c:pt idx="171">
                  <c:v>53.7</c:v>
                </c:pt>
                <c:pt idx="174">
                  <c:v>54.2</c:v>
                </c:pt>
                <c:pt idx="177">
                  <c:v>57.4</c:v>
                </c:pt>
                <c:pt idx="180">
                  <c:v>56.1</c:v>
                </c:pt>
                <c:pt idx="183">
                  <c:v>55.5</c:v>
                </c:pt>
              </c:numCache>
            </c:numRef>
          </c:val>
          <c:smooth val="0"/>
        </c:ser>
        <c:ser>
          <c:idx val="2"/>
          <c:order val="2"/>
          <c:tx>
            <c:strRef>
              <c:f>'玉米 主要深加工企业消费量(周)'!$X$21:$X$22</c:f>
              <c:strCache>
                <c:ptCount val="1"/>
                <c:pt idx="0">
                  <c:v>2023</c:v>
                </c:pt>
              </c:strCache>
            </c:strRef>
          </c:tx>
          <c:spPr>
            <a:ln w="15875" cap="rnd" cmpd="sng" algn="ctr">
              <a:solidFill>
                <a:srgbClr val="003873"/>
              </a:solidFill>
              <a:prstDash val="solid"/>
              <a:round/>
            </a:ln>
            <a:effectLst/>
          </c:spPr>
          <c:marker>
            <c:symbol val="none"/>
          </c:marker>
          <c:dLbls>
            <c:delete val="1"/>
          </c:dLbls>
          <c:cat>
            <c:strRef>
              <c:f>'玉米 主要深加工企业消费量(周)'!$U$23:$U$208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主要深加工企业消费量(周)'!$X$23:$X$208</c:f>
              <c:numCache>
                <c:formatCode>General</c:formatCode>
                <c:ptCount val="185"/>
                <c:pt idx="2">
                  <c:v>37.69</c:v>
                </c:pt>
                <c:pt idx="6">
                  <c:v>35.05</c:v>
                </c:pt>
                <c:pt idx="10">
                  <c:v>31.94</c:v>
                </c:pt>
                <c:pt idx="14">
                  <c:v>23.65</c:v>
                </c:pt>
                <c:pt idx="18">
                  <c:v>27.41</c:v>
                </c:pt>
                <c:pt idx="22">
                  <c:v>36.29</c:v>
                </c:pt>
                <c:pt idx="25">
                  <c:v>39.14</c:v>
                </c:pt>
                <c:pt idx="29">
                  <c:v>41.3</c:v>
                </c:pt>
                <c:pt idx="33">
                  <c:v>45.9</c:v>
                </c:pt>
                <c:pt idx="37">
                  <c:v>47</c:v>
                </c:pt>
                <c:pt idx="41">
                  <c:v>46.1</c:v>
                </c:pt>
                <c:pt idx="45">
                  <c:v>46.1</c:v>
                </c:pt>
                <c:pt idx="49">
                  <c:v>45.9</c:v>
                </c:pt>
                <c:pt idx="53">
                  <c:v>43.96</c:v>
                </c:pt>
                <c:pt idx="57">
                  <c:v>35.25</c:v>
                </c:pt>
                <c:pt idx="61">
                  <c:v>37.19</c:v>
                </c:pt>
                <c:pt idx="65">
                  <c:v>33.37</c:v>
                </c:pt>
                <c:pt idx="69">
                  <c:v>35.94</c:v>
                </c:pt>
                <c:pt idx="73">
                  <c:v>37.13</c:v>
                </c:pt>
                <c:pt idx="77">
                  <c:v>38.57</c:v>
                </c:pt>
                <c:pt idx="81">
                  <c:v>37.4</c:v>
                </c:pt>
                <c:pt idx="85">
                  <c:v>38.73</c:v>
                </c:pt>
                <c:pt idx="89">
                  <c:v>40.33</c:v>
                </c:pt>
                <c:pt idx="93">
                  <c:v>40.43</c:v>
                </c:pt>
                <c:pt idx="97">
                  <c:v>42.96</c:v>
                </c:pt>
                <c:pt idx="101">
                  <c:v>42.77</c:v>
                </c:pt>
                <c:pt idx="105">
                  <c:v>39.09</c:v>
                </c:pt>
                <c:pt idx="109">
                  <c:v>40.27</c:v>
                </c:pt>
                <c:pt idx="113">
                  <c:v>39.84</c:v>
                </c:pt>
                <c:pt idx="116">
                  <c:v>38.79</c:v>
                </c:pt>
                <c:pt idx="119">
                  <c:v>38.44</c:v>
                </c:pt>
                <c:pt idx="122">
                  <c:v>41.57</c:v>
                </c:pt>
                <c:pt idx="125">
                  <c:v>40.5</c:v>
                </c:pt>
                <c:pt idx="128">
                  <c:v>41.6</c:v>
                </c:pt>
                <c:pt idx="131">
                  <c:v>42.4</c:v>
                </c:pt>
                <c:pt idx="134">
                  <c:v>40.5</c:v>
                </c:pt>
                <c:pt idx="137">
                  <c:v>39.47</c:v>
                </c:pt>
                <c:pt idx="140">
                  <c:v>41.3</c:v>
                </c:pt>
                <c:pt idx="143">
                  <c:v>40.03</c:v>
                </c:pt>
                <c:pt idx="146">
                  <c:v>35.63</c:v>
                </c:pt>
                <c:pt idx="149">
                  <c:v>36.76</c:v>
                </c:pt>
                <c:pt idx="152">
                  <c:v>41.51</c:v>
                </c:pt>
                <c:pt idx="155">
                  <c:v>45.28</c:v>
                </c:pt>
                <c:pt idx="158">
                  <c:v>48.95</c:v>
                </c:pt>
                <c:pt idx="161">
                  <c:v>48.92</c:v>
                </c:pt>
                <c:pt idx="164">
                  <c:v>47.29</c:v>
                </c:pt>
                <c:pt idx="167">
                  <c:v>48.32</c:v>
                </c:pt>
                <c:pt idx="170">
                  <c:v>47.52</c:v>
                </c:pt>
                <c:pt idx="173">
                  <c:v>48.79</c:v>
                </c:pt>
                <c:pt idx="176">
                  <c:v>49.25</c:v>
                </c:pt>
                <c:pt idx="179">
                  <c:v>49.3</c:v>
                </c:pt>
                <c:pt idx="182">
                  <c:v>49.66</c:v>
                </c:pt>
              </c:numCache>
            </c:numRef>
          </c:val>
          <c:smooth val="0"/>
        </c:ser>
        <c:ser>
          <c:idx val="3"/>
          <c:order val="3"/>
          <c:tx>
            <c:strRef>
              <c:f>'玉米 主要深加工企业消费量(周)'!$Y$21:$Y$22</c:f>
              <c:strCache>
                <c:ptCount val="1"/>
                <c:pt idx="0">
                  <c:v>2024</c:v>
                </c:pt>
              </c:strCache>
            </c:strRef>
          </c:tx>
          <c:spPr>
            <a:ln w="25400" cap="rnd" cmpd="sng" algn="ctr">
              <a:solidFill>
                <a:srgbClr val="D32F2F"/>
              </a:solidFill>
              <a:prstDash val="solid"/>
              <a:round/>
            </a:ln>
            <a:effectLst/>
          </c:spPr>
          <c:marker>
            <c:symbol val="none"/>
          </c:marker>
          <c:dLbls>
            <c:delete val="1"/>
          </c:dLbls>
          <c:cat>
            <c:strRef>
              <c:f>'玉米 主要深加工企业消费量(周)'!$U$23:$U$208</c:f>
              <c:strCache>
                <c:ptCount val="185"/>
                <c:pt idx="0">
                  <c:v>01-01</c:v>
                </c:pt>
                <c:pt idx="1">
                  <c:v>01-03</c:v>
                </c:pt>
                <c:pt idx="2">
                  <c:v>01-04</c:v>
                </c:pt>
                <c:pt idx="3">
                  <c:v>01-07</c:v>
                </c:pt>
                <c:pt idx="4">
                  <c:v>01-08</c:v>
                </c:pt>
                <c:pt idx="5">
                  <c:v>01-10</c:v>
                </c:pt>
                <c:pt idx="6">
                  <c:v>01-11</c:v>
                </c:pt>
                <c:pt idx="7">
                  <c:v>01-14</c:v>
                </c:pt>
                <c:pt idx="8">
                  <c:v>01-15</c:v>
                </c:pt>
                <c:pt idx="9">
                  <c:v>01-17</c:v>
                </c:pt>
                <c:pt idx="10">
                  <c:v>01-18</c:v>
                </c:pt>
                <c:pt idx="11">
                  <c:v>01-21</c:v>
                </c:pt>
                <c:pt idx="12">
                  <c:v>01-22</c:v>
                </c:pt>
                <c:pt idx="13">
                  <c:v>01-24</c:v>
                </c:pt>
                <c:pt idx="14">
                  <c:v>01-25</c:v>
                </c:pt>
                <c:pt idx="15">
                  <c:v>01-28</c:v>
                </c:pt>
                <c:pt idx="16">
                  <c:v>01-29</c:v>
                </c:pt>
                <c:pt idx="17">
                  <c:v>01-31</c:v>
                </c:pt>
                <c:pt idx="18">
                  <c:v>02-01</c:v>
                </c:pt>
                <c:pt idx="19">
                  <c:v>02-04</c:v>
                </c:pt>
                <c:pt idx="20">
                  <c:v>02-05</c:v>
                </c:pt>
                <c:pt idx="21">
                  <c:v>02-07</c:v>
                </c:pt>
                <c:pt idx="22">
                  <c:v>02-08</c:v>
                </c:pt>
                <c:pt idx="23">
                  <c:v>02-11</c:v>
                </c:pt>
                <c:pt idx="24">
                  <c:v>02-12</c:v>
                </c:pt>
                <c:pt idx="25">
                  <c:v>02-15</c:v>
                </c:pt>
                <c:pt idx="26">
                  <c:v>02-18</c:v>
                </c:pt>
                <c:pt idx="27">
                  <c:v>02-19</c:v>
                </c:pt>
                <c:pt idx="28">
                  <c:v>02-21</c:v>
                </c:pt>
                <c:pt idx="29">
                  <c:v>02-22</c:v>
                </c:pt>
                <c:pt idx="30">
                  <c:v>02-25</c:v>
                </c:pt>
                <c:pt idx="31">
                  <c:v>02-26</c:v>
                </c:pt>
                <c:pt idx="32">
                  <c:v>02-28</c:v>
                </c:pt>
                <c:pt idx="33">
                  <c:v>03-01</c:v>
                </c:pt>
                <c:pt idx="34">
                  <c:v>03-04</c:v>
                </c:pt>
                <c:pt idx="35">
                  <c:v>03-05</c:v>
                </c:pt>
                <c:pt idx="36">
                  <c:v>03-07</c:v>
                </c:pt>
                <c:pt idx="37">
                  <c:v>03-08</c:v>
                </c:pt>
                <c:pt idx="38">
                  <c:v>03-11</c:v>
                </c:pt>
                <c:pt idx="39">
                  <c:v>03-12</c:v>
                </c:pt>
                <c:pt idx="40">
                  <c:v>03-13</c:v>
                </c:pt>
                <c:pt idx="41">
                  <c:v>03-15</c:v>
                </c:pt>
                <c:pt idx="42">
                  <c:v>03-18</c:v>
                </c:pt>
                <c:pt idx="43">
                  <c:v>03-19</c:v>
                </c:pt>
                <c:pt idx="44">
                  <c:v>03-20</c:v>
                </c:pt>
                <c:pt idx="45">
                  <c:v>03-22</c:v>
                </c:pt>
                <c:pt idx="46">
                  <c:v>03-25</c:v>
                </c:pt>
                <c:pt idx="47">
                  <c:v>03-26</c:v>
                </c:pt>
                <c:pt idx="48">
                  <c:v>03-27</c:v>
                </c:pt>
                <c:pt idx="49">
                  <c:v>03-29</c:v>
                </c:pt>
                <c:pt idx="50">
                  <c:v>04-01</c:v>
                </c:pt>
                <c:pt idx="51">
                  <c:v>04-02</c:v>
                </c:pt>
                <c:pt idx="52">
                  <c:v>04-03</c:v>
                </c:pt>
                <c:pt idx="53">
                  <c:v>04-05</c:v>
                </c:pt>
                <c:pt idx="54">
                  <c:v>04-08</c:v>
                </c:pt>
                <c:pt idx="55">
                  <c:v>04-09</c:v>
                </c:pt>
                <c:pt idx="56">
                  <c:v>04-10</c:v>
                </c:pt>
                <c:pt idx="57">
                  <c:v>04-12</c:v>
                </c:pt>
                <c:pt idx="58">
                  <c:v>04-15</c:v>
                </c:pt>
                <c:pt idx="59">
                  <c:v>04-16</c:v>
                </c:pt>
                <c:pt idx="60">
                  <c:v>04-17</c:v>
                </c:pt>
                <c:pt idx="61">
                  <c:v>04-19</c:v>
                </c:pt>
                <c:pt idx="62">
                  <c:v>04-22</c:v>
                </c:pt>
                <c:pt idx="63">
                  <c:v>04-23</c:v>
                </c:pt>
                <c:pt idx="64">
                  <c:v>04-24</c:v>
                </c:pt>
                <c:pt idx="65">
                  <c:v>04-26</c:v>
                </c:pt>
                <c:pt idx="66">
                  <c:v>04-29</c:v>
                </c:pt>
                <c:pt idx="67">
                  <c:v>04-30</c:v>
                </c:pt>
                <c:pt idx="68">
                  <c:v>05-01</c:v>
                </c:pt>
                <c:pt idx="69">
                  <c:v>05-03</c:v>
                </c:pt>
                <c:pt idx="70">
                  <c:v>05-06</c:v>
                </c:pt>
                <c:pt idx="71">
                  <c:v>05-07</c:v>
                </c:pt>
                <c:pt idx="72">
                  <c:v>05-08</c:v>
                </c:pt>
                <c:pt idx="73">
                  <c:v>05-10</c:v>
                </c:pt>
                <c:pt idx="74">
                  <c:v>05-13</c:v>
                </c:pt>
                <c:pt idx="75">
                  <c:v>05-14</c:v>
                </c:pt>
                <c:pt idx="76">
                  <c:v>05-15</c:v>
                </c:pt>
                <c:pt idx="77">
                  <c:v>05-17</c:v>
                </c:pt>
                <c:pt idx="78">
                  <c:v>05-20</c:v>
                </c:pt>
                <c:pt idx="79">
                  <c:v>05-21</c:v>
                </c:pt>
                <c:pt idx="80">
                  <c:v>05-22</c:v>
                </c:pt>
                <c:pt idx="81">
                  <c:v>05-24</c:v>
                </c:pt>
                <c:pt idx="82">
                  <c:v>05-27</c:v>
                </c:pt>
                <c:pt idx="83">
                  <c:v>05-28</c:v>
                </c:pt>
                <c:pt idx="84">
                  <c:v>05-29</c:v>
                </c:pt>
                <c:pt idx="85">
                  <c:v>05-31</c:v>
                </c:pt>
                <c:pt idx="86">
                  <c:v>06-03</c:v>
                </c:pt>
                <c:pt idx="87">
                  <c:v>06-04</c:v>
                </c:pt>
                <c:pt idx="88">
                  <c:v>06-05</c:v>
                </c:pt>
                <c:pt idx="89">
                  <c:v>06-07</c:v>
                </c:pt>
                <c:pt idx="90">
                  <c:v>06-10</c:v>
                </c:pt>
                <c:pt idx="91">
                  <c:v>06-11</c:v>
                </c:pt>
                <c:pt idx="92">
                  <c:v>06-12</c:v>
                </c:pt>
                <c:pt idx="93">
                  <c:v>06-14</c:v>
                </c:pt>
                <c:pt idx="94">
                  <c:v>06-17</c:v>
                </c:pt>
                <c:pt idx="95">
                  <c:v>06-18</c:v>
                </c:pt>
                <c:pt idx="96">
                  <c:v>06-19</c:v>
                </c:pt>
                <c:pt idx="97">
                  <c:v>06-21</c:v>
                </c:pt>
                <c:pt idx="98">
                  <c:v>06-24</c:v>
                </c:pt>
                <c:pt idx="99">
                  <c:v>06-25</c:v>
                </c:pt>
                <c:pt idx="100">
                  <c:v>06-26</c:v>
                </c:pt>
                <c:pt idx="101">
                  <c:v>06-28</c:v>
                </c:pt>
                <c:pt idx="102">
                  <c:v>07-01</c:v>
                </c:pt>
                <c:pt idx="103">
                  <c:v>07-02</c:v>
                </c:pt>
                <c:pt idx="104">
                  <c:v>07-03</c:v>
                </c:pt>
                <c:pt idx="105">
                  <c:v>07-05</c:v>
                </c:pt>
                <c:pt idx="106">
                  <c:v>07-08</c:v>
                </c:pt>
                <c:pt idx="107">
                  <c:v>07-09</c:v>
                </c:pt>
                <c:pt idx="108">
                  <c:v>07-10</c:v>
                </c:pt>
                <c:pt idx="109">
                  <c:v>07-12</c:v>
                </c:pt>
                <c:pt idx="110">
                  <c:v>07-15</c:v>
                </c:pt>
                <c:pt idx="111">
                  <c:v>07-16</c:v>
                </c:pt>
                <c:pt idx="112">
                  <c:v>07-17</c:v>
                </c:pt>
                <c:pt idx="113">
                  <c:v>07-19</c:v>
                </c:pt>
                <c:pt idx="114">
                  <c:v>07-22</c:v>
                </c:pt>
                <c:pt idx="115">
                  <c:v>07-23</c:v>
                </c:pt>
                <c:pt idx="116">
                  <c:v>07-26</c:v>
                </c:pt>
                <c:pt idx="117">
                  <c:v>07-29</c:v>
                </c:pt>
                <c:pt idx="118">
                  <c:v>07-30</c:v>
                </c:pt>
                <c:pt idx="119">
                  <c:v>08-02</c:v>
                </c:pt>
                <c:pt idx="120">
                  <c:v>08-05</c:v>
                </c:pt>
                <c:pt idx="121">
                  <c:v>08-06</c:v>
                </c:pt>
                <c:pt idx="122">
                  <c:v>08-09</c:v>
                </c:pt>
                <c:pt idx="123">
                  <c:v>08-12</c:v>
                </c:pt>
                <c:pt idx="124">
                  <c:v>08-13</c:v>
                </c:pt>
                <c:pt idx="125">
                  <c:v>08-16</c:v>
                </c:pt>
                <c:pt idx="126">
                  <c:v>08-19</c:v>
                </c:pt>
                <c:pt idx="127">
                  <c:v>08-20</c:v>
                </c:pt>
                <c:pt idx="128">
                  <c:v>08-23</c:v>
                </c:pt>
                <c:pt idx="129">
                  <c:v>08-26</c:v>
                </c:pt>
                <c:pt idx="130">
                  <c:v>08-27</c:v>
                </c:pt>
                <c:pt idx="131">
                  <c:v>08-30</c:v>
                </c:pt>
                <c:pt idx="132">
                  <c:v>09-02</c:v>
                </c:pt>
                <c:pt idx="133">
                  <c:v>09-03</c:v>
                </c:pt>
                <c:pt idx="134">
                  <c:v>09-06</c:v>
                </c:pt>
                <c:pt idx="135">
                  <c:v>09-09</c:v>
                </c:pt>
                <c:pt idx="136">
                  <c:v>09-10</c:v>
                </c:pt>
                <c:pt idx="137">
                  <c:v>09-13</c:v>
                </c:pt>
                <c:pt idx="138">
                  <c:v>09-16</c:v>
                </c:pt>
                <c:pt idx="139">
                  <c:v>09-17</c:v>
                </c:pt>
                <c:pt idx="140">
                  <c:v>09-20</c:v>
                </c:pt>
                <c:pt idx="141">
                  <c:v>09-23</c:v>
                </c:pt>
                <c:pt idx="142">
                  <c:v>09-24</c:v>
                </c:pt>
                <c:pt idx="143">
                  <c:v>09-27</c:v>
                </c:pt>
                <c:pt idx="144">
                  <c:v>09-30</c:v>
                </c:pt>
                <c:pt idx="145">
                  <c:v>10-01</c:v>
                </c:pt>
                <c:pt idx="146">
                  <c:v>10-04</c:v>
                </c:pt>
                <c:pt idx="147">
                  <c:v>10-07</c:v>
                </c:pt>
                <c:pt idx="148">
                  <c:v>10-08</c:v>
                </c:pt>
                <c:pt idx="149">
                  <c:v>10-11</c:v>
                </c:pt>
                <c:pt idx="150">
                  <c:v>10-14</c:v>
                </c:pt>
                <c:pt idx="151">
                  <c:v>10-15</c:v>
                </c:pt>
                <c:pt idx="152">
                  <c:v>10-18</c:v>
                </c:pt>
                <c:pt idx="153">
                  <c:v>10-21</c:v>
                </c:pt>
                <c:pt idx="154">
                  <c:v>10-22</c:v>
                </c:pt>
                <c:pt idx="155">
                  <c:v>10-25</c:v>
                </c:pt>
                <c:pt idx="156">
                  <c:v>10-28</c:v>
                </c:pt>
                <c:pt idx="157">
                  <c:v>10-29</c:v>
                </c:pt>
                <c:pt idx="158">
                  <c:v>11-01</c:v>
                </c:pt>
                <c:pt idx="159">
                  <c:v>11-04</c:v>
                </c:pt>
                <c:pt idx="160">
                  <c:v>11-05</c:v>
                </c:pt>
                <c:pt idx="161">
                  <c:v>11-08</c:v>
                </c:pt>
                <c:pt idx="162">
                  <c:v>11-11</c:v>
                </c:pt>
                <c:pt idx="163">
                  <c:v>11-12</c:v>
                </c:pt>
                <c:pt idx="164">
                  <c:v>11-15</c:v>
                </c:pt>
                <c:pt idx="165">
                  <c:v>11-18</c:v>
                </c:pt>
                <c:pt idx="166">
                  <c:v>11-19</c:v>
                </c:pt>
                <c:pt idx="167">
                  <c:v>11-22</c:v>
                </c:pt>
                <c:pt idx="168">
                  <c:v>11-25</c:v>
                </c:pt>
                <c:pt idx="169">
                  <c:v>11-26</c:v>
                </c:pt>
                <c:pt idx="170">
                  <c:v>11-29</c:v>
                </c:pt>
                <c:pt idx="171">
                  <c:v>12-02</c:v>
                </c:pt>
                <c:pt idx="172">
                  <c:v>12-03</c:v>
                </c:pt>
                <c:pt idx="173">
                  <c:v>12-06</c:v>
                </c:pt>
                <c:pt idx="174">
                  <c:v>12-09</c:v>
                </c:pt>
                <c:pt idx="175">
                  <c:v>12-10</c:v>
                </c:pt>
                <c:pt idx="176">
                  <c:v>12-13</c:v>
                </c:pt>
                <c:pt idx="177">
                  <c:v>12-16</c:v>
                </c:pt>
                <c:pt idx="178">
                  <c:v>12-17</c:v>
                </c:pt>
                <c:pt idx="179">
                  <c:v>12-20</c:v>
                </c:pt>
                <c:pt idx="180">
                  <c:v>12-23</c:v>
                </c:pt>
                <c:pt idx="181">
                  <c:v>12-24</c:v>
                </c:pt>
                <c:pt idx="182">
                  <c:v>12-27</c:v>
                </c:pt>
                <c:pt idx="183">
                  <c:v>12-30</c:v>
                </c:pt>
                <c:pt idx="184">
                  <c:v>12-31</c:v>
                </c:pt>
              </c:strCache>
            </c:strRef>
          </c:cat>
          <c:val>
            <c:numRef>
              <c:f>'玉米 主要深加工企业消费量(周)'!$Y$23:$Y$208</c:f>
              <c:numCache>
                <c:formatCode>General</c:formatCode>
                <c:ptCount val="185"/>
                <c:pt idx="1">
                  <c:v>50.35</c:v>
                </c:pt>
                <c:pt idx="5">
                  <c:v>51.09</c:v>
                </c:pt>
                <c:pt idx="9">
                  <c:v>52.65</c:v>
                </c:pt>
                <c:pt idx="13">
                  <c:v>53.55</c:v>
                </c:pt>
                <c:pt idx="17">
                  <c:v>53.55</c:v>
                </c:pt>
                <c:pt idx="21">
                  <c:v>47.32</c:v>
                </c:pt>
                <c:pt idx="26">
                  <c:v>39.34</c:v>
                </c:pt>
                <c:pt idx="28">
                  <c:v>41.04</c:v>
                </c:pt>
                <c:pt idx="32">
                  <c:v>45.87</c:v>
                </c:pt>
                <c:pt idx="36">
                  <c:v>48.53</c:v>
                </c:pt>
                <c:pt idx="40">
                  <c:v>49.61</c:v>
                </c:pt>
                <c:pt idx="44">
                  <c:v>49.7</c:v>
                </c:pt>
                <c:pt idx="48">
                  <c:v>48.56</c:v>
                </c:pt>
                <c:pt idx="52">
                  <c:v>49.47</c:v>
                </c:pt>
                <c:pt idx="56">
                  <c:v>50.21</c:v>
                </c:pt>
                <c:pt idx="60">
                  <c:v>51.3</c:v>
                </c:pt>
                <c:pt idx="64">
                  <c:v>47.51</c:v>
                </c:pt>
                <c:pt idx="68">
                  <c:v>47.94</c:v>
                </c:pt>
                <c:pt idx="72">
                  <c:v>49.1</c:v>
                </c:pt>
                <c:pt idx="76">
                  <c:v>47.53</c:v>
                </c:pt>
                <c:pt idx="80">
                  <c:v>47.33</c:v>
                </c:pt>
                <c:pt idx="84">
                  <c:v>45.34</c:v>
                </c:pt>
                <c:pt idx="88">
                  <c:v>45.93</c:v>
                </c:pt>
                <c:pt idx="92">
                  <c:v>45.07</c:v>
                </c:pt>
                <c:pt idx="96">
                  <c:v>42.07</c:v>
                </c:pt>
                <c:pt idx="100">
                  <c:v>41.77</c:v>
                </c:pt>
                <c:pt idx="104">
                  <c:v>41.79</c:v>
                </c:pt>
                <c:pt idx="108">
                  <c:v>41.21</c:v>
                </c:pt>
                <c:pt idx="112">
                  <c:v>41.86</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min val="2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 行业数据（新）.xlsx]门到货车辆剩余数!数据透视表12</c:name>
    <c:fmtId val="-1"/>
  </c:pivotSource>
  <c:chart>
    <c:autoTitleDeleted val="1"/>
    <c:plotArea>
      <c:layout>
        <c:manualLayout>
          <c:layoutTarget val="inner"/>
          <c:xMode val="edge"/>
          <c:yMode val="edge"/>
          <c:x val="0.0925662698412698"/>
          <c:y val="0.236947830314271"/>
          <c:w val="0.842334126984127"/>
          <c:h val="0.584051481481481"/>
        </c:manualLayout>
      </c:layout>
      <c:lineChart>
        <c:grouping val="standard"/>
        <c:varyColors val="0"/>
        <c:ser>
          <c:idx val="0"/>
          <c:order val="0"/>
          <c:tx>
            <c:strRef>
              <c:f>门到货车辆剩余数!$I$20:$I$21</c:f>
              <c:strCache>
                <c:ptCount val="1"/>
                <c:pt idx="0">
                  <c:v>2021</c:v>
                </c:pt>
              </c:strCache>
            </c:strRef>
          </c:tx>
          <c:spPr>
            <a:ln w="19050" cap="rnd" cmpd="sng" algn="ctr">
              <a:solidFill>
                <a:srgbClr val="9E9E9E"/>
              </a:solidFill>
              <a:prstDash val="solid"/>
              <a:round/>
            </a:ln>
            <a:effectLst/>
          </c:spPr>
          <c:marker>
            <c:symbol val="none"/>
          </c:marker>
          <c:dLbls>
            <c:delete val="1"/>
          </c:dLbls>
          <c:cat>
            <c:strRef>
              <c:f>门到货车辆剩余数!$H$22:$H$84</c:f>
              <c:strCache>
                <c:ptCount val="62"/>
                <c:pt idx="0">
                  <c:v>07-01</c:v>
                </c:pt>
                <c:pt idx="1">
                  <c:v>07-02</c:v>
                </c:pt>
                <c:pt idx="2">
                  <c:v>07-03</c:v>
                </c:pt>
                <c:pt idx="3">
                  <c:v>07-04</c:v>
                </c:pt>
                <c:pt idx="4">
                  <c:v>07-05</c:v>
                </c:pt>
                <c:pt idx="5">
                  <c:v>07-06</c:v>
                </c:pt>
                <c:pt idx="6">
                  <c:v>07-07</c:v>
                </c:pt>
                <c:pt idx="7">
                  <c:v>07-08</c:v>
                </c:pt>
                <c:pt idx="8">
                  <c:v>07-09</c:v>
                </c:pt>
                <c:pt idx="9">
                  <c:v>07-10</c:v>
                </c:pt>
                <c:pt idx="10">
                  <c:v>07-11</c:v>
                </c:pt>
                <c:pt idx="11">
                  <c:v>07-12</c:v>
                </c:pt>
                <c:pt idx="12">
                  <c:v>07-13</c:v>
                </c:pt>
                <c:pt idx="13">
                  <c:v>07-14</c:v>
                </c:pt>
                <c:pt idx="14">
                  <c:v>07-15</c:v>
                </c:pt>
                <c:pt idx="15">
                  <c:v>07-16</c:v>
                </c:pt>
                <c:pt idx="16">
                  <c:v>07-17</c:v>
                </c:pt>
                <c:pt idx="17">
                  <c:v>07-18</c:v>
                </c:pt>
                <c:pt idx="18">
                  <c:v>07-19</c:v>
                </c:pt>
                <c:pt idx="19">
                  <c:v>07-20</c:v>
                </c:pt>
                <c:pt idx="20">
                  <c:v>07-21</c:v>
                </c:pt>
                <c:pt idx="21">
                  <c:v>07-22</c:v>
                </c:pt>
                <c:pt idx="22">
                  <c:v>07-23</c:v>
                </c:pt>
                <c:pt idx="23">
                  <c:v>07-24</c:v>
                </c:pt>
                <c:pt idx="24">
                  <c:v>07-25</c:v>
                </c:pt>
                <c:pt idx="25">
                  <c:v>07-26</c:v>
                </c:pt>
                <c:pt idx="26">
                  <c:v>07-27</c:v>
                </c:pt>
                <c:pt idx="27">
                  <c:v>07-28</c:v>
                </c:pt>
                <c:pt idx="28">
                  <c:v>07-29</c:v>
                </c:pt>
                <c:pt idx="29">
                  <c:v>07-30</c:v>
                </c:pt>
                <c:pt idx="30">
                  <c:v>07-31</c:v>
                </c:pt>
                <c:pt idx="31">
                  <c:v>08-01</c:v>
                </c:pt>
                <c:pt idx="32">
                  <c:v>08-02</c:v>
                </c:pt>
                <c:pt idx="33">
                  <c:v>08-03</c:v>
                </c:pt>
                <c:pt idx="34">
                  <c:v>08-04</c:v>
                </c:pt>
                <c:pt idx="35">
                  <c:v>08-05</c:v>
                </c:pt>
                <c:pt idx="36">
                  <c:v>08-06</c:v>
                </c:pt>
                <c:pt idx="37">
                  <c:v>08-07</c:v>
                </c:pt>
                <c:pt idx="38">
                  <c:v>08-08</c:v>
                </c:pt>
                <c:pt idx="39">
                  <c:v>08-09</c:v>
                </c:pt>
                <c:pt idx="40">
                  <c:v>08-10</c:v>
                </c:pt>
                <c:pt idx="41">
                  <c:v>08-11</c:v>
                </c:pt>
                <c:pt idx="42">
                  <c:v>08-13</c:v>
                </c:pt>
                <c:pt idx="43">
                  <c:v>08-14</c:v>
                </c:pt>
                <c:pt idx="44">
                  <c:v>08-15</c:v>
                </c:pt>
                <c:pt idx="45">
                  <c:v>08-16</c:v>
                </c:pt>
                <c:pt idx="46">
                  <c:v>08-17</c:v>
                </c:pt>
                <c:pt idx="47">
                  <c:v>08-18</c:v>
                </c:pt>
                <c:pt idx="48">
                  <c:v>08-19</c:v>
                </c:pt>
                <c:pt idx="49">
                  <c:v>08-20</c:v>
                </c:pt>
                <c:pt idx="50">
                  <c:v>08-21</c:v>
                </c:pt>
                <c:pt idx="51">
                  <c:v>08-22</c:v>
                </c:pt>
                <c:pt idx="52">
                  <c:v>08-23</c:v>
                </c:pt>
                <c:pt idx="53">
                  <c:v>08-24</c:v>
                </c:pt>
                <c:pt idx="54">
                  <c:v>08-25</c:v>
                </c:pt>
                <c:pt idx="55">
                  <c:v>08-26</c:v>
                </c:pt>
                <c:pt idx="56">
                  <c:v>08-27</c:v>
                </c:pt>
                <c:pt idx="57">
                  <c:v>08-28</c:v>
                </c:pt>
                <c:pt idx="58">
                  <c:v>08-29</c:v>
                </c:pt>
                <c:pt idx="59">
                  <c:v>08-30</c:v>
                </c:pt>
                <c:pt idx="60">
                  <c:v>08-31</c:v>
                </c:pt>
                <c:pt idx="61">
                  <c:v>09-01</c:v>
                </c:pt>
              </c:strCache>
            </c:strRef>
          </c:cat>
          <c:val>
            <c:numRef>
              <c:f>门到货车辆剩余数!$I$22:$I$84</c:f>
              <c:numCache>
                <c:formatCode>General</c:formatCode>
                <c:ptCount val="62"/>
                <c:pt idx="0">
                  <c:v>130</c:v>
                </c:pt>
                <c:pt idx="1">
                  <c:v>45</c:v>
                </c:pt>
                <c:pt idx="4">
                  <c:v>89</c:v>
                </c:pt>
                <c:pt idx="5">
                  <c:v>97</c:v>
                </c:pt>
                <c:pt idx="6">
                  <c:v>146</c:v>
                </c:pt>
                <c:pt idx="7">
                  <c:v>90</c:v>
                </c:pt>
                <c:pt idx="8">
                  <c:v>228</c:v>
                </c:pt>
                <c:pt idx="11">
                  <c:v>141</c:v>
                </c:pt>
                <c:pt idx="12">
                  <c:v>83</c:v>
                </c:pt>
                <c:pt idx="13">
                  <c:v>199</c:v>
                </c:pt>
                <c:pt idx="14">
                  <c:v>136</c:v>
                </c:pt>
                <c:pt idx="15">
                  <c:v>131</c:v>
                </c:pt>
                <c:pt idx="18">
                  <c:v>649</c:v>
                </c:pt>
                <c:pt idx="19">
                  <c:v>601</c:v>
                </c:pt>
                <c:pt idx="20">
                  <c:v>366</c:v>
                </c:pt>
                <c:pt idx="21">
                  <c:v>104</c:v>
                </c:pt>
                <c:pt idx="22">
                  <c:v>72</c:v>
                </c:pt>
                <c:pt idx="25">
                  <c:v>31</c:v>
                </c:pt>
                <c:pt idx="26">
                  <c:v>78</c:v>
                </c:pt>
                <c:pt idx="27">
                  <c:v>62</c:v>
                </c:pt>
                <c:pt idx="28">
                  <c:v>31</c:v>
                </c:pt>
                <c:pt idx="29">
                  <c:v>27</c:v>
                </c:pt>
                <c:pt idx="32">
                  <c:v>253</c:v>
                </c:pt>
                <c:pt idx="33">
                  <c:v>110</c:v>
                </c:pt>
                <c:pt idx="34">
                  <c:v>71</c:v>
                </c:pt>
                <c:pt idx="35">
                  <c:v>100</c:v>
                </c:pt>
                <c:pt idx="36">
                  <c:v>156</c:v>
                </c:pt>
                <c:pt idx="39">
                  <c:v>247</c:v>
                </c:pt>
                <c:pt idx="40">
                  <c:v>163</c:v>
                </c:pt>
                <c:pt idx="41">
                  <c:v>127</c:v>
                </c:pt>
                <c:pt idx="42">
                  <c:v>112</c:v>
                </c:pt>
                <c:pt idx="45">
                  <c:v>112</c:v>
                </c:pt>
                <c:pt idx="46">
                  <c:v>273</c:v>
                </c:pt>
                <c:pt idx="47">
                  <c:v>634</c:v>
                </c:pt>
                <c:pt idx="48">
                  <c:v>812</c:v>
                </c:pt>
                <c:pt idx="49">
                  <c:v>696</c:v>
                </c:pt>
                <c:pt idx="52">
                  <c:v>262</c:v>
                </c:pt>
                <c:pt idx="53">
                  <c:v>97</c:v>
                </c:pt>
                <c:pt idx="54">
                  <c:v>128</c:v>
                </c:pt>
                <c:pt idx="55">
                  <c:v>289</c:v>
                </c:pt>
                <c:pt idx="56">
                  <c:v>483</c:v>
                </c:pt>
                <c:pt idx="59">
                  <c:v>300</c:v>
                </c:pt>
                <c:pt idx="60">
                  <c:v>226</c:v>
                </c:pt>
                <c:pt idx="61">
                  <c:v>93</c:v>
                </c:pt>
              </c:numCache>
            </c:numRef>
          </c:val>
          <c:smooth val="0"/>
        </c:ser>
        <c:ser>
          <c:idx val="1"/>
          <c:order val="1"/>
          <c:tx>
            <c:strRef>
              <c:f>门到货车辆剩余数!$J$20:$J$21</c:f>
              <c:strCache>
                <c:ptCount val="1"/>
                <c:pt idx="0">
                  <c:v>2022</c:v>
                </c:pt>
              </c:strCache>
            </c:strRef>
          </c:tx>
          <c:spPr>
            <a:ln w="19050" cap="rnd" cmpd="sng" algn="ctr">
              <a:solidFill>
                <a:schemeClr val="accent3"/>
              </a:solidFill>
              <a:prstDash val="solid"/>
              <a:round/>
            </a:ln>
            <a:effectLst/>
          </c:spPr>
          <c:marker>
            <c:symbol val="none"/>
          </c:marker>
          <c:dLbls>
            <c:delete val="1"/>
          </c:dLbls>
          <c:cat>
            <c:strRef>
              <c:f>门到货车辆剩余数!$H$22:$H$84</c:f>
              <c:strCache>
                <c:ptCount val="62"/>
                <c:pt idx="0">
                  <c:v>07-01</c:v>
                </c:pt>
                <c:pt idx="1">
                  <c:v>07-02</c:v>
                </c:pt>
                <c:pt idx="2">
                  <c:v>07-03</c:v>
                </c:pt>
                <c:pt idx="3">
                  <c:v>07-04</c:v>
                </c:pt>
                <c:pt idx="4">
                  <c:v>07-05</c:v>
                </c:pt>
                <c:pt idx="5">
                  <c:v>07-06</c:v>
                </c:pt>
                <c:pt idx="6">
                  <c:v>07-07</c:v>
                </c:pt>
                <c:pt idx="7">
                  <c:v>07-08</c:v>
                </c:pt>
                <c:pt idx="8">
                  <c:v>07-09</c:v>
                </c:pt>
                <c:pt idx="9">
                  <c:v>07-10</c:v>
                </c:pt>
                <c:pt idx="10">
                  <c:v>07-11</c:v>
                </c:pt>
                <c:pt idx="11">
                  <c:v>07-12</c:v>
                </c:pt>
                <c:pt idx="12">
                  <c:v>07-13</c:v>
                </c:pt>
                <c:pt idx="13">
                  <c:v>07-14</c:v>
                </c:pt>
                <c:pt idx="14">
                  <c:v>07-15</c:v>
                </c:pt>
                <c:pt idx="15">
                  <c:v>07-16</c:v>
                </c:pt>
                <c:pt idx="16">
                  <c:v>07-17</c:v>
                </c:pt>
                <c:pt idx="17">
                  <c:v>07-18</c:v>
                </c:pt>
                <c:pt idx="18">
                  <c:v>07-19</c:v>
                </c:pt>
                <c:pt idx="19">
                  <c:v>07-20</c:v>
                </c:pt>
                <c:pt idx="20">
                  <c:v>07-21</c:v>
                </c:pt>
                <c:pt idx="21">
                  <c:v>07-22</c:v>
                </c:pt>
                <c:pt idx="22">
                  <c:v>07-23</c:v>
                </c:pt>
                <c:pt idx="23">
                  <c:v>07-24</c:v>
                </c:pt>
                <c:pt idx="24">
                  <c:v>07-25</c:v>
                </c:pt>
                <c:pt idx="25">
                  <c:v>07-26</c:v>
                </c:pt>
                <c:pt idx="26">
                  <c:v>07-27</c:v>
                </c:pt>
                <c:pt idx="27">
                  <c:v>07-28</c:v>
                </c:pt>
                <c:pt idx="28">
                  <c:v>07-29</c:v>
                </c:pt>
                <c:pt idx="29">
                  <c:v>07-30</c:v>
                </c:pt>
                <c:pt idx="30">
                  <c:v>07-31</c:v>
                </c:pt>
                <c:pt idx="31">
                  <c:v>08-01</c:v>
                </c:pt>
                <c:pt idx="32">
                  <c:v>08-02</c:v>
                </c:pt>
                <c:pt idx="33">
                  <c:v>08-03</c:v>
                </c:pt>
                <c:pt idx="34">
                  <c:v>08-04</c:v>
                </c:pt>
                <c:pt idx="35">
                  <c:v>08-05</c:v>
                </c:pt>
                <c:pt idx="36">
                  <c:v>08-06</c:v>
                </c:pt>
                <c:pt idx="37">
                  <c:v>08-07</c:v>
                </c:pt>
                <c:pt idx="38">
                  <c:v>08-08</c:v>
                </c:pt>
                <c:pt idx="39">
                  <c:v>08-09</c:v>
                </c:pt>
                <c:pt idx="40">
                  <c:v>08-10</c:v>
                </c:pt>
                <c:pt idx="41">
                  <c:v>08-11</c:v>
                </c:pt>
                <c:pt idx="42">
                  <c:v>08-13</c:v>
                </c:pt>
                <c:pt idx="43">
                  <c:v>08-14</c:v>
                </c:pt>
                <c:pt idx="44">
                  <c:v>08-15</c:v>
                </c:pt>
                <c:pt idx="45">
                  <c:v>08-16</c:v>
                </c:pt>
                <c:pt idx="46">
                  <c:v>08-17</c:v>
                </c:pt>
                <c:pt idx="47">
                  <c:v>08-18</c:v>
                </c:pt>
                <c:pt idx="48">
                  <c:v>08-19</c:v>
                </c:pt>
                <c:pt idx="49">
                  <c:v>08-20</c:v>
                </c:pt>
                <c:pt idx="50">
                  <c:v>08-21</c:v>
                </c:pt>
                <c:pt idx="51">
                  <c:v>08-22</c:v>
                </c:pt>
                <c:pt idx="52">
                  <c:v>08-23</c:v>
                </c:pt>
                <c:pt idx="53">
                  <c:v>08-24</c:v>
                </c:pt>
                <c:pt idx="54">
                  <c:v>08-25</c:v>
                </c:pt>
                <c:pt idx="55">
                  <c:v>08-26</c:v>
                </c:pt>
                <c:pt idx="56">
                  <c:v>08-27</c:v>
                </c:pt>
                <c:pt idx="57">
                  <c:v>08-28</c:v>
                </c:pt>
                <c:pt idx="58">
                  <c:v>08-29</c:v>
                </c:pt>
                <c:pt idx="59">
                  <c:v>08-30</c:v>
                </c:pt>
                <c:pt idx="60">
                  <c:v>08-31</c:v>
                </c:pt>
                <c:pt idx="61">
                  <c:v>09-01</c:v>
                </c:pt>
              </c:strCache>
            </c:strRef>
          </c:cat>
          <c:val>
            <c:numRef>
              <c:f>门到货车辆剩余数!$J$22:$J$84</c:f>
              <c:numCache>
                <c:formatCode>General</c:formatCode>
                <c:ptCount val="62"/>
                <c:pt idx="0">
                  <c:v>723</c:v>
                </c:pt>
                <c:pt idx="4">
                  <c:v>139</c:v>
                </c:pt>
                <c:pt idx="6">
                  <c:v>322</c:v>
                </c:pt>
                <c:pt idx="7">
                  <c:v>1252</c:v>
                </c:pt>
                <c:pt idx="10">
                  <c:v>154</c:v>
                </c:pt>
                <c:pt idx="11">
                  <c:v>135</c:v>
                </c:pt>
                <c:pt idx="12">
                  <c:v>84</c:v>
                </c:pt>
                <c:pt idx="13">
                  <c:v>509</c:v>
                </c:pt>
                <c:pt idx="14">
                  <c:v>468</c:v>
                </c:pt>
                <c:pt idx="18">
                  <c:v>233</c:v>
                </c:pt>
                <c:pt idx="20">
                  <c:v>385</c:v>
                </c:pt>
                <c:pt idx="21">
                  <c:v>998</c:v>
                </c:pt>
                <c:pt idx="24">
                  <c:v>157</c:v>
                </c:pt>
                <c:pt idx="25">
                  <c:v>190</c:v>
                </c:pt>
                <c:pt idx="27">
                  <c:v>121</c:v>
                </c:pt>
                <c:pt idx="28">
                  <c:v>68</c:v>
                </c:pt>
                <c:pt idx="31">
                  <c:v>160</c:v>
                </c:pt>
                <c:pt idx="32">
                  <c:v>319</c:v>
                </c:pt>
                <c:pt idx="33">
                  <c:v>371</c:v>
                </c:pt>
                <c:pt idx="34">
                  <c:v>371</c:v>
                </c:pt>
                <c:pt idx="38">
                  <c:v>155</c:v>
                </c:pt>
                <c:pt idx="39">
                  <c:v>157</c:v>
                </c:pt>
                <c:pt idx="40">
                  <c:v>68</c:v>
                </c:pt>
                <c:pt idx="41">
                  <c:v>87</c:v>
                </c:pt>
                <c:pt idx="44">
                  <c:v>686</c:v>
                </c:pt>
                <c:pt idx="45">
                  <c:v>449</c:v>
                </c:pt>
                <c:pt idx="46">
                  <c:v>299</c:v>
                </c:pt>
                <c:pt idx="47">
                  <c:v>411</c:v>
                </c:pt>
                <c:pt idx="48">
                  <c:v>575</c:v>
                </c:pt>
                <c:pt idx="51">
                  <c:v>265</c:v>
                </c:pt>
                <c:pt idx="52">
                  <c:v>151</c:v>
                </c:pt>
                <c:pt idx="53">
                  <c:v>59</c:v>
                </c:pt>
                <c:pt idx="54">
                  <c:v>42</c:v>
                </c:pt>
                <c:pt idx="55">
                  <c:v>31</c:v>
                </c:pt>
                <c:pt idx="58">
                  <c:v>22</c:v>
                </c:pt>
                <c:pt idx="59">
                  <c:v>151</c:v>
                </c:pt>
                <c:pt idx="60">
                  <c:v>795</c:v>
                </c:pt>
                <c:pt idx="61">
                  <c:v>1163</c:v>
                </c:pt>
              </c:numCache>
            </c:numRef>
          </c:val>
          <c:smooth val="0"/>
        </c:ser>
        <c:ser>
          <c:idx val="2"/>
          <c:order val="2"/>
          <c:tx>
            <c:strRef>
              <c:f>门到货车辆剩余数!$K$20:$K$21</c:f>
              <c:strCache>
                <c:ptCount val="1"/>
                <c:pt idx="0">
                  <c:v>2023</c:v>
                </c:pt>
              </c:strCache>
            </c:strRef>
          </c:tx>
          <c:spPr>
            <a:ln w="15875" cap="rnd" cmpd="sng" algn="ctr">
              <a:solidFill>
                <a:srgbClr val="003873"/>
              </a:solidFill>
              <a:prstDash val="solid"/>
              <a:round/>
            </a:ln>
            <a:effectLst/>
          </c:spPr>
          <c:marker>
            <c:symbol val="none"/>
          </c:marker>
          <c:dLbls>
            <c:delete val="1"/>
          </c:dLbls>
          <c:cat>
            <c:strRef>
              <c:f>门到货车辆剩余数!$H$22:$H$84</c:f>
              <c:strCache>
                <c:ptCount val="62"/>
                <c:pt idx="0">
                  <c:v>07-01</c:v>
                </c:pt>
                <c:pt idx="1">
                  <c:v>07-02</c:v>
                </c:pt>
                <c:pt idx="2">
                  <c:v>07-03</c:v>
                </c:pt>
                <c:pt idx="3">
                  <c:v>07-04</c:v>
                </c:pt>
                <c:pt idx="4">
                  <c:v>07-05</c:v>
                </c:pt>
                <c:pt idx="5">
                  <c:v>07-06</c:v>
                </c:pt>
                <c:pt idx="6">
                  <c:v>07-07</c:v>
                </c:pt>
                <c:pt idx="7">
                  <c:v>07-08</c:v>
                </c:pt>
                <c:pt idx="8">
                  <c:v>07-09</c:v>
                </c:pt>
                <c:pt idx="9">
                  <c:v>07-10</c:v>
                </c:pt>
                <c:pt idx="10">
                  <c:v>07-11</c:v>
                </c:pt>
                <c:pt idx="11">
                  <c:v>07-12</c:v>
                </c:pt>
                <c:pt idx="12">
                  <c:v>07-13</c:v>
                </c:pt>
                <c:pt idx="13">
                  <c:v>07-14</c:v>
                </c:pt>
                <c:pt idx="14">
                  <c:v>07-15</c:v>
                </c:pt>
                <c:pt idx="15">
                  <c:v>07-16</c:v>
                </c:pt>
                <c:pt idx="16">
                  <c:v>07-17</c:v>
                </c:pt>
                <c:pt idx="17">
                  <c:v>07-18</c:v>
                </c:pt>
                <c:pt idx="18">
                  <c:v>07-19</c:v>
                </c:pt>
                <c:pt idx="19">
                  <c:v>07-20</c:v>
                </c:pt>
                <c:pt idx="20">
                  <c:v>07-21</c:v>
                </c:pt>
                <c:pt idx="21">
                  <c:v>07-22</c:v>
                </c:pt>
                <c:pt idx="22">
                  <c:v>07-23</c:v>
                </c:pt>
                <c:pt idx="23">
                  <c:v>07-24</c:v>
                </c:pt>
                <c:pt idx="24">
                  <c:v>07-25</c:v>
                </c:pt>
                <c:pt idx="25">
                  <c:v>07-26</c:v>
                </c:pt>
                <c:pt idx="26">
                  <c:v>07-27</c:v>
                </c:pt>
                <c:pt idx="27">
                  <c:v>07-28</c:v>
                </c:pt>
                <c:pt idx="28">
                  <c:v>07-29</c:v>
                </c:pt>
                <c:pt idx="29">
                  <c:v>07-30</c:v>
                </c:pt>
                <c:pt idx="30">
                  <c:v>07-31</c:v>
                </c:pt>
                <c:pt idx="31">
                  <c:v>08-01</c:v>
                </c:pt>
                <c:pt idx="32">
                  <c:v>08-02</c:v>
                </c:pt>
                <c:pt idx="33">
                  <c:v>08-03</c:v>
                </c:pt>
                <c:pt idx="34">
                  <c:v>08-04</c:v>
                </c:pt>
                <c:pt idx="35">
                  <c:v>08-05</c:v>
                </c:pt>
                <c:pt idx="36">
                  <c:v>08-06</c:v>
                </c:pt>
                <c:pt idx="37">
                  <c:v>08-07</c:v>
                </c:pt>
                <c:pt idx="38">
                  <c:v>08-08</c:v>
                </c:pt>
                <c:pt idx="39">
                  <c:v>08-09</c:v>
                </c:pt>
                <c:pt idx="40">
                  <c:v>08-10</c:v>
                </c:pt>
                <c:pt idx="41">
                  <c:v>08-11</c:v>
                </c:pt>
                <c:pt idx="42">
                  <c:v>08-13</c:v>
                </c:pt>
                <c:pt idx="43">
                  <c:v>08-14</c:v>
                </c:pt>
                <c:pt idx="44">
                  <c:v>08-15</c:v>
                </c:pt>
                <c:pt idx="45">
                  <c:v>08-16</c:v>
                </c:pt>
                <c:pt idx="46">
                  <c:v>08-17</c:v>
                </c:pt>
                <c:pt idx="47">
                  <c:v>08-18</c:v>
                </c:pt>
                <c:pt idx="48">
                  <c:v>08-19</c:v>
                </c:pt>
                <c:pt idx="49">
                  <c:v>08-20</c:v>
                </c:pt>
                <c:pt idx="50">
                  <c:v>08-21</c:v>
                </c:pt>
                <c:pt idx="51">
                  <c:v>08-22</c:v>
                </c:pt>
                <c:pt idx="52">
                  <c:v>08-23</c:v>
                </c:pt>
                <c:pt idx="53">
                  <c:v>08-24</c:v>
                </c:pt>
                <c:pt idx="54">
                  <c:v>08-25</c:v>
                </c:pt>
                <c:pt idx="55">
                  <c:v>08-26</c:v>
                </c:pt>
                <c:pt idx="56">
                  <c:v>08-27</c:v>
                </c:pt>
                <c:pt idx="57">
                  <c:v>08-28</c:v>
                </c:pt>
                <c:pt idx="58">
                  <c:v>08-29</c:v>
                </c:pt>
                <c:pt idx="59">
                  <c:v>08-30</c:v>
                </c:pt>
                <c:pt idx="60">
                  <c:v>08-31</c:v>
                </c:pt>
                <c:pt idx="61">
                  <c:v>09-01</c:v>
                </c:pt>
              </c:strCache>
            </c:strRef>
          </c:cat>
          <c:val>
            <c:numRef>
              <c:f>门到货车辆剩余数!$K$22:$K$84</c:f>
              <c:numCache>
                <c:formatCode>General</c:formatCode>
                <c:ptCount val="62"/>
                <c:pt idx="2">
                  <c:v>486</c:v>
                </c:pt>
                <c:pt idx="3">
                  <c:v>180</c:v>
                </c:pt>
                <c:pt idx="4">
                  <c:v>223</c:v>
                </c:pt>
                <c:pt idx="6">
                  <c:v>185</c:v>
                </c:pt>
                <c:pt idx="9">
                  <c:v>426</c:v>
                </c:pt>
                <c:pt idx="10">
                  <c:v>624</c:v>
                </c:pt>
                <c:pt idx="11">
                  <c:v>803</c:v>
                </c:pt>
                <c:pt idx="12">
                  <c:v>682</c:v>
                </c:pt>
                <c:pt idx="13">
                  <c:v>963</c:v>
                </c:pt>
                <c:pt idx="16">
                  <c:v>477</c:v>
                </c:pt>
                <c:pt idx="18">
                  <c:v>120</c:v>
                </c:pt>
                <c:pt idx="19">
                  <c:v>176</c:v>
                </c:pt>
                <c:pt idx="20">
                  <c:v>275</c:v>
                </c:pt>
                <c:pt idx="23">
                  <c:v>1118</c:v>
                </c:pt>
                <c:pt idx="24">
                  <c:v>634</c:v>
                </c:pt>
                <c:pt idx="25">
                  <c:v>260</c:v>
                </c:pt>
                <c:pt idx="26">
                  <c:v>128</c:v>
                </c:pt>
                <c:pt idx="27">
                  <c:v>110</c:v>
                </c:pt>
                <c:pt idx="30">
                  <c:v>169</c:v>
                </c:pt>
                <c:pt idx="31">
                  <c:v>297</c:v>
                </c:pt>
                <c:pt idx="32">
                  <c:v>585</c:v>
                </c:pt>
                <c:pt idx="33">
                  <c:v>259</c:v>
                </c:pt>
                <c:pt idx="34">
                  <c:v>173</c:v>
                </c:pt>
                <c:pt idx="37">
                  <c:v>126</c:v>
                </c:pt>
                <c:pt idx="38">
                  <c:v>111</c:v>
                </c:pt>
                <c:pt idx="39">
                  <c:v>118</c:v>
                </c:pt>
                <c:pt idx="40">
                  <c:v>123</c:v>
                </c:pt>
                <c:pt idx="41">
                  <c:v>127</c:v>
                </c:pt>
                <c:pt idx="43">
                  <c:v>565</c:v>
                </c:pt>
                <c:pt idx="44">
                  <c:v>546</c:v>
                </c:pt>
                <c:pt idx="45">
                  <c:v>680</c:v>
                </c:pt>
                <c:pt idx="46">
                  <c:v>841</c:v>
                </c:pt>
                <c:pt idx="47">
                  <c:v>756</c:v>
                </c:pt>
                <c:pt idx="50">
                  <c:v>263</c:v>
                </c:pt>
                <c:pt idx="51">
                  <c:v>175</c:v>
                </c:pt>
                <c:pt idx="52">
                  <c:v>185</c:v>
                </c:pt>
                <c:pt idx="53">
                  <c:v>169</c:v>
                </c:pt>
                <c:pt idx="54">
                  <c:v>330</c:v>
                </c:pt>
                <c:pt idx="57">
                  <c:v>217</c:v>
                </c:pt>
                <c:pt idx="58">
                  <c:v>250</c:v>
                </c:pt>
                <c:pt idx="59">
                  <c:v>330</c:v>
                </c:pt>
                <c:pt idx="60">
                  <c:v>458</c:v>
                </c:pt>
                <c:pt idx="61">
                  <c:v>767</c:v>
                </c:pt>
              </c:numCache>
            </c:numRef>
          </c:val>
          <c:smooth val="0"/>
        </c:ser>
        <c:ser>
          <c:idx val="3"/>
          <c:order val="3"/>
          <c:tx>
            <c:strRef>
              <c:f>门到货车辆剩余数!$L$20:$L$21</c:f>
              <c:strCache>
                <c:ptCount val="1"/>
                <c:pt idx="0">
                  <c:v>2024</c:v>
                </c:pt>
              </c:strCache>
            </c:strRef>
          </c:tx>
          <c:spPr>
            <a:ln w="25400" cap="rnd" cmpd="sng" algn="ctr">
              <a:solidFill>
                <a:srgbClr val="D32F2F"/>
              </a:solidFill>
              <a:prstDash val="solid"/>
              <a:round/>
            </a:ln>
            <a:effectLst/>
          </c:spPr>
          <c:marker>
            <c:symbol val="none"/>
          </c:marker>
          <c:dLbls>
            <c:delete val="1"/>
          </c:dLbls>
          <c:cat>
            <c:strRef>
              <c:f>门到货车辆剩余数!$H$22:$H$84</c:f>
              <c:strCache>
                <c:ptCount val="62"/>
                <c:pt idx="0">
                  <c:v>07-01</c:v>
                </c:pt>
                <c:pt idx="1">
                  <c:v>07-02</c:v>
                </c:pt>
                <c:pt idx="2">
                  <c:v>07-03</c:v>
                </c:pt>
                <c:pt idx="3">
                  <c:v>07-04</c:v>
                </c:pt>
                <c:pt idx="4">
                  <c:v>07-05</c:v>
                </c:pt>
                <c:pt idx="5">
                  <c:v>07-06</c:v>
                </c:pt>
                <c:pt idx="6">
                  <c:v>07-07</c:v>
                </c:pt>
                <c:pt idx="7">
                  <c:v>07-08</c:v>
                </c:pt>
                <c:pt idx="8">
                  <c:v>07-09</c:v>
                </c:pt>
                <c:pt idx="9">
                  <c:v>07-10</c:v>
                </c:pt>
                <c:pt idx="10">
                  <c:v>07-11</c:v>
                </c:pt>
                <c:pt idx="11">
                  <c:v>07-12</c:v>
                </c:pt>
                <c:pt idx="12">
                  <c:v>07-13</c:v>
                </c:pt>
                <c:pt idx="13">
                  <c:v>07-14</c:v>
                </c:pt>
                <c:pt idx="14">
                  <c:v>07-15</c:v>
                </c:pt>
                <c:pt idx="15">
                  <c:v>07-16</c:v>
                </c:pt>
                <c:pt idx="16">
                  <c:v>07-17</c:v>
                </c:pt>
                <c:pt idx="17">
                  <c:v>07-18</c:v>
                </c:pt>
                <c:pt idx="18">
                  <c:v>07-19</c:v>
                </c:pt>
                <c:pt idx="19">
                  <c:v>07-20</c:v>
                </c:pt>
                <c:pt idx="20">
                  <c:v>07-21</c:v>
                </c:pt>
                <c:pt idx="21">
                  <c:v>07-22</c:v>
                </c:pt>
                <c:pt idx="22">
                  <c:v>07-23</c:v>
                </c:pt>
                <c:pt idx="23">
                  <c:v>07-24</c:v>
                </c:pt>
                <c:pt idx="24">
                  <c:v>07-25</c:v>
                </c:pt>
                <c:pt idx="25">
                  <c:v>07-26</c:v>
                </c:pt>
                <c:pt idx="26">
                  <c:v>07-27</c:v>
                </c:pt>
                <c:pt idx="27">
                  <c:v>07-28</c:v>
                </c:pt>
                <c:pt idx="28">
                  <c:v>07-29</c:v>
                </c:pt>
                <c:pt idx="29">
                  <c:v>07-30</c:v>
                </c:pt>
                <c:pt idx="30">
                  <c:v>07-31</c:v>
                </c:pt>
                <c:pt idx="31">
                  <c:v>08-01</c:v>
                </c:pt>
                <c:pt idx="32">
                  <c:v>08-02</c:v>
                </c:pt>
                <c:pt idx="33">
                  <c:v>08-03</c:v>
                </c:pt>
                <c:pt idx="34">
                  <c:v>08-04</c:v>
                </c:pt>
                <c:pt idx="35">
                  <c:v>08-05</c:v>
                </c:pt>
                <c:pt idx="36">
                  <c:v>08-06</c:v>
                </c:pt>
                <c:pt idx="37">
                  <c:v>08-07</c:v>
                </c:pt>
                <c:pt idx="38">
                  <c:v>08-08</c:v>
                </c:pt>
                <c:pt idx="39">
                  <c:v>08-09</c:v>
                </c:pt>
                <c:pt idx="40">
                  <c:v>08-10</c:v>
                </c:pt>
                <c:pt idx="41">
                  <c:v>08-11</c:v>
                </c:pt>
                <c:pt idx="42">
                  <c:v>08-13</c:v>
                </c:pt>
                <c:pt idx="43">
                  <c:v>08-14</c:v>
                </c:pt>
                <c:pt idx="44">
                  <c:v>08-15</c:v>
                </c:pt>
                <c:pt idx="45">
                  <c:v>08-16</c:v>
                </c:pt>
                <c:pt idx="46">
                  <c:v>08-17</c:v>
                </c:pt>
                <c:pt idx="47">
                  <c:v>08-18</c:v>
                </c:pt>
                <c:pt idx="48">
                  <c:v>08-19</c:v>
                </c:pt>
                <c:pt idx="49">
                  <c:v>08-20</c:v>
                </c:pt>
                <c:pt idx="50">
                  <c:v>08-21</c:v>
                </c:pt>
                <c:pt idx="51">
                  <c:v>08-22</c:v>
                </c:pt>
                <c:pt idx="52">
                  <c:v>08-23</c:v>
                </c:pt>
                <c:pt idx="53">
                  <c:v>08-24</c:v>
                </c:pt>
                <c:pt idx="54">
                  <c:v>08-25</c:v>
                </c:pt>
                <c:pt idx="55">
                  <c:v>08-26</c:v>
                </c:pt>
                <c:pt idx="56">
                  <c:v>08-27</c:v>
                </c:pt>
                <c:pt idx="57">
                  <c:v>08-28</c:v>
                </c:pt>
                <c:pt idx="58">
                  <c:v>08-29</c:v>
                </c:pt>
                <c:pt idx="59">
                  <c:v>08-30</c:v>
                </c:pt>
                <c:pt idx="60">
                  <c:v>08-31</c:v>
                </c:pt>
                <c:pt idx="61">
                  <c:v>09-01</c:v>
                </c:pt>
              </c:strCache>
            </c:strRef>
          </c:cat>
          <c:val>
            <c:numRef>
              <c:f>门到货车辆剩余数!$L$22:$L$84</c:f>
              <c:numCache>
                <c:formatCode>General</c:formatCode>
                <c:ptCount val="62"/>
                <c:pt idx="0">
                  <c:v>330</c:v>
                </c:pt>
                <c:pt idx="1">
                  <c:v>218</c:v>
                </c:pt>
                <c:pt idx="2">
                  <c:v>158</c:v>
                </c:pt>
                <c:pt idx="3">
                  <c:v>1119</c:v>
                </c:pt>
                <c:pt idx="4">
                  <c:v>676</c:v>
                </c:pt>
                <c:pt idx="7">
                  <c:v>459</c:v>
                </c:pt>
                <c:pt idx="8">
                  <c:v>459</c:v>
                </c:pt>
                <c:pt idx="9">
                  <c:v>1060</c:v>
                </c:pt>
                <c:pt idx="10">
                  <c:v>985</c:v>
                </c:pt>
                <c:pt idx="11">
                  <c:v>445</c:v>
                </c:pt>
                <c:pt idx="14">
                  <c:v>492</c:v>
                </c:pt>
                <c:pt idx="15">
                  <c:v>492</c:v>
                </c:pt>
                <c:pt idx="16">
                  <c:v>312</c:v>
                </c:pt>
                <c:pt idx="17">
                  <c:v>420</c:v>
                </c:pt>
                <c:pt idx="18">
                  <c:v>627</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 行业数据（新）.xlsx]玉米 主要深加工企业库存 (周)!数据透视表7</c:name>
    <c:fmtId val="-1"/>
  </c:pivotSource>
  <c:chart>
    <c:autoTitleDeleted val="1"/>
    <c:plotArea>
      <c:layout>
        <c:manualLayout>
          <c:layoutTarget val="inner"/>
          <c:xMode val="edge"/>
          <c:yMode val="edge"/>
          <c:x val="0.0925662698412698"/>
          <c:y val="0.141384536830507"/>
          <c:w val="0.842334126984127"/>
          <c:h val="0.642296632716132"/>
        </c:manualLayout>
      </c:layout>
      <c:lineChart>
        <c:grouping val="standard"/>
        <c:varyColors val="0"/>
        <c:ser>
          <c:idx val="0"/>
          <c:order val="0"/>
          <c:tx>
            <c:strRef>
              <c:f>'玉米 主要深加工企业库存 (周)'!$P$23:$P$24</c:f>
              <c:strCache>
                <c:ptCount val="1"/>
                <c:pt idx="0">
                  <c:v>2021</c:v>
                </c:pt>
              </c:strCache>
            </c:strRef>
          </c:tx>
          <c:spPr>
            <a:ln w="19050" cap="rnd" cmpd="sng" algn="ctr">
              <a:solidFill>
                <a:srgbClr val="9E9E9E"/>
              </a:solidFill>
              <a:prstDash val="solid"/>
              <a:round/>
            </a:ln>
            <a:effectLst/>
          </c:spPr>
          <c:marker>
            <c:symbol val="none"/>
          </c:marker>
          <c:dLbls>
            <c:delete val="1"/>
          </c:dLbls>
          <c:cat>
            <c:strRef>
              <c:f>'玉米 主要深加工企业库存 (周)'!$O$25:$O$211</c:f>
              <c:strCache>
                <c:ptCount val="186"/>
                <c:pt idx="0">
                  <c:v>01-01</c:v>
                </c:pt>
                <c:pt idx="1">
                  <c:v>01-03</c:v>
                </c:pt>
                <c:pt idx="2">
                  <c:v>01-06</c:v>
                </c:pt>
                <c:pt idx="3">
                  <c:v>01-07</c:v>
                </c:pt>
                <c:pt idx="4">
                  <c:v>01-08</c:v>
                </c:pt>
                <c:pt idx="5">
                  <c:v>01-10</c:v>
                </c:pt>
                <c:pt idx="6">
                  <c:v>01-13</c:v>
                </c:pt>
                <c:pt idx="7">
                  <c:v>01-14</c:v>
                </c:pt>
                <c:pt idx="8">
                  <c:v>01-15</c:v>
                </c:pt>
                <c:pt idx="9">
                  <c:v>01-17</c:v>
                </c:pt>
                <c:pt idx="10">
                  <c:v>01-20</c:v>
                </c:pt>
                <c:pt idx="11">
                  <c:v>01-21</c:v>
                </c:pt>
                <c:pt idx="12">
                  <c:v>01-22</c:v>
                </c:pt>
                <c:pt idx="13">
                  <c:v>01-24</c:v>
                </c:pt>
                <c:pt idx="14">
                  <c:v>01-27</c:v>
                </c:pt>
                <c:pt idx="15">
                  <c:v>01-28</c:v>
                </c:pt>
                <c:pt idx="16">
                  <c:v>01-29</c:v>
                </c:pt>
                <c:pt idx="17">
                  <c:v>01-31</c:v>
                </c:pt>
                <c:pt idx="18">
                  <c:v>02-03</c:v>
                </c:pt>
                <c:pt idx="19">
                  <c:v>02-04</c:v>
                </c:pt>
                <c:pt idx="20">
                  <c:v>02-05</c:v>
                </c:pt>
                <c:pt idx="21">
                  <c:v>02-08</c:v>
                </c:pt>
                <c:pt idx="22">
                  <c:v>02-10</c:v>
                </c:pt>
                <c:pt idx="23">
                  <c:v>02-11</c:v>
                </c:pt>
                <c:pt idx="24">
                  <c:v>02-12</c:v>
                </c:pt>
                <c:pt idx="25">
                  <c:v>02-14</c:v>
                </c:pt>
                <c:pt idx="26">
                  <c:v>02-17</c:v>
                </c:pt>
                <c:pt idx="27">
                  <c:v>02-18</c:v>
                </c:pt>
                <c:pt idx="28">
                  <c:v>02-19</c:v>
                </c:pt>
                <c:pt idx="29">
                  <c:v>02-21</c:v>
                </c:pt>
                <c:pt idx="30">
                  <c:v>02-24</c:v>
                </c:pt>
                <c:pt idx="31">
                  <c:v>02-25</c:v>
                </c:pt>
                <c:pt idx="32">
                  <c:v>02-26</c:v>
                </c:pt>
                <c:pt idx="33">
                  <c:v>02-28</c:v>
                </c:pt>
                <c:pt idx="34">
                  <c:v>03-03</c:v>
                </c:pt>
                <c:pt idx="35">
                  <c:v>03-04</c:v>
                </c:pt>
                <c:pt idx="36">
                  <c:v>03-05</c:v>
                </c:pt>
                <c:pt idx="37">
                  <c:v>03-08</c:v>
                </c:pt>
                <c:pt idx="38">
                  <c:v>03-10</c:v>
                </c:pt>
                <c:pt idx="39">
                  <c:v>03-11</c:v>
                </c:pt>
                <c:pt idx="40">
                  <c:v>03-12</c:v>
                </c:pt>
                <c:pt idx="41">
                  <c:v>03-13</c:v>
                </c:pt>
                <c:pt idx="42">
                  <c:v>03-17</c:v>
                </c:pt>
                <c:pt idx="43">
                  <c:v>03-18</c:v>
                </c:pt>
                <c:pt idx="44">
                  <c:v>03-19</c:v>
                </c:pt>
                <c:pt idx="45">
                  <c:v>03-20</c:v>
                </c:pt>
                <c:pt idx="46">
                  <c:v>03-24</c:v>
                </c:pt>
                <c:pt idx="47">
                  <c:v>03-25</c:v>
                </c:pt>
                <c:pt idx="48">
                  <c:v>03-26</c:v>
                </c:pt>
                <c:pt idx="49">
                  <c:v>03-27</c:v>
                </c:pt>
                <c:pt idx="50">
                  <c:v>03-31</c:v>
                </c:pt>
                <c:pt idx="51">
                  <c:v>04-01</c:v>
                </c:pt>
                <c:pt idx="52">
                  <c:v>04-02</c:v>
                </c:pt>
                <c:pt idx="53">
                  <c:v>04-03</c:v>
                </c:pt>
                <c:pt idx="54">
                  <c:v>04-07</c:v>
                </c:pt>
                <c:pt idx="55">
                  <c:v>04-08</c:v>
                </c:pt>
                <c:pt idx="56">
                  <c:v>04-09</c:v>
                </c:pt>
                <c:pt idx="57">
                  <c:v>04-10</c:v>
                </c:pt>
                <c:pt idx="58">
                  <c:v>04-14</c:v>
                </c:pt>
                <c:pt idx="59">
                  <c:v>04-15</c:v>
                </c:pt>
                <c:pt idx="60">
                  <c:v>04-16</c:v>
                </c:pt>
                <c:pt idx="61">
                  <c:v>04-17</c:v>
                </c:pt>
                <c:pt idx="62">
                  <c:v>04-21</c:v>
                </c:pt>
                <c:pt idx="63">
                  <c:v>04-22</c:v>
                </c:pt>
                <c:pt idx="64">
                  <c:v>04-23</c:v>
                </c:pt>
                <c:pt idx="65">
                  <c:v>04-24</c:v>
                </c:pt>
                <c:pt idx="66">
                  <c:v>04-28</c:v>
                </c:pt>
                <c:pt idx="67">
                  <c:v>04-29</c:v>
                </c:pt>
                <c:pt idx="68">
                  <c:v>04-30</c:v>
                </c:pt>
                <c:pt idx="69">
                  <c:v>05-01</c:v>
                </c:pt>
                <c:pt idx="70">
                  <c:v>05-05</c:v>
                </c:pt>
                <c:pt idx="71">
                  <c:v>05-06</c:v>
                </c:pt>
                <c:pt idx="72">
                  <c:v>05-07</c:v>
                </c:pt>
                <c:pt idx="73">
                  <c:v>05-08</c:v>
                </c:pt>
                <c:pt idx="74">
                  <c:v>05-10</c:v>
                </c:pt>
                <c:pt idx="75">
                  <c:v>05-13</c:v>
                </c:pt>
                <c:pt idx="76">
                  <c:v>05-14</c:v>
                </c:pt>
                <c:pt idx="77">
                  <c:v>05-15</c:v>
                </c:pt>
                <c:pt idx="78">
                  <c:v>05-17</c:v>
                </c:pt>
                <c:pt idx="79">
                  <c:v>05-20</c:v>
                </c:pt>
                <c:pt idx="80">
                  <c:v>05-21</c:v>
                </c:pt>
                <c:pt idx="81">
                  <c:v>05-22</c:v>
                </c:pt>
                <c:pt idx="82">
                  <c:v>05-24</c:v>
                </c:pt>
                <c:pt idx="83">
                  <c:v>05-27</c:v>
                </c:pt>
                <c:pt idx="84">
                  <c:v>05-28</c:v>
                </c:pt>
                <c:pt idx="85">
                  <c:v>05-29</c:v>
                </c:pt>
                <c:pt idx="86">
                  <c:v>06-01</c:v>
                </c:pt>
                <c:pt idx="87">
                  <c:v>06-03</c:v>
                </c:pt>
                <c:pt idx="88">
                  <c:v>06-04</c:v>
                </c:pt>
                <c:pt idx="89">
                  <c:v>06-05</c:v>
                </c:pt>
                <c:pt idx="90">
                  <c:v>06-09</c:v>
                </c:pt>
                <c:pt idx="91">
                  <c:v>06-10</c:v>
                </c:pt>
                <c:pt idx="92">
                  <c:v>06-11</c:v>
                </c:pt>
                <c:pt idx="93">
                  <c:v>06-12</c:v>
                </c:pt>
                <c:pt idx="94">
                  <c:v>06-14</c:v>
                </c:pt>
                <c:pt idx="95">
                  <c:v>06-17</c:v>
                </c:pt>
                <c:pt idx="96">
                  <c:v>06-18</c:v>
                </c:pt>
                <c:pt idx="97">
                  <c:v>06-20</c:v>
                </c:pt>
                <c:pt idx="98">
                  <c:v>06-21</c:v>
                </c:pt>
                <c:pt idx="99">
                  <c:v>06-24</c:v>
                </c:pt>
                <c:pt idx="100">
                  <c:v>06-25</c:v>
                </c:pt>
                <c:pt idx="101">
                  <c:v>06-26</c:v>
                </c:pt>
                <c:pt idx="102">
                  <c:v>06-28</c:v>
                </c:pt>
                <c:pt idx="103">
                  <c:v>07-01</c:v>
                </c:pt>
                <c:pt idx="104">
                  <c:v>07-02</c:v>
                </c:pt>
                <c:pt idx="105">
                  <c:v>07-03</c:v>
                </c:pt>
                <c:pt idx="106">
                  <c:v>07-05</c:v>
                </c:pt>
                <c:pt idx="107">
                  <c:v>07-08</c:v>
                </c:pt>
                <c:pt idx="108">
                  <c:v>07-09</c:v>
                </c:pt>
                <c:pt idx="109">
                  <c:v>07-10</c:v>
                </c:pt>
                <c:pt idx="110">
                  <c:v>07-12</c:v>
                </c:pt>
                <c:pt idx="111">
                  <c:v>07-15</c:v>
                </c:pt>
                <c:pt idx="112">
                  <c:v>07-16</c:v>
                </c:pt>
                <c:pt idx="113">
                  <c:v>07-18</c:v>
                </c:pt>
                <c:pt idx="114">
                  <c:v>07-19</c:v>
                </c:pt>
                <c:pt idx="115">
                  <c:v>07-22</c:v>
                </c:pt>
                <c:pt idx="116">
                  <c:v>07-23</c:v>
                </c:pt>
                <c:pt idx="117">
                  <c:v>07-26</c:v>
                </c:pt>
                <c:pt idx="118">
                  <c:v>07-29</c:v>
                </c:pt>
                <c:pt idx="119">
                  <c:v>07-30</c:v>
                </c:pt>
                <c:pt idx="120">
                  <c:v>08-02</c:v>
                </c:pt>
                <c:pt idx="121">
                  <c:v>08-05</c:v>
                </c:pt>
                <c:pt idx="122">
                  <c:v>08-06</c:v>
                </c:pt>
                <c:pt idx="123">
                  <c:v>08-09</c:v>
                </c:pt>
                <c:pt idx="124">
                  <c:v>08-12</c:v>
                </c:pt>
                <c:pt idx="125">
                  <c:v>08-13</c:v>
                </c:pt>
                <c:pt idx="126">
                  <c:v>08-16</c:v>
                </c:pt>
                <c:pt idx="127">
                  <c:v>08-19</c:v>
                </c:pt>
                <c:pt idx="128">
                  <c:v>08-20</c:v>
                </c:pt>
                <c:pt idx="129">
                  <c:v>08-23</c:v>
                </c:pt>
                <c:pt idx="130">
                  <c:v>08-26</c:v>
                </c:pt>
                <c:pt idx="131">
                  <c:v>08-27</c:v>
                </c:pt>
                <c:pt idx="132">
                  <c:v>08-30</c:v>
                </c:pt>
                <c:pt idx="133">
                  <c:v>09-02</c:v>
                </c:pt>
                <c:pt idx="134">
                  <c:v>09-03</c:v>
                </c:pt>
                <c:pt idx="135">
                  <c:v>09-06</c:v>
                </c:pt>
                <c:pt idx="136">
                  <c:v>09-09</c:v>
                </c:pt>
                <c:pt idx="137">
                  <c:v>09-10</c:v>
                </c:pt>
                <c:pt idx="138">
                  <c:v>09-13</c:v>
                </c:pt>
                <c:pt idx="139">
                  <c:v>09-16</c:v>
                </c:pt>
                <c:pt idx="140">
                  <c:v>09-17</c:v>
                </c:pt>
                <c:pt idx="141">
                  <c:v>09-20</c:v>
                </c:pt>
                <c:pt idx="142">
                  <c:v>09-23</c:v>
                </c:pt>
                <c:pt idx="143">
                  <c:v>09-24</c:v>
                </c:pt>
                <c:pt idx="144">
                  <c:v>09-27</c:v>
                </c:pt>
                <c:pt idx="145">
                  <c:v>09-30</c:v>
                </c:pt>
                <c:pt idx="146">
                  <c:v>10-01</c:v>
                </c:pt>
                <c:pt idx="147">
                  <c:v>10-04</c:v>
                </c:pt>
                <c:pt idx="148">
                  <c:v>10-07</c:v>
                </c:pt>
                <c:pt idx="149">
                  <c:v>10-08</c:v>
                </c:pt>
                <c:pt idx="150">
                  <c:v>10-11</c:v>
                </c:pt>
                <c:pt idx="151">
                  <c:v>10-14</c:v>
                </c:pt>
                <c:pt idx="152">
                  <c:v>10-15</c:v>
                </c:pt>
                <c:pt idx="153">
                  <c:v>10-19</c:v>
                </c:pt>
                <c:pt idx="154">
                  <c:v>10-21</c:v>
                </c:pt>
                <c:pt idx="155">
                  <c:v>10-22</c:v>
                </c:pt>
                <c:pt idx="156">
                  <c:v>10-25</c:v>
                </c:pt>
                <c:pt idx="157">
                  <c:v>10-28</c:v>
                </c:pt>
                <c:pt idx="158">
                  <c:v>10-29</c:v>
                </c:pt>
                <c:pt idx="159">
                  <c:v>11-02</c:v>
                </c:pt>
                <c:pt idx="160">
                  <c:v>11-04</c:v>
                </c:pt>
                <c:pt idx="161">
                  <c:v>11-05</c:v>
                </c:pt>
                <c:pt idx="162">
                  <c:v>11-08</c:v>
                </c:pt>
                <c:pt idx="163">
                  <c:v>11-11</c:v>
                </c:pt>
                <c:pt idx="164">
                  <c:v>11-12</c:v>
                </c:pt>
                <c:pt idx="165">
                  <c:v>11-16</c:v>
                </c:pt>
                <c:pt idx="166">
                  <c:v>11-18</c:v>
                </c:pt>
                <c:pt idx="167">
                  <c:v>11-19</c:v>
                </c:pt>
                <c:pt idx="168">
                  <c:v>11-22</c:v>
                </c:pt>
                <c:pt idx="169">
                  <c:v>11-25</c:v>
                </c:pt>
                <c:pt idx="170">
                  <c:v>11-26</c:v>
                </c:pt>
                <c:pt idx="171">
                  <c:v>11-30</c:v>
                </c:pt>
                <c:pt idx="172">
                  <c:v>12-02</c:v>
                </c:pt>
                <c:pt idx="173">
                  <c:v>12-03</c:v>
                </c:pt>
                <c:pt idx="174">
                  <c:v>12-07</c:v>
                </c:pt>
                <c:pt idx="175">
                  <c:v>12-09</c:v>
                </c:pt>
                <c:pt idx="176">
                  <c:v>12-10</c:v>
                </c:pt>
                <c:pt idx="177">
                  <c:v>12-14</c:v>
                </c:pt>
                <c:pt idx="178">
                  <c:v>12-16</c:v>
                </c:pt>
                <c:pt idx="179">
                  <c:v>12-17</c:v>
                </c:pt>
                <c:pt idx="180">
                  <c:v>12-20</c:v>
                </c:pt>
                <c:pt idx="181">
                  <c:v>12-23</c:v>
                </c:pt>
                <c:pt idx="182">
                  <c:v>12-24</c:v>
                </c:pt>
                <c:pt idx="183">
                  <c:v>12-27</c:v>
                </c:pt>
                <c:pt idx="184">
                  <c:v>12-30</c:v>
                </c:pt>
                <c:pt idx="185">
                  <c:v>12-31</c:v>
                </c:pt>
              </c:strCache>
            </c:strRef>
          </c:cat>
          <c:val>
            <c:numRef>
              <c:f>'玉米 主要深加工企业库存 (周)'!$P$25:$P$211</c:f>
              <c:numCache>
                <c:formatCode>General</c:formatCode>
                <c:ptCount val="186"/>
                <c:pt idx="0">
                  <c:v>528.3</c:v>
                </c:pt>
                <c:pt idx="4">
                  <c:v>537.4</c:v>
                </c:pt>
                <c:pt idx="8">
                  <c:v>521.6</c:v>
                </c:pt>
                <c:pt idx="12">
                  <c:v>533.5</c:v>
                </c:pt>
                <c:pt idx="16">
                  <c:v>538.8</c:v>
                </c:pt>
                <c:pt idx="20">
                  <c:v>535.6</c:v>
                </c:pt>
                <c:pt idx="24">
                  <c:v>518.5</c:v>
                </c:pt>
                <c:pt idx="28">
                  <c:v>487.2</c:v>
                </c:pt>
                <c:pt idx="32">
                  <c:v>483.6</c:v>
                </c:pt>
                <c:pt idx="36">
                  <c:v>499.4</c:v>
                </c:pt>
                <c:pt idx="40">
                  <c:v>569.4</c:v>
                </c:pt>
                <c:pt idx="44">
                  <c:v>569.4</c:v>
                </c:pt>
                <c:pt idx="48">
                  <c:v>626.1</c:v>
                </c:pt>
                <c:pt idx="52">
                  <c:v>635.7</c:v>
                </c:pt>
                <c:pt idx="56">
                  <c:v>638</c:v>
                </c:pt>
                <c:pt idx="60">
                  <c:v>634.3</c:v>
                </c:pt>
                <c:pt idx="64">
                  <c:v>628.9</c:v>
                </c:pt>
                <c:pt idx="68">
                  <c:v>620.9</c:v>
                </c:pt>
                <c:pt idx="72">
                  <c:v>609.3</c:v>
                </c:pt>
                <c:pt idx="76">
                  <c:v>588.8</c:v>
                </c:pt>
                <c:pt idx="80">
                  <c:v>600.3</c:v>
                </c:pt>
                <c:pt idx="84">
                  <c:v>603.7</c:v>
                </c:pt>
                <c:pt idx="88">
                  <c:v>598</c:v>
                </c:pt>
                <c:pt idx="92">
                  <c:v>594.3</c:v>
                </c:pt>
                <c:pt idx="96">
                  <c:v>585.8</c:v>
                </c:pt>
                <c:pt idx="100">
                  <c:v>596.8</c:v>
                </c:pt>
                <c:pt idx="104">
                  <c:v>576.5</c:v>
                </c:pt>
                <c:pt idx="108">
                  <c:v>548.2</c:v>
                </c:pt>
                <c:pt idx="112">
                  <c:v>520.1</c:v>
                </c:pt>
                <c:pt idx="116">
                  <c:v>502.9</c:v>
                </c:pt>
                <c:pt idx="119">
                  <c:v>473</c:v>
                </c:pt>
                <c:pt idx="122">
                  <c:v>447.2</c:v>
                </c:pt>
                <c:pt idx="125">
                  <c:v>404</c:v>
                </c:pt>
                <c:pt idx="128">
                  <c:v>387.2</c:v>
                </c:pt>
                <c:pt idx="131">
                  <c:v>374</c:v>
                </c:pt>
                <c:pt idx="134">
                  <c:v>361.7</c:v>
                </c:pt>
                <c:pt idx="137">
                  <c:v>348.9</c:v>
                </c:pt>
                <c:pt idx="140">
                  <c:v>339.7</c:v>
                </c:pt>
                <c:pt idx="143">
                  <c:v>337.3</c:v>
                </c:pt>
                <c:pt idx="146">
                  <c:v>325.5</c:v>
                </c:pt>
                <c:pt idx="149">
                  <c:v>319.1</c:v>
                </c:pt>
                <c:pt idx="152">
                  <c:v>301.8</c:v>
                </c:pt>
                <c:pt idx="155">
                  <c:v>286.6</c:v>
                </c:pt>
                <c:pt idx="158">
                  <c:v>275.9</c:v>
                </c:pt>
                <c:pt idx="161">
                  <c:v>274.2</c:v>
                </c:pt>
                <c:pt idx="164">
                  <c:v>274.9</c:v>
                </c:pt>
                <c:pt idx="167">
                  <c:v>311.4</c:v>
                </c:pt>
                <c:pt idx="170">
                  <c:v>304.1</c:v>
                </c:pt>
                <c:pt idx="173">
                  <c:v>308.1</c:v>
                </c:pt>
                <c:pt idx="176">
                  <c:v>326.7</c:v>
                </c:pt>
                <c:pt idx="179">
                  <c:v>329.3</c:v>
                </c:pt>
                <c:pt idx="182">
                  <c:v>395.4</c:v>
                </c:pt>
                <c:pt idx="185">
                  <c:v>443.4</c:v>
                </c:pt>
              </c:numCache>
            </c:numRef>
          </c:val>
          <c:smooth val="0"/>
        </c:ser>
        <c:ser>
          <c:idx val="1"/>
          <c:order val="1"/>
          <c:tx>
            <c:strRef>
              <c:f>'玉米 主要深加工企业库存 (周)'!$Q$23:$Q$24</c:f>
              <c:strCache>
                <c:ptCount val="1"/>
                <c:pt idx="0">
                  <c:v>2022</c:v>
                </c:pt>
              </c:strCache>
            </c:strRef>
          </c:tx>
          <c:spPr>
            <a:ln w="19050" cap="rnd" cmpd="sng" algn="ctr">
              <a:solidFill>
                <a:schemeClr val="accent3"/>
              </a:solidFill>
              <a:prstDash val="solid"/>
              <a:round/>
            </a:ln>
            <a:effectLst/>
          </c:spPr>
          <c:marker>
            <c:symbol val="none"/>
          </c:marker>
          <c:dLbls>
            <c:delete val="1"/>
          </c:dLbls>
          <c:cat>
            <c:strRef>
              <c:f>'玉米 主要深加工企业库存 (周)'!$O$25:$O$211</c:f>
              <c:strCache>
                <c:ptCount val="186"/>
                <c:pt idx="0">
                  <c:v>01-01</c:v>
                </c:pt>
                <c:pt idx="1">
                  <c:v>01-03</c:v>
                </c:pt>
                <c:pt idx="2">
                  <c:v>01-06</c:v>
                </c:pt>
                <c:pt idx="3">
                  <c:v>01-07</c:v>
                </c:pt>
                <c:pt idx="4">
                  <c:v>01-08</c:v>
                </c:pt>
                <c:pt idx="5">
                  <c:v>01-10</c:v>
                </c:pt>
                <c:pt idx="6">
                  <c:v>01-13</c:v>
                </c:pt>
                <c:pt idx="7">
                  <c:v>01-14</c:v>
                </c:pt>
                <c:pt idx="8">
                  <c:v>01-15</c:v>
                </c:pt>
                <c:pt idx="9">
                  <c:v>01-17</c:v>
                </c:pt>
                <c:pt idx="10">
                  <c:v>01-20</c:v>
                </c:pt>
                <c:pt idx="11">
                  <c:v>01-21</c:v>
                </c:pt>
                <c:pt idx="12">
                  <c:v>01-22</c:v>
                </c:pt>
                <c:pt idx="13">
                  <c:v>01-24</c:v>
                </c:pt>
                <c:pt idx="14">
                  <c:v>01-27</c:v>
                </c:pt>
                <c:pt idx="15">
                  <c:v>01-28</c:v>
                </c:pt>
                <c:pt idx="16">
                  <c:v>01-29</c:v>
                </c:pt>
                <c:pt idx="17">
                  <c:v>01-31</c:v>
                </c:pt>
                <c:pt idx="18">
                  <c:v>02-03</c:v>
                </c:pt>
                <c:pt idx="19">
                  <c:v>02-04</c:v>
                </c:pt>
                <c:pt idx="20">
                  <c:v>02-05</c:v>
                </c:pt>
                <c:pt idx="21">
                  <c:v>02-08</c:v>
                </c:pt>
                <c:pt idx="22">
                  <c:v>02-10</c:v>
                </c:pt>
                <c:pt idx="23">
                  <c:v>02-11</c:v>
                </c:pt>
                <c:pt idx="24">
                  <c:v>02-12</c:v>
                </c:pt>
                <c:pt idx="25">
                  <c:v>02-14</c:v>
                </c:pt>
                <c:pt idx="26">
                  <c:v>02-17</c:v>
                </c:pt>
                <c:pt idx="27">
                  <c:v>02-18</c:v>
                </c:pt>
                <c:pt idx="28">
                  <c:v>02-19</c:v>
                </c:pt>
                <c:pt idx="29">
                  <c:v>02-21</c:v>
                </c:pt>
                <c:pt idx="30">
                  <c:v>02-24</c:v>
                </c:pt>
                <c:pt idx="31">
                  <c:v>02-25</c:v>
                </c:pt>
                <c:pt idx="32">
                  <c:v>02-26</c:v>
                </c:pt>
                <c:pt idx="33">
                  <c:v>02-28</c:v>
                </c:pt>
                <c:pt idx="34">
                  <c:v>03-03</c:v>
                </c:pt>
                <c:pt idx="35">
                  <c:v>03-04</c:v>
                </c:pt>
                <c:pt idx="36">
                  <c:v>03-05</c:v>
                </c:pt>
                <c:pt idx="37">
                  <c:v>03-08</c:v>
                </c:pt>
                <c:pt idx="38">
                  <c:v>03-10</c:v>
                </c:pt>
                <c:pt idx="39">
                  <c:v>03-11</c:v>
                </c:pt>
                <c:pt idx="40">
                  <c:v>03-12</c:v>
                </c:pt>
                <c:pt idx="41">
                  <c:v>03-13</c:v>
                </c:pt>
                <c:pt idx="42">
                  <c:v>03-17</c:v>
                </c:pt>
                <c:pt idx="43">
                  <c:v>03-18</c:v>
                </c:pt>
                <c:pt idx="44">
                  <c:v>03-19</c:v>
                </c:pt>
                <c:pt idx="45">
                  <c:v>03-20</c:v>
                </c:pt>
                <c:pt idx="46">
                  <c:v>03-24</c:v>
                </c:pt>
                <c:pt idx="47">
                  <c:v>03-25</c:v>
                </c:pt>
                <c:pt idx="48">
                  <c:v>03-26</c:v>
                </c:pt>
                <c:pt idx="49">
                  <c:v>03-27</c:v>
                </c:pt>
                <c:pt idx="50">
                  <c:v>03-31</c:v>
                </c:pt>
                <c:pt idx="51">
                  <c:v>04-01</c:v>
                </c:pt>
                <c:pt idx="52">
                  <c:v>04-02</c:v>
                </c:pt>
                <c:pt idx="53">
                  <c:v>04-03</c:v>
                </c:pt>
                <c:pt idx="54">
                  <c:v>04-07</c:v>
                </c:pt>
                <c:pt idx="55">
                  <c:v>04-08</c:v>
                </c:pt>
                <c:pt idx="56">
                  <c:v>04-09</c:v>
                </c:pt>
                <c:pt idx="57">
                  <c:v>04-10</c:v>
                </c:pt>
                <c:pt idx="58">
                  <c:v>04-14</c:v>
                </c:pt>
                <c:pt idx="59">
                  <c:v>04-15</c:v>
                </c:pt>
                <c:pt idx="60">
                  <c:v>04-16</c:v>
                </c:pt>
                <c:pt idx="61">
                  <c:v>04-17</c:v>
                </c:pt>
                <c:pt idx="62">
                  <c:v>04-21</c:v>
                </c:pt>
                <c:pt idx="63">
                  <c:v>04-22</c:v>
                </c:pt>
                <c:pt idx="64">
                  <c:v>04-23</c:v>
                </c:pt>
                <c:pt idx="65">
                  <c:v>04-24</c:v>
                </c:pt>
                <c:pt idx="66">
                  <c:v>04-28</c:v>
                </c:pt>
                <c:pt idx="67">
                  <c:v>04-29</c:v>
                </c:pt>
                <c:pt idx="68">
                  <c:v>04-30</c:v>
                </c:pt>
                <c:pt idx="69">
                  <c:v>05-01</c:v>
                </c:pt>
                <c:pt idx="70">
                  <c:v>05-05</c:v>
                </c:pt>
                <c:pt idx="71">
                  <c:v>05-06</c:v>
                </c:pt>
                <c:pt idx="72">
                  <c:v>05-07</c:v>
                </c:pt>
                <c:pt idx="73">
                  <c:v>05-08</c:v>
                </c:pt>
                <c:pt idx="74">
                  <c:v>05-10</c:v>
                </c:pt>
                <c:pt idx="75">
                  <c:v>05-13</c:v>
                </c:pt>
                <c:pt idx="76">
                  <c:v>05-14</c:v>
                </c:pt>
                <c:pt idx="77">
                  <c:v>05-15</c:v>
                </c:pt>
                <c:pt idx="78">
                  <c:v>05-17</c:v>
                </c:pt>
                <c:pt idx="79">
                  <c:v>05-20</c:v>
                </c:pt>
                <c:pt idx="80">
                  <c:v>05-21</c:v>
                </c:pt>
                <c:pt idx="81">
                  <c:v>05-22</c:v>
                </c:pt>
                <c:pt idx="82">
                  <c:v>05-24</c:v>
                </c:pt>
                <c:pt idx="83">
                  <c:v>05-27</c:v>
                </c:pt>
                <c:pt idx="84">
                  <c:v>05-28</c:v>
                </c:pt>
                <c:pt idx="85">
                  <c:v>05-29</c:v>
                </c:pt>
                <c:pt idx="86">
                  <c:v>06-01</c:v>
                </c:pt>
                <c:pt idx="87">
                  <c:v>06-03</c:v>
                </c:pt>
                <c:pt idx="88">
                  <c:v>06-04</c:v>
                </c:pt>
                <c:pt idx="89">
                  <c:v>06-05</c:v>
                </c:pt>
                <c:pt idx="90">
                  <c:v>06-09</c:v>
                </c:pt>
                <c:pt idx="91">
                  <c:v>06-10</c:v>
                </c:pt>
                <c:pt idx="92">
                  <c:v>06-11</c:v>
                </c:pt>
                <c:pt idx="93">
                  <c:v>06-12</c:v>
                </c:pt>
                <c:pt idx="94">
                  <c:v>06-14</c:v>
                </c:pt>
                <c:pt idx="95">
                  <c:v>06-17</c:v>
                </c:pt>
                <c:pt idx="96">
                  <c:v>06-18</c:v>
                </c:pt>
                <c:pt idx="97">
                  <c:v>06-20</c:v>
                </c:pt>
                <c:pt idx="98">
                  <c:v>06-21</c:v>
                </c:pt>
                <c:pt idx="99">
                  <c:v>06-24</c:v>
                </c:pt>
                <c:pt idx="100">
                  <c:v>06-25</c:v>
                </c:pt>
                <c:pt idx="101">
                  <c:v>06-26</c:v>
                </c:pt>
                <c:pt idx="102">
                  <c:v>06-28</c:v>
                </c:pt>
                <c:pt idx="103">
                  <c:v>07-01</c:v>
                </c:pt>
                <c:pt idx="104">
                  <c:v>07-02</c:v>
                </c:pt>
                <c:pt idx="105">
                  <c:v>07-03</c:v>
                </c:pt>
                <c:pt idx="106">
                  <c:v>07-05</c:v>
                </c:pt>
                <c:pt idx="107">
                  <c:v>07-08</c:v>
                </c:pt>
                <c:pt idx="108">
                  <c:v>07-09</c:v>
                </c:pt>
                <c:pt idx="109">
                  <c:v>07-10</c:v>
                </c:pt>
                <c:pt idx="110">
                  <c:v>07-12</c:v>
                </c:pt>
                <c:pt idx="111">
                  <c:v>07-15</c:v>
                </c:pt>
                <c:pt idx="112">
                  <c:v>07-16</c:v>
                </c:pt>
                <c:pt idx="113">
                  <c:v>07-18</c:v>
                </c:pt>
                <c:pt idx="114">
                  <c:v>07-19</c:v>
                </c:pt>
                <c:pt idx="115">
                  <c:v>07-22</c:v>
                </c:pt>
                <c:pt idx="116">
                  <c:v>07-23</c:v>
                </c:pt>
                <c:pt idx="117">
                  <c:v>07-26</c:v>
                </c:pt>
                <c:pt idx="118">
                  <c:v>07-29</c:v>
                </c:pt>
                <c:pt idx="119">
                  <c:v>07-30</c:v>
                </c:pt>
                <c:pt idx="120">
                  <c:v>08-02</c:v>
                </c:pt>
                <c:pt idx="121">
                  <c:v>08-05</c:v>
                </c:pt>
                <c:pt idx="122">
                  <c:v>08-06</c:v>
                </c:pt>
                <c:pt idx="123">
                  <c:v>08-09</c:v>
                </c:pt>
                <c:pt idx="124">
                  <c:v>08-12</c:v>
                </c:pt>
                <c:pt idx="125">
                  <c:v>08-13</c:v>
                </c:pt>
                <c:pt idx="126">
                  <c:v>08-16</c:v>
                </c:pt>
                <c:pt idx="127">
                  <c:v>08-19</c:v>
                </c:pt>
                <c:pt idx="128">
                  <c:v>08-20</c:v>
                </c:pt>
                <c:pt idx="129">
                  <c:v>08-23</c:v>
                </c:pt>
                <c:pt idx="130">
                  <c:v>08-26</c:v>
                </c:pt>
                <c:pt idx="131">
                  <c:v>08-27</c:v>
                </c:pt>
                <c:pt idx="132">
                  <c:v>08-30</c:v>
                </c:pt>
                <c:pt idx="133">
                  <c:v>09-02</c:v>
                </c:pt>
                <c:pt idx="134">
                  <c:v>09-03</c:v>
                </c:pt>
                <c:pt idx="135">
                  <c:v>09-06</c:v>
                </c:pt>
                <c:pt idx="136">
                  <c:v>09-09</c:v>
                </c:pt>
                <c:pt idx="137">
                  <c:v>09-10</c:v>
                </c:pt>
                <c:pt idx="138">
                  <c:v>09-13</c:v>
                </c:pt>
                <c:pt idx="139">
                  <c:v>09-16</c:v>
                </c:pt>
                <c:pt idx="140">
                  <c:v>09-17</c:v>
                </c:pt>
                <c:pt idx="141">
                  <c:v>09-20</c:v>
                </c:pt>
                <c:pt idx="142">
                  <c:v>09-23</c:v>
                </c:pt>
                <c:pt idx="143">
                  <c:v>09-24</c:v>
                </c:pt>
                <c:pt idx="144">
                  <c:v>09-27</c:v>
                </c:pt>
                <c:pt idx="145">
                  <c:v>09-30</c:v>
                </c:pt>
                <c:pt idx="146">
                  <c:v>10-01</c:v>
                </c:pt>
                <c:pt idx="147">
                  <c:v>10-04</c:v>
                </c:pt>
                <c:pt idx="148">
                  <c:v>10-07</c:v>
                </c:pt>
                <c:pt idx="149">
                  <c:v>10-08</c:v>
                </c:pt>
                <c:pt idx="150">
                  <c:v>10-11</c:v>
                </c:pt>
                <c:pt idx="151">
                  <c:v>10-14</c:v>
                </c:pt>
                <c:pt idx="152">
                  <c:v>10-15</c:v>
                </c:pt>
                <c:pt idx="153">
                  <c:v>10-19</c:v>
                </c:pt>
                <c:pt idx="154">
                  <c:v>10-21</c:v>
                </c:pt>
                <c:pt idx="155">
                  <c:v>10-22</c:v>
                </c:pt>
                <c:pt idx="156">
                  <c:v>10-25</c:v>
                </c:pt>
                <c:pt idx="157">
                  <c:v>10-28</c:v>
                </c:pt>
                <c:pt idx="158">
                  <c:v>10-29</c:v>
                </c:pt>
                <c:pt idx="159">
                  <c:v>11-02</c:v>
                </c:pt>
                <c:pt idx="160">
                  <c:v>11-04</c:v>
                </c:pt>
                <c:pt idx="161">
                  <c:v>11-05</c:v>
                </c:pt>
                <c:pt idx="162">
                  <c:v>11-08</c:v>
                </c:pt>
                <c:pt idx="163">
                  <c:v>11-11</c:v>
                </c:pt>
                <c:pt idx="164">
                  <c:v>11-12</c:v>
                </c:pt>
                <c:pt idx="165">
                  <c:v>11-16</c:v>
                </c:pt>
                <c:pt idx="166">
                  <c:v>11-18</c:v>
                </c:pt>
                <c:pt idx="167">
                  <c:v>11-19</c:v>
                </c:pt>
                <c:pt idx="168">
                  <c:v>11-22</c:v>
                </c:pt>
                <c:pt idx="169">
                  <c:v>11-25</c:v>
                </c:pt>
                <c:pt idx="170">
                  <c:v>11-26</c:v>
                </c:pt>
                <c:pt idx="171">
                  <c:v>11-30</c:v>
                </c:pt>
                <c:pt idx="172">
                  <c:v>12-02</c:v>
                </c:pt>
                <c:pt idx="173">
                  <c:v>12-03</c:v>
                </c:pt>
                <c:pt idx="174">
                  <c:v>12-07</c:v>
                </c:pt>
                <c:pt idx="175">
                  <c:v>12-09</c:v>
                </c:pt>
                <c:pt idx="176">
                  <c:v>12-10</c:v>
                </c:pt>
                <c:pt idx="177">
                  <c:v>12-14</c:v>
                </c:pt>
                <c:pt idx="178">
                  <c:v>12-16</c:v>
                </c:pt>
                <c:pt idx="179">
                  <c:v>12-17</c:v>
                </c:pt>
                <c:pt idx="180">
                  <c:v>12-20</c:v>
                </c:pt>
                <c:pt idx="181">
                  <c:v>12-23</c:v>
                </c:pt>
                <c:pt idx="182">
                  <c:v>12-24</c:v>
                </c:pt>
                <c:pt idx="183">
                  <c:v>12-27</c:v>
                </c:pt>
                <c:pt idx="184">
                  <c:v>12-30</c:v>
                </c:pt>
                <c:pt idx="185">
                  <c:v>12-31</c:v>
                </c:pt>
              </c:strCache>
            </c:strRef>
          </c:cat>
          <c:val>
            <c:numRef>
              <c:f>'玉米 主要深加工企业库存 (周)'!$Q$25:$Q$211</c:f>
              <c:numCache>
                <c:formatCode>General</c:formatCode>
                <c:ptCount val="186"/>
                <c:pt idx="3">
                  <c:v>525.3</c:v>
                </c:pt>
                <c:pt idx="7">
                  <c:v>554.6</c:v>
                </c:pt>
                <c:pt idx="11">
                  <c:v>569.4</c:v>
                </c:pt>
                <c:pt idx="15">
                  <c:v>569.7</c:v>
                </c:pt>
                <c:pt idx="19">
                  <c:v>520.7</c:v>
                </c:pt>
                <c:pt idx="23">
                  <c:v>491.7</c:v>
                </c:pt>
                <c:pt idx="27">
                  <c:v>497.4</c:v>
                </c:pt>
                <c:pt idx="31">
                  <c:v>497.7</c:v>
                </c:pt>
                <c:pt idx="35">
                  <c:v>501.8</c:v>
                </c:pt>
                <c:pt idx="39">
                  <c:v>554.7</c:v>
                </c:pt>
                <c:pt idx="43">
                  <c:v>566.4</c:v>
                </c:pt>
                <c:pt idx="47">
                  <c:v>529.5</c:v>
                </c:pt>
                <c:pt idx="51">
                  <c:v>481.7</c:v>
                </c:pt>
                <c:pt idx="55">
                  <c:v>441.2</c:v>
                </c:pt>
                <c:pt idx="59">
                  <c:v>454.4</c:v>
                </c:pt>
                <c:pt idx="63">
                  <c:v>465.6</c:v>
                </c:pt>
                <c:pt idx="67">
                  <c:v>485.4</c:v>
                </c:pt>
                <c:pt idx="71">
                  <c:v>497.8</c:v>
                </c:pt>
                <c:pt idx="75">
                  <c:v>533.3</c:v>
                </c:pt>
                <c:pt idx="79">
                  <c:v>543.4</c:v>
                </c:pt>
                <c:pt idx="83">
                  <c:v>550.7</c:v>
                </c:pt>
                <c:pt idx="87">
                  <c:v>534.7</c:v>
                </c:pt>
                <c:pt idx="91">
                  <c:v>503.7</c:v>
                </c:pt>
                <c:pt idx="95">
                  <c:v>495.7</c:v>
                </c:pt>
                <c:pt idx="99">
                  <c:v>463.3</c:v>
                </c:pt>
                <c:pt idx="103">
                  <c:v>447.3</c:v>
                </c:pt>
                <c:pt idx="107">
                  <c:v>426.9</c:v>
                </c:pt>
                <c:pt idx="111">
                  <c:v>413.9</c:v>
                </c:pt>
                <c:pt idx="115">
                  <c:v>409.4</c:v>
                </c:pt>
                <c:pt idx="118">
                  <c:v>390.5</c:v>
                </c:pt>
                <c:pt idx="121">
                  <c:v>360.4</c:v>
                </c:pt>
                <c:pt idx="124">
                  <c:v>324.8</c:v>
                </c:pt>
                <c:pt idx="127">
                  <c:v>312.6</c:v>
                </c:pt>
                <c:pt idx="130">
                  <c:v>307.9</c:v>
                </c:pt>
                <c:pt idx="133">
                  <c:v>282.1</c:v>
                </c:pt>
                <c:pt idx="136">
                  <c:v>258.3</c:v>
                </c:pt>
                <c:pt idx="139">
                  <c:v>228</c:v>
                </c:pt>
                <c:pt idx="142">
                  <c:v>218.1</c:v>
                </c:pt>
                <c:pt idx="145">
                  <c:v>204.6</c:v>
                </c:pt>
                <c:pt idx="148">
                  <c:v>194.2</c:v>
                </c:pt>
                <c:pt idx="151">
                  <c:v>206.5</c:v>
                </c:pt>
                <c:pt idx="154">
                  <c:v>206.8</c:v>
                </c:pt>
                <c:pt idx="157">
                  <c:v>207.9</c:v>
                </c:pt>
                <c:pt idx="160">
                  <c:v>203.5</c:v>
                </c:pt>
                <c:pt idx="163">
                  <c:v>205.6</c:v>
                </c:pt>
                <c:pt idx="166">
                  <c:v>211.3</c:v>
                </c:pt>
                <c:pt idx="169">
                  <c:v>201.1</c:v>
                </c:pt>
                <c:pt idx="172">
                  <c:v>188.6</c:v>
                </c:pt>
                <c:pt idx="175">
                  <c:v>197.3</c:v>
                </c:pt>
                <c:pt idx="178">
                  <c:v>205.7</c:v>
                </c:pt>
                <c:pt idx="181">
                  <c:v>214.7</c:v>
                </c:pt>
                <c:pt idx="184">
                  <c:v>225.5</c:v>
                </c:pt>
              </c:numCache>
            </c:numRef>
          </c:val>
          <c:smooth val="0"/>
        </c:ser>
        <c:ser>
          <c:idx val="2"/>
          <c:order val="2"/>
          <c:tx>
            <c:strRef>
              <c:f>'玉米 主要深加工企业库存 (周)'!$R$23:$R$24</c:f>
              <c:strCache>
                <c:ptCount val="1"/>
                <c:pt idx="0">
                  <c:v>2023</c:v>
                </c:pt>
              </c:strCache>
            </c:strRef>
          </c:tx>
          <c:spPr>
            <a:ln w="15875" cap="rnd" cmpd="sng" algn="ctr">
              <a:solidFill>
                <a:srgbClr val="003873"/>
              </a:solidFill>
              <a:prstDash val="solid"/>
              <a:round/>
            </a:ln>
            <a:effectLst/>
          </c:spPr>
          <c:marker>
            <c:symbol val="none"/>
          </c:marker>
          <c:dLbls>
            <c:delete val="1"/>
          </c:dLbls>
          <c:cat>
            <c:strRef>
              <c:f>'玉米 主要深加工企业库存 (周)'!$O$25:$O$211</c:f>
              <c:strCache>
                <c:ptCount val="186"/>
                <c:pt idx="0">
                  <c:v>01-01</c:v>
                </c:pt>
                <c:pt idx="1">
                  <c:v>01-03</c:v>
                </c:pt>
                <c:pt idx="2">
                  <c:v>01-06</c:v>
                </c:pt>
                <c:pt idx="3">
                  <c:v>01-07</c:v>
                </c:pt>
                <c:pt idx="4">
                  <c:v>01-08</c:v>
                </c:pt>
                <c:pt idx="5">
                  <c:v>01-10</c:v>
                </c:pt>
                <c:pt idx="6">
                  <c:v>01-13</c:v>
                </c:pt>
                <c:pt idx="7">
                  <c:v>01-14</c:v>
                </c:pt>
                <c:pt idx="8">
                  <c:v>01-15</c:v>
                </c:pt>
                <c:pt idx="9">
                  <c:v>01-17</c:v>
                </c:pt>
                <c:pt idx="10">
                  <c:v>01-20</c:v>
                </c:pt>
                <c:pt idx="11">
                  <c:v>01-21</c:v>
                </c:pt>
                <c:pt idx="12">
                  <c:v>01-22</c:v>
                </c:pt>
                <c:pt idx="13">
                  <c:v>01-24</c:v>
                </c:pt>
                <c:pt idx="14">
                  <c:v>01-27</c:v>
                </c:pt>
                <c:pt idx="15">
                  <c:v>01-28</c:v>
                </c:pt>
                <c:pt idx="16">
                  <c:v>01-29</c:v>
                </c:pt>
                <c:pt idx="17">
                  <c:v>01-31</c:v>
                </c:pt>
                <c:pt idx="18">
                  <c:v>02-03</c:v>
                </c:pt>
                <c:pt idx="19">
                  <c:v>02-04</c:v>
                </c:pt>
                <c:pt idx="20">
                  <c:v>02-05</c:v>
                </c:pt>
                <c:pt idx="21">
                  <c:v>02-08</c:v>
                </c:pt>
                <c:pt idx="22">
                  <c:v>02-10</c:v>
                </c:pt>
                <c:pt idx="23">
                  <c:v>02-11</c:v>
                </c:pt>
                <c:pt idx="24">
                  <c:v>02-12</c:v>
                </c:pt>
                <c:pt idx="25">
                  <c:v>02-14</c:v>
                </c:pt>
                <c:pt idx="26">
                  <c:v>02-17</c:v>
                </c:pt>
                <c:pt idx="27">
                  <c:v>02-18</c:v>
                </c:pt>
                <c:pt idx="28">
                  <c:v>02-19</c:v>
                </c:pt>
                <c:pt idx="29">
                  <c:v>02-21</c:v>
                </c:pt>
                <c:pt idx="30">
                  <c:v>02-24</c:v>
                </c:pt>
                <c:pt idx="31">
                  <c:v>02-25</c:v>
                </c:pt>
                <c:pt idx="32">
                  <c:v>02-26</c:v>
                </c:pt>
                <c:pt idx="33">
                  <c:v>02-28</c:v>
                </c:pt>
                <c:pt idx="34">
                  <c:v>03-03</c:v>
                </c:pt>
                <c:pt idx="35">
                  <c:v>03-04</c:v>
                </c:pt>
                <c:pt idx="36">
                  <c:v>03-05</c:v>
                </c:pt>
                <c:pt idx="37">
                  <c:v>03-08</c:v>
                </c:pt>
                <c:pt idx="38">
                  <c:v>03-10</c:v>
                </c:pt>
                <c:pt idx="39">
                  <c:v>03-11</c:v>
                </c:pt>
                <c:pt idx="40">
                  <c:v>03-12</c:v>
                </c:pt>
                <c:pt idx="41">
                  <c:v>03-13</c:v>
                </c:pt>
                <c:pt idx="42">
                  <c:v>03-17</c:v>
                </c:pt>
                <c:pt idx="43">
                  <c:v>03-18</c:v>
                </c:pt>
                <c:pt idx="44">
                  <c:v>03-19</c:v>
                </c:pt>
                <c:pt idx="45">
                  <c:v>03-20</c:v>
                </c:pt>
                <c:pt idx="46">
                  <c:v>03-24</c:v>
                </c:pt>
                <c:pt idx="47">
                  <c:v>03-25</c:v>
                </c:pt>
                <c:pt idx="48">
                  <c:v>03-26</c:v>
                </c:pt>
                <c:pt idx="49">
                  <c:v>03-27</c:v>
                </c:pt>
                <c:pt idx="50">
                  <c:v>03-31</c:v>
                </c:pt>
                <c:pt idx="51">
                  <c:v>04-01</c:v>
                </c:pt>
                <c:pt idx="52">
                  <c:v>04-02</c:v>
                </c:pt>
                <c:pt idx="53">
                  <c:v>04-03</c:v>
                </c:pt>
                <c:pt idx="54">
                  <c:v>04-07</c:v>
                </c:pt>
                <c:pt idx="55">
                  <c:v>04-08</c:v>
                </c:pt>
                <c:pt idx="56">
                  <c:v>04-09</c:v>
                </c:pt>
                <c:pt idx="57">
                  <c:v>04-10</c:v>
                </c:pt>
                <c:pt idx="58">
                  <c:v>04-14</c:v>
                </c:pt>
                <c:pt idx="59">
                  <c:v>04-15</c:v>
                </c:pt>
                <c:pt idx="60">
                  <c:v>04-16</c:v>
                </c:pt>
                <c:pt idx="61">
                  <c:v>04-17</c:v>
                </c:pt>
                <c:pt idx="62">
                  <c:v>04-21</c:v>
                </c:pt>
                <c:pt idx="63">
                  <c:v>04-22</c:v>
                </c:pt>
                <c:pt idx="64">
                  <c:v>04-23</c:v>
                </c:pt>
                <c:pt idx="65">
                  <c:v>04-24</c:v>
                </c:pt>
                <c:pt idx="66">
                  <c:v>04-28</c:v>
                </c:pt>
                <c:pt idx="67">
                  <c:v>04-29</c:v>
                </c:pt>
                <c:pt idx="68">
                  <c:v>04-30</c:v>
                </c:pt>
                <c:pt idx="69">
                  <c:v>05-01</c:v>
                </c:pt>
                <c:pt idx="70">
                  <c:v>05-05</c:v>
                </c:pt>
                <c:pt idx="71">
                  <c:v>05-06</c:v>
                </c:pt>
                <c:pt idx="72">
                  <c:v>05-07</c:v>
                </c:pt>
                <c:pt idx="73">
                  <c:v>05-08</c:v>
                </c:pt>
                <c:pt idx="74">
                  <c:v>05-10</c:v>
                </c:pt>
                <c:pt idx="75">
                  <c:v>05-13</c:v>
                </c:pt>
                <c:pt idx="76">
                  <c:v>05-14</c:v>
                </c:pt>
                <c:pt idx="77">
                  <c:v>05-15</c:v>
                </c:pt>
                <c:pt idx="78">
                  <c:v>05-17</c:v>
                </c:pt>
                <c:pt idx="79">
                  <c:v>05-20</c:v>
                </c:pt>
                <c:pt idx="80">
                  <c:v>05-21</c:v>
                </c:pt>
                <c:pt idx="81">
                  <c:v>05-22</c:v>
                </c:pt>
                <c:pt idx="82">
                  <c:v>05-24</c:v>
                </c:pt>
                <c:pt idx="83">
                  <c:v>05-27</c:v>
                </c:pt>
                <c:pt idx="84">
                  <c:v>05-28</c:v>
                </c:pt>
                <c:pt idx="85">
                  <c:v>05-29</c:v>
                </c:pt>
                <c:pt idx="86">
                  <c:v>06-01</c:v>
                </c:pt>
                <c:pt idx="87">
                  <c:v>06-03</c:v>
                </c:pt>
                <c:pt idx="88">
                  <c:v>06-04</c:v>
                </c:pt>
                <c:pt idx="89">
                  <c:v>06-05</c:v>
                </c:pt>
                <c:pt idx="90">
                  <c:v>06-09</c:v>
                </c:pt>
                <c:pt idx="91">
                  <c:v>06-10</c:v>
                </c:pt>
                <c:pt idx="92">
                  <c:v>06-11</c:v>
                </c:pt>
                <c:pt idx="93">
                  <c:v>06-12</c:v>
                </c:pt>
                <c:pt idx="94">
                  <c:v>06-14</c:v>
                </c:pt>
                <c:pt idx="95">
                  <c:v>06-17</c:v>
                </c:pt>
                <c:pt idx="96">
                  <c:v>06-18</c:v>
                </c:pt>
                <c:pt idx="97">
                  <c:v>06-20</c:v>
                </c:pt>
                <c:pt idx="98">
                  <c:v>06-21</c:v>
                </c:pt>
                <c:pt idx="99">
                  <c:v>06-24</c:v>
                </c:pt>
                <c:pt idx="100">
                  <c:v>06-25</c:v>
                </c:pt>
                <c:pt idx="101">
                  <c:v>06-26</c:v>
                </c:pt>
                <c:pt idx="102">
                  <c:v>06-28</c:v>
                </c:pt>
                <c:pt idx="103">
                  <c:v>07-01</c:v>
                </c:pt>
                <c:pt idx="104">
                  <c:v>07-02</c:v>
                </c:pt>
                <c:pt idx="105">
                  <c:v>07-03</c:v>
                </c:pt>
                <c:pt idx="106">
                  <c:v>07-05</c:v>
                </c:pt>
                <c:pt idx="107">
                  <c:v>07-08</c:v>
                </c:pt>
                <c:pt idx="108">
                  <c:v>07-09</c:v>
                </c:pt>
                <c:pt idx="109">
                  <c:v>07-10</c:v>
                </c:pt>
                <c:pt idx="110">
                  <c:v>07-12</c:v>
                </c:pt>
                <c:pt idx="111">
                  <c:v>07-15</c:v>
                </c:pt>
                <c:pt idx="112">
                  <c:v>07-16</c:v>
                </c:pt>
                <c:pt idx="113">
                  <c:v>07-18</c:v>
                </c:pt>
                <c:pt idx="114">
                  <c:v>07-19</c:v>
                </c:pt>
                <c:pt idx="115">
                  <c:v>07-22</c:v>
                </c:pt>
                <c:pt idx="116">
                  <c:v>07-23</c:v>
                </c:pt>
                <c:pt idx="117">
                  <c:v>07-26</c:v>
                </c:pt>
                <c:pt idx="118">
                  <c:v>07-29</c:v>
                </c:pt>
                <c:pt idx="119">
                  <c:v>07-30</c:v>
                </c:pt>
                <c:pt idx="120">
                  <c:v>08-02</c:v>
                </c:pt>
                <c:pt idx="121">
                  <c:v>08-05</c:v>
                </c:pt>
                <c:pt idx="122">
                  <c:v>08-06</c:v>
                </c:pt>
                <c:pt idx="123">
                  <c:v>08-09</c:v>
                </c:pt>
                <c:pt idx="124">
                  <c:v>08-12</c:v>
                </c:pt>
                <c:pt idx="125">
                  <c:v>08-13</c:v>
                </c:pt>
                <c:pt idx="126">
                  <c:v>08-16</c:v>
                </c:pt>
                <c:pt idx="127">
                  <c:v>08-19</c:v>
                </c:pt>
                <c:pt idx="128">
                  <c:v>08-20</c:v>
                </c:pt>
                <c:pt idx="129">
                  <c:v>08-23</c:v>
                </c:pt>
                <c:pt idx="130">
                  <c:v>08-26</c:v>
                </c:pt>
                <c:pt idx="131">
                  <c:v>08-27</c:v>
                </c:pt>
                <c:pt idx="132">
                  <c:v>08-30</c:v>
                </c:pt>
                <c:pt idx="133">
                  <c:v>09-02</c:v>
                </c:pt>
                <c:pt idx="134">
                  <c:v>09-03</c:v>
                </c:pt>
                <c:pt idx="135">
                  <c:v>09-06</c:v>
                </c:pt>
                <c:pt idx="136">
                  <c:v>09-09</c:v>
                </c:pt>
                <c:pt idx="137">
                  <c:v>09-10</c:v>
                </c:pt>
                <c:pt idx="138">
                  <c:v>09-13</c:v>
                </c:pt>
                <c:pt idx="139">
                  <c:v>09-16</c:v>
                </c:pt>
                <c:pt idx="140">
                  <c:v>09-17</c:v>
                </c:pt>
                <c:pt idx="141">
                  <c:v>09-20</c:v>
                </c:pt>
                <c:pt idx="142">
                  <c:v>09-23</c:v>
                </c:pt>
                <c:pt idx="143">
                  <c:v>09-24</c:v>
                </c:pt>
                <c:pt idx="144">
                  <c:v>09-27</c:v>
                </c:pt>
                <c:pt idx="145">
                  <c:v>09-30</c:v>
                </c:pt>
                <c:pt idx="146">
                  <c:v>10-01</c:v>
                </c:pt>
                <c:pt idx="147">
                  <c:v>10-04</c:v>
                </c:pt>
                <c:pt idx="148">
                  <c:v>10-07</c:v>
                </c:pt>
                <c:pt idx="149">
                  <c:v>10-08</c:v>
                </c:pt>
                <c:pt idx="150">
                  <c:v>10-11</c:v>
                </c:pt>
                <c:pt idx="151">
                  <c:v>10-14</c:v>
                </c:pt>
                <c:pt idx="152">
                  <c:v>10-15</c:v>
                </c:pt>
                <c:pt idx="153">
                  <c:v>10-19</c:v>
                </c:pt>
                <c:pt idx="154">
                  <c:v>10-21</c:v>
                </c:pt>
                <c:pt idx="155">
                  <c:v>10-22</c:v>
                </c:pt>
                <c:pt idx="156">
                  <c:v>10-25</c:v>
                </c:pt>
                <c:pt idx="157">
                  <c:v>10-28</c:v>
                </c:pt>
                <c:pt idx="158">
                  <c:v>10-29</c:v>
                </c:pt>
                <c:pt idx="159">
                  <c:v>11-02</c:v>
                </c:pt>
                <c:pt idx="160">
                  <c:v>11-04</c:v>
                </c:pt>
                <c:pt idx="161">
                  <c:v>11-05</c:v>
                </c:pt>
                <c:pt idx="162">
                  <c:v>11-08</c:v>
                </c:pt>
                <c:pt idx="163">
                  <c:v>11-11</c:v>
                </c:pt>
                <c:pt idx="164">
                  <c:v>11-12</c:v>
                </c:pt>
                <c:pt idx="165">
                  <c:v>11-16</c:v>
                </c:pt>
                <c:pt idx="166">
                  <c:v>11-18</c:v>
                </c:pt>
                <c:pt idx="167">
                  <c:v>11-19</c:v>
                </c:pt>
                <c:pt idx="168">
                  <c:v>11-22</c:v>
                </c:pt>
                <c:pt idx="169">
                  <c:v>11-25</c:v>
                </c:pt>
                <c:pt idx="170">
                  <c:v>11-26</c:v>
                </c:pt>
                <c:pt idx="171">
                  <c:v>11-30</c:v>
                </c:pt>
                <c:pt idx="172">
                  <c:v>12-02</c:v>
                </c:pt>
                <c:pt idx="173">
                  <c:v>12-03</c:v>
                </c:pt>
                <c:pt idx="174">
                  <c:v>12-07</c:v>
                </c:pt>
                <c:pt idx="175">
                  <c:v>12-09</c:v>
                </c:pt>
                <c:pt idx="176">
                  <c:v>12-10</c:v>
                </c:pt>
                <c:pt idx="177">
                  <c:v>12-14</c:v>
                </c:pt>
                <c:pt idx="178">
                  <c:v>12-16</c:v>
                </c:pt>
                <c:pt idx="179">
                  <c:v>12-17</c:v>
                </c:pt>
                <c:pt idx="180">
                  <c:v>12-20</c:v>
                </c:pt>
                <c:pt idx="181">
                  <c:v>12-23</c:v>
                </c:pt>
                <c:pt idx="182">
                  <c:v>12-24</c:v>
                </c:pt>
                <c:pt idx="183">
                  <c:v>12-27</c:v>
                </c:pt>
                <c:pt idx="184">
                  <c:v>12-30</c:v>
                </c:pt>
                <c:pt idx="185">
                  <c:v>12-31</c:v>
                </c:pt>
              </c:strCache>
            </c:strRef>
          </c:cat>
          <c:val>
            <c:numRef>
              <c:f>'玉米 主要深加工企业库存 (周)'!$R$25:$R$211</c:f>
              <c:numCache>
                <c:formatCode>General</c:formatCode>
                <c:ptCount val="186"/>
                <c:pt idx="2">
                  <c:v>230.3</c:v>
                </c:pt>
                <c:pt idx="6">
                  <c:v>293.2</c:v>
                </c:pt>
                <c:pt idx="10">
                  <c:v>381.3</c:v>
                </c:pt>
                <c:pt idx="14">
                  <c:v>410.7</c:v>
                </c:pt>
                <c:pt idx="18">
                  <c:v>378.2</c:v>
                </c:pt>
                <c:pt idx="22">
                  <c:v>397.6</c:v>
                </c:pt>
                <c:pt idx="26">
                  <c:v>426.4</c:v>
                </c:pt>
                <c:pt idx="30">
                  <c:v>446.6</c:v>
                </c:pt>
                <c:pt idx="34">
                  <c:v>490.6</c:v>
                </c:pt>
                <c:pt idx="38">
                  <c:v>531.6</c:v>
                </c:pt>
                <c:pt idx="42">
                  <c:v>605.5</c:v>
                </c:pt>
                <c:pt idx="46">
                  <c:v>616.2</c:v>
                </c:pt>
                <c:pt idx="50">
                  <c:v>609.6</c:v>
                </c:pt>
                <c:pt idx="54">
                  <c:v>601.4</c:v>
                </c:pt>
                <c:pt idx="58">
                  <c:v>572.6</c:v>
                </c:pt>
                <c:pt idx="62">
                  <c:v>548.3</c:v>
                </c:pt>
                <c:pt idx="66">
                  <c:v>527</c:v>
                </c:pt>
                <c:pt idx="70">
                  <c:v>511.3</c:v>
                </c:pt>
                <c:pt idx="74">
                  <c:v>509.4</c:v>
                </c:pt>
                <c:pt idx="78">
                  <c:v>462.9</c:v>
                </c:pt>
                <c:pt idx="82">
                  <c:v>414.8</c:v>
                </c:pt>
                <c:pt idx="86">
                  <c:v>379.8</c:v>
                </c:pt>
                <c:pt idx="90">
                  <c:v>346.1</c:v>
                </c:pt>
                <c:pt idx="94">
                  <c:v>337.3</c:v>
                </c:pt>
                <c:pt idx="98">
                  <c:v>307.2</c:v>
                </c:pt>
                <c:pt idx="102">
                  <c:v>272.9</c:v>
                </c:pt>
                <c:pt idx="106">
                  <c:v>252.3</c:v>
                </c:pt>
                <c:pt idx="110">
                  <c:v>260.6</c:v>
                </c:pt>
                <c:pt idx="114">
                  <c:v>253</c:v>
                </c:pt>
                <c:pt idx="117">
                  <c:v>248.6</c:v>
                </c:pt>
                <c:pt idx="120">
                  <c:v>252.7</c:v>
                </c:pt>
                <c:pt idx="123">
                  <c:v>237.7</c:v>
                </c:pt>
                <c:pt idx="126">
                  <c:v>235.3</c:v>
                </c:pt>
                <c:pt idx="129">
                  <c:v>230.5</c:v>
                </c:pt>
                <c:pt idx="132">
                  <c:v>224.7</c:v>
                </c:pt>
                <c:pt idx="135">
                  <c:v>231.6</c:v>
                </c:pt>
                <c:pt idx="138">
                  <c:v>237</c:v>
                </c:pt>
                <c:pt idx="141">
                  <c:v>252.9</c:v>
                </c:pt>
                <c:pt idx="144">
                  <c:v>256</c:v>
                </c:pt>
                <c:pt idx="147">
                  <c:v>274.2</c:v>
                </c:pt>
                <c:pt idx="150">
                  <c:v>281</c:v>
                </c:pt>
                <c:pt idx="153">
                  <c:v>283.6</c:v>
                </c:pt>
                <c:pt idx="156">
                  <c:v>294.2</c:v>
                </c:pt>
                <c:pt idx="159">
                  <c:v>333</c:v>
                </c:pt>
                <c:pt idx="162">
                  <c:v>318.1</c:v>
                </c:pt>
                <c:pt idx="165">
                  <c:v>319</c:v>
                </c:pt>
                <c:pt idx="168">
                  <c:v>324.6</c:v>
                </c:pt>
                <c:pt idx="171">
                  <c:v>354.4</c:v>
                </c:pt>
                <c:pt idx="174">
                  <c:v>387.3</c:v>
                </c:pt>
                <c:pt idx="177">
                  <c:v>412.4</c:v>
                </c:pt>
                <c:pt idx="180">
                  <c:v>439.7</c:v>
                </c:pt>
                <c:pt idx="183">
                  <c:v>441.8</c:v>
                </c:pt>
              </c:numCache>
            </c:numRef>
          </c:val>
          <c:smooth val="0"/>
        </c:ser>
        <c:ser>
          <c:idx val="3"/>
          <c:order val="3"/>
          <c:tx>
            <c:strRef>
              <c:f>'玉米 主要深加工企业库存 (周)'!$S$23:$S$24</c:f>
              <c:strCache>
                <c:ptCount val="1"/>
                <c:pt idx="0">
                  <c:v>2024</c:v>
                </c:pt>
              </c:strCache>
            </c:strRef>
          </c:tx>
          <c:spPr>
            <a:ln w="25400" cap="rnd" cmpd="sng" algn="ctr">
              <a:solidFill>
                <a:srgbClr val="D32F2F"/>
              </a:solidFill>
              <a:prstDash val="solid"/>
              <a:round/>
            </a:ln>
            <a:effectLst/>
          </c:spPr>
          <c:marker>
            <c:symbol val="none"/>
          </c:marker>
          <c:dLbls>
            <c:delete val="1"/>
          </c:dLbls>
          <c:cat>
            <c:strRef>
              <c:f>'玉米 主要深加工企业库存 (周)'!$O$25:$O$211</c:f>
              <c:strCache>
                <c:ptCount val="186"/>
                <c:pt idx="0">
                  <c:v>01-01</c:v>
                </c:pt>
                <c:pt idx="1">
                  <c:v>01-03</c:v>
                </c:pt>
                <c:pt idx="2">
                  <c:v>01-06</c:v>
                </c:pt>
                <c:pt idx="3">
                  <c:v>01-07</c:v>
                </c:pt>
                <c:pt idx="4">
                  <c:v>01-08</c:v>
                </c:pt>
                <c:pt idx="5">
                  <c:v>01-10</c:v>
                </c:pt>
                <c:pt idx="6">
                  <c:v>01-13</c:v>
                </c:pt>
                <c:pt idx="7">
                  <c:v>01-14</c:v>
                </c:pt>
                <c:pt idx="8">
                  <c:v>01-15</c:v>
                </c:pt>
                <c:pt idx="9">
                  <c:v>01-17</c:v>
                </c:pt>
                <c:pt idx="10">
                  <c:v>01-20</c:v>
                </c:pt>
                <c:pt idx="11">
                  <c:v>01-21</c:v>
                </c:pt>
                <c:pt idx="12">
                  <c:v>01-22</c:v>
                </c:pt>
                <c:pt idx="13">
                  <c:v>01-24</c:v>
                </c:pt>
                <c:pt idx="14">
                  <c:v>01-27</c:v>
                </c:pt>
                <c:pt idx="15">
                  <c:v>01-28</c:v>
                </c:pt>
                <c:pt idx="16">
                  <c:v>01-29</c:v>
                </c:pt>
                <c:pt idx="17">
                  <c:v>01-31</c:v>
                </c:pt>
                <c:pt idx="18">
                  <c:v>02-03</c:v>
                </c:pt>
                <c:pt idx="19">
                  <c:v>02-04</c:v>
                </c:pt>
                <c:pt idx="20">
                  <c:v>02-05</c:v>
                </c:pt>
                <c:pt idx="21">
                  <c:v>02-08</c:v>
                </c:pt>
                <c:pt idx="22">
                  <c:v>02-10</c:v>
                </c:pt>
                <c:pt idx="23">
                  <c:v>02-11</c:v>
                </c:pt>
                <c:pt idx="24">
                  <c:v>02-12</c:v>
                </c:pt>
                <c:pt idx="25">
                  <c:v>02-14</c:v>
                </c:pt>
                <c:pt idx="26">
                  <c:v>02-17</c:v>
                </c:pt>
                <c:pt idx="27">
                  <c:v>02-18</c:v>
                </c:pt>
                <c:pt idx="28">
                  <c:v>02-19</c:v>
                </c:pt>
                <c:pt idx="29">
                  <c:v>02-21</c:v>
                </c:pt>
                <c:pt idx="30">
                  <c:v>02-24</c:v>
                </c:pt>
                <c:pt idx="31">
                  <c:v>02-25</c:v>
                </c:pt>
                <c:pt idx="32">
                  <c:v>02-26</c:v>
                </c:pt>
                <c:pt idx="33">
                  <c:v>02-28</c:v>
                </c:pt>
                <c:pt idx="34">
                  <c:v>03-03</c:v>
                </c:pt>
                <c:pt idx="35">
                  <c:v>03-04</c:v>
                </c:pt>
                <c:pt idx="36">
                  <c:v>03-05</c:v>
                </c:pt>
                <c:pt idx="37">
                  <c:v>03-08</c:v>
                </c:pt>
                <c:pt idx="38">
                  <c:v>03-10</c:v>
                </c:pt>
                <c:pt idx="39">
                  <c:v>03-11</c:v>
                </c:pt>
                <c:pt idx="40">
                  <c:v>03-12</c:v>
                </c:pt>
                <c:pt idx="41">
                  <c:v>03-13</c:v>
                </c:pt>
                <c:pt idx="42">
                  <c:v>03-17</c:v>
                </c:pt>
                <c:pt idx="43">
                  <c:v>03-18</c:v>
                </c:pt>
                <c:pt idx="44">
                  <c:v>03-19</c:v>
                </c:pt>
                <c:pt idx="45">
                  <c:v>03-20</c:v>
                </c:pt>
                <c:pt idx="46">
                  <c:v>03-24</c:v>
                </c:pt>
                <c:pt idx="47">
                  <c:v>03-25</c:v>
                </c:pt>
                <c:pt idx="48">
                  <c:v>03-26</c:v>
                </c:pt>
                <c:pt idx="49">
                  <c:v>03-27</c:v>
                </c:pt>
                <c:pt idx="50">
                  <c:v>03-31</c:v>
                </c:pt>
                <c:pt idx="51">
                  <c:v>04-01</c:v>
                </c:pt>
                <c:pt idx="52">
                  <c:v>04-02</c:v>
                </c:pt>
                <c:pt idx="53">
                  <c:v>04-03</c:v>
                </c:pt>
                <c:pt idx="54">
                  <c:v>04-07</c:v>
                </c:pt>
                <c:pt idx="55">
                  <c:v>04-08</c:v>
                </c:pt>
                <c:pt idx="56">
                  <c:v>04-09</c:v>
                </c:pt>
                <c:pt idx="57">
                  <c:v>04-10</c:v>
                </c:pt>
                <c:pt idx="58">
                  <c:v>04-14</c:v>
                </c:pt>
                <c:pt idx="59">
                  <c:v>04-15</c:v>
                </c:pt>
                <c:pt idx="60">
                  <c:v>04-16</c:v>
                </c:pt>
                <c:pt idx="61">
                  <c:v>04-17</c:v>
                </c:pt>
                <c:pt idx="62">
                  <c:v>04-21</c:v>
                </c:pt>
                <c:pt idx="63">
                  <c:v>04-22</c:v>
                </c:pt>
                <c:pt idx="64">
                  <c:v>04-23</c:v>
                </c:pt>
                <c:pt idx="65">
                  <c:v>04-24</c:v>
                </c:pt>
                <c:pt idx="66">
                  <c:v>04-28</c:v>
                </c:pt>
                <c:pt idx="67">
                  <c:v>04-29</c:v>
                </c:pt>
                <c:pt idx="68">
                  <c:v>04-30</c:v>
                </c:pt>
                <c:pt idx="69">
                  <c:v>05-01</c:v>
                </c:pt>
                <c:pt idx="70">
                  <c:v>05-05</c:v>
                </c:pt>
                <c:pt idx="71">
                  <c:v>05-06</c:v>
                </c:pt>
                <c:pt idx="72">
                  <c:v>05-07</c:v>
                </c:pt>
                <c:pt idx="73">
                  <c:v>05-08</c:v>
                </c:pt>
                <c:pt idx="74">
                  <c:v>05-10</c:v>
                </c:pt>
                <c:pt idx="75">
                  <c:v>05-13</c:v>
                </c:pt>
                <c:pt idx="76">
                  <c:v>05-14</c:v>
                </c:pt>
                <c:pt idx="77">
                  <c:v>05-15</c:v>
                </c:pt>
                <c:pt idx="78">
                  <c:v>05-17</c:v>
                </c:pt>
                <c:pt idx="79">
                  <c:v>05-20</c:v>
                </c:pt>
                <c:pt idx="80">
                  <c:v>05-21</c:v>
                </c:pt>
                <c:pt idx="81">
                  <c:v>05-22</c:v>
                </c:pt>
                <c:pt idx="82">
                  <c:v>05-24</c:v>
                </c:pt>
                <c:pt idx="83">
                  <c:v>05-27</c:v>
                </c:pt>
                <c:pt idx="84">
                  <c:v>05-28</c:v>
                </c:pt>
                <c:pt idx="85">
                  <c:v>05-29</c:v>
                </c:pt>
                <c:pt idx="86">
                  <c:v>06-01</c:v>
                </c:pt>
                <c:pt idx="87">
                  <c:v>06-03</c:v>
                </c:pt>
                <c:pt idx="88">
                  <c:v>06-04</c:v>
                </c:pt>
                <c:pt idx="89">
                  <c:v>06-05</c:v>
                </c:pt>
                <c:pt idx="90">
                  <c:v>06-09</c:v>
                </c:pt>
                <c:pt idx="91">
                  <c:v>06-10</c:v>
                </c:pt>
                <c:pt idx="92">
                  <c:v>06-11</c:v>
                </c:pt>
                <c:pt idx="93">
                  <c:v>06-12</c:v>
                </c:pt>
                <c:pt idx="94">
                  <c:v>06-14</c:v>
                </c:pt>
                <c:pt idx="95">
                  <c:v>06-17</c:v>
                </c:pt>
                <c:pt idx="96">
                  <c:v>06-18</c:v>
                </c:pt>
                <c:pt idx="97">
                  <c:v>06-20</c:v>
                </c:pt>
                <c:pt idx="98">
                  <c:v>06-21</c:v>
                </c:pt>
                <c:pt idx="99">
                  <c:v>06-24</c:v>
                </c:pt>
                <c:pt idx="100">
                  <c:v>06-25</c:v>
                </c:pt>
                <c:pt idx="101">
                  <c:v>06-26</c:v>
                </c:pt>
                <c:pt idx="102">
                  <c:v>06-28</c:v>
                </c:pt>
                <c:pt idx="103">
                  <c:v>07-01</c:v>
                </c:pt>
                <c:pt idx="104">
                  <c:v>07-02</c:v>
                </c:pt>
                <c:pt idx="105">
                  <c:v>07-03</c:v>
                </c:pt>
                <c:pt idx="106">
                  <c:v>07-05</c:v>
                </c:pt>
                <c:pt idx="107">
                  <c:v>07-08</c:v>
                </c:pt>
                <c:pt idx="108">
                  <c:v>07-09</c:v>
                </c:pt>
                <c:pt idx="109">
                  <c:v>07-10</c:v>
                </c:pt>
                <c:pt idx="110">
                  <c:v>07-12</c:v>
                </c:pt>
                <c:pt idx="111">
                  <c:v>07-15</c:v>
                </c:pt>
                <c:pt idx="112">
                  <c:v>07-16</c:v>
                </c:pt>
                <c:pt idx="113">
                  <c:v>07-18</c:v>
                </c:pt>
                <c:pt idx="114">
                  <c:v>07-19</c:v>
                </c:pt>
                <c:pt idx="115">
                  <c:v>07-22</c:v>
                </c:pt>
                <c:pt idx="116">
                  <c:v>07-23</c:v>
                </c:pt>
                <c:pt idx="117">
                  <c:v>07-26</c:v>
                </c:pt>
                <c:pt idx="118">
                  <c:v>07-29</c:v>
                </c:pt>
                <c:pt idx="119">
                  <c:v>07-30</c:v>
                </c:pt>
                <c:pt idx="120">
                  <c:v>08-02</c:v>
                </c:pt>
                <c:pt idx="121">
                  <c:v>08-05</c:v>
                </c:pt>
                <c:pt idx="122">
                  <c:v>08-06</c:v>
                </c:pt>
                <c:pt idx="123">
                  <c:v>08-09</c:v>
                </c:pt>
                <c:pt idx="124">
                  <c:v>08-12</c:v>
                </c:pt>
                <c:pt idx="125">
                  <c:v>08-13</c:v>
                </c:pt>
                <c:pt idx="126">
                  <c:v>08-16</c:v>
                </c:pt>
                <c:pt idx="127">
                  <c:v>08-19</c:v>
                </c:pt>
                <c:pt idx="128">
                  <c:v>08-20</c:v>
                </c:pt>
                <c:pt idx="129">
                  <c:v>08-23</c:v>
                </c:pt>
                <c:pt idx="130">
                  <c:v>08-26</c:v>
                </c:pt>
                <c:pt idx="131">
                  <c:v>08-27</c:v>
                </c:pt>
                <c:pt idx="132">
                  <c:v>08-30</c:v>
                </c:pt>
                <c:pt idx="133">
                  <c:v>09-02</c:v>
                </c:pt>
                <c:pt idx="134">
                  <c:v>09-03</c:v>
                </c:pt>
                <c:pt idx="135">
                  <c:v>09-06</c:v>
                </c:pt>
                <c:pt idx="136">
                  <c:v>09-09</c:v>
                </c:pt>
                <c:pt idx="137">
                  <c:v>09-10</c:v>
                </c:pt>
                <c:pt idx="138">
                  <c:v>09-13</c:v>
                </c:pt>
                <c:pt idx="139">
                  <c:v>09-16</c:v>
                </c:pt>
                <c:pt idx="140">
                  <c:v>09-17</c:v>
                </c:pt>
                <c:pt idx="141">
                  <c:v>09-20</c:v>
                </c:pt>
                <c:pt idx="142">
                  <c:v>09-23</c:v>
                </c:pt>
                <c:pt idx="143">
                  <c:v>09-24</c:v>
                </c:pt>
                <c:pt idx="144">
                  <c:v>09-27</c:v>
                </c:pt>
                <c:pt idx="145">
                  <c:v>09-30</c:v>
                </c:pt>
                <c:pt idx="146">
                  <c:v>10-01</c:v>
                </c:pt>
                <c:pt idx="147">
                  <c:v>10-04</c:v>
                </c:pt>
                <c:pt idx="148">
                  <c:v>10-07</c:v>
                </c:pt>
                <c:pt idx="149">
                  <c:v>10-08</c:v>
                </c:pt>
                <c:pt idx="150">
                  <c:v>10-11</c:v>
                </c:pt>
                <c:pt idx="151">
                  <c:v>10-14</c:v>
                </c:pt>
                <c:pt idx="152">
                  <c:v>10-15</c:v>
                </c:pt>
                <c:pt idx="153">
                  <c:v>10-19</c:v>
                </c:pt>
                <c:pt idx="154">
                  <c:v>10-21</c:v>
                </c:pt>
                <c:pt idx="155">
                  <c:v>10-22</c:v>
                </c:pt>
                <c:pt idx="156">
                  <c:v>10-25</c:v>
                </c:pt>
                <c:pt idx="157">
                  <c:v>10-28</c:v>
                </c:pt>
                <c:pt idx="158">
                  <c:v>10-29</c:v>
                </c:pt>
                <c:pt idx="159">
                  <c:v>11-02</c:v>
                </c:pt>
                <c:pt idx="160">
                  <c:v>11-04</c:v>
                </c:pt>
                <c:pt idx="161">
                  <c:v>11-05</c:v>
                </c:pt>
                <c:pt idx="162">
                  <c:v>11-08</c:v>
                </c:pt>
                <c:pt idx="163">
                  <c:v>11-11</c:v>
                </c:pt>
                <c:pt idx="164">
                  <c:v>11-12</c:v>
                </c:pt>
                <c:pt idx="165">
                  <c:v>11-16</c:v>
                </c:pt>
                <c:pt idx="166">
                  <c:v>11-18</c:v>
                </c:pt>
                <c:pt idx="167">
                  <c:v>11-19</c:v>
                </c:pt>
                <c:pt idx="168">
                  <c:v>11-22</c:v>
                </c:pt>
                <c:pt idx="169">
                  <c:v>11-25</c:v>
                </c:pt>
                <c:pt idx="170">
                  <c:v>11-26</c:v>
                </c:pt>
                <c:pt idx="171">
                  <c:v>11-30</c:v>
                </c:pt>
                <c:pt idx="172">
                  <c:v>12-02</c:v>
                </c:pt>
                <c:pt idx="173">
                  <c:v>12-03</c:v>
                </c:pt>
                <c:pt idx="174">
                  <c:v>12-07</c:v>
                </c:pt>
                <c:pt idx="175">
                  <c:v>12-09</c:v>
                </c:pt>
                <c:pt idx="176">
                  <c:v>12-10</c:v>
                </c:pt>
                <c:pt idx="177">
                  <c:v>12-14</c:v>
                </c:pt>
                <c:pt idx="178">
                  <c:v>12-16</c:v>
                </c:pt>
                <c:pt idx="179">
                  <c:v>12-17</c:v>
                </c:pt>
                <c:pt idx="180">
                  <c:v>12-20</c:v>
                </c:pt>
                <c:pt idx="181">
                  <c:v>12-23</c:v>
                </c:pt>
                <c:pt idx="182">
                  <c:v>12-24</c:v>
                </c:pt>
                <c:pt idx="183">
                  <c:v>12-27</c:v>
                </c:pt>
                <c:pt idx="184">
                  <c:v>12-30</c:v>
                </c:pt>
                <c:pt idx="185">
                  <c:v>12-31</c:v>
                </c:pt>
              </c:strCache>
            </c:strRef>
          </c:cat>
          <c:val>
            <c:numRef>
              <c:f>'玉米 主要深加工企业库存 (周)'!$S$25:$S$211</c:f>
              <c:numCache>
                <c:formatCode>General</c:formatCode>
                <c:ptCount val="186"/>
                <c:pt idx="1">
                  <c:v>435.5</c:v>
                </c:pt>
                <c:pt idx="5">
                  <c:v>482.5</c:v>
                </c:pt>
                <c:pt idx="9">
                  <c:v>517.7</c:v>
                </c:pt>
                <c:pt idx="13">
                  <c:v>555.8</c:v>
                </c:pt>
                <c:pt idx="17">
                  <c:v>557.6</c:v>
                </c:pt>
                <c:pt idx="21">
                  <c:v>538.6</c:v>
                </c:pt>
                <c:pt idx="25">
                  <c:v>477</c:v>
                </c:pt>
                <c:pt idx="29">
                  <c:v>422.4</c:v>
                </c:pt>
                <c:pt idx="33">
                  <c:v>426.3</c:v>
                </c:pt>
                <c:pt idx="37">
                  <c:v>453.1</c:v>
                </c:pt>
                <c:pt idx="41">
                  <c:v>465.4</c:v>
                </c:pt>
                <c:pt idx="45">
                  <c:v>529.4</c:v>
                </c:pt>
                <c:pt idx="49">
                  <c:v>544.7</c:v>
                </c:pt>
                <c:pt idx="53">
                  <c:v>538</c:v>
                </c:pt>
                <c:pt idx="57">
                  <c:v>537.3</c:v>
                </c:pt>
                <c:pt idx="61">
                  <c:v>528.2</c:v>
                </c:pt>
                <c:pt idx="65">
                  <c:v>574.2</c:v>
                </c:pt>
                <c:pt idx="69">
                  <c:v>584.4</c:v>
                </c:pt>
                <c:pt idx="73">
                  <c:v>570.2</c:v>
                </c:pt>
                <c:pt idx="77">
                  <c:v>524.8</c:v>
                </c:pt>
                <c:pt idx="81">
                  <c:v>518.4</c:v>
                </c:pt>
                <c:pt idx="85">
                  <c:v>527</c:v>
                </c:pt>
                <c:pt idx="89">
                  <c:v>519.2</c:v>
                </c:pt>
                <c:pt idx="93">
                  <c:v>494.1</c:v>
                </c:pt>
                <c:pt idx="97">
                  <c:v>480.7</c:v>
                </c:pt>
                <c:pt idx="101">
                  <c:v>446</c:v>
                </c:pt>
                <c:pt idx="105">
                  <c:v>424.4</c:v>
                </c:pt>
                <c:pt idx="109">
                  <c:v>428.4</c:v>
                </c:pt>
                <c:pt idx="113">
                  <c:v>438.8</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min val="10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25662698412698"/>
          <c:y val="0.0800848702324265"/>
          <c:w val="0.842334126984127"/>
          <c:h val="0.586575531231053"/>
        </c:manualLayout>
      </c:layout>
      <c:lineChart>
        <c:grouping val="standard"/>
        <c:varyColors val="0"/>
        <c:ser>
          <c:idx val="0"/>
          <c:order val="0"/>
          <c:spPr>
            <a:ln w="25400" cap="rnd" cmpd="sng" algn="ctr">
              <a:solidFill>
                <a:srgbClr val="D32F2F"/>
              </a:solidFill>
              <a:prstDash val="solid"/>
              <a:round/>
            </a:ln>
            <a:effectLst/>
          </c:spPr>
          <c:marker>
            <c:symbol val="none"/>
          </c:marker>
          <c:dLbls>
            <c:delete val="1"/>
          </c:dLbls>
          <c:cat>
            <c:numRef>
              <c:f>主力合约收盘价!$A$3:$A$140</c:f>
              <c:numCache>
                <c:formatCode>yyyy/mm/dd;@</c:formatCode>
                <c:ptCount val="138"/>
                <c:pt idx="0" c:formatCode="yyyy/mm/dd;@">
                  <c:v>45492</c:v>
                </c:pt>
                <c:pt idx="1" c:formatCode="yyyy/mm/dd;@">
                  <c:v>45491</c:v>
                </c:pt>
                <c:pt idx="2" c:formatCode="yyyy/mm/dd;@">
                  <c:v>45490</c:v>
                </c:pt>
                <c:pt idx="3" c:formatCode="yyyy/mm/dd;@">
                  <c:v>45489</c:v>
                </c:pt>
                <c:pt idx="4" c:formatCode="yyyy/mm/dd;@">
                  <c:v>45488</c:v>
                </c:pt>
                <c:pt idx="5" c:formatCode="yyyy/mm/dd;@">
                  <c:v>45485</c:v>
                </c:pt>
                <c:pt idx="6" c:formatCode="yyyy/mm/dd;@">
                  <c:v>45484</c:v>
                </c:pt>
                <c:pt idx="7" c:formatCode="yyyy/mm/dd;@">
                  <c:v>45483</c:v>
                </c:pt>
                <c:pt idx="8" c:formatCode="yyyy/mm/dd;@">
                  <c:v>45482</c:v>
                </c:pt>
                <c:pt idx="9" c:formatCode="yyyy/mm/dd;@">
                  <c:v>45481</c:v>
                </c:pt>
                <c:pt idx="10" c:formatCode="yyyy/mm/dd;@">
                  <c:v>45478</c:v>
                </c:pt>
                <c:pt idx="11" c:formatCode="yyyy/mm/dd;@">
                  <c:v>45477</c:v>
                </c:pt>
                <c:pt idx="12" c:formatCode="yyyy/mm/dd;@">
                  <c:v>45476</c:v>
                </c:pt>
                <c:pt idx="13" c:formatCode="yyyy/mm/dd;@">
                  <c:v>45475</c:v>
                </c:pt>
                <c:pt idx="14" c:formatCode="yyyy/mm/dd;@">
                  <c:v>45474</c:v>
                </c:pt>
                <c:pt idx="15" c:formatCode="yyyy/mm/dd;@">
                  <c:v>45471</c:v>
                </c:pt>
                <c:pt idx="16" c:formatCode="yyyy/mm/dd;@">
                  <c:v>45470</c:v>
                </c:pt>
                <c:pt idx="17" c:formatCode="yyyy/mm/dd;@">
                  <c:v>45469</c:v>
                </c:pt>
                <c:pt idx="18" c:formatCode="yyyy/mm/dd;@">
                  <c:v>45468</c:v>
                </c:pt>
                <c:pt idx="19" c:formatCode="yyyy/mm/dd;@">
                  <c:v>45467</c:v>
                </c:pt>
                <c:pt idx="20" c:formatCode="yyyy/mm/dd;@">
                  <c:v>45464</c:v>
                </c:pt>
                <c:pt idx="21" c:formatCode="yyyy/mm/dd;@">
                  <c:v>45463</c:v>
                </c:pt>
                <c:pt idx="22" c:formatCode="yyyy/mm/dd;@">
                  <c:v>45462</c:v>
                </c:pt>
                <c:pt idx="23" c:formatCode="yyyy/mm/dd;@">
                  <c:v>45461</c:v>
                </c:pt>
                <c:pt idx="24" c:formatCode="yyyy/mm/dd;@">
                  <c:v>45460</c:v>
                </c:pt>
                <c:pt idx="25" c:formatCode="yyyy/mm/dd;@">
                  <c:v>45457</c:v>
                </c:pt>
                <c:pt idx="26" c:formatCode="yyyy/mm/dd;@">
                  <c:v>45456</c:v>
                </c:pt>
                <c:pt idx="27" c:formatCode="yyyy/mm/dd;@">
                  <c:v>45455</c:v>
                </c:pt>
                <c:pt idx="28" c:formatCode="yyyy/mm/dd;@">
                  <c:v>45454</c:v>
                </c:pt>
                <c:pt idx="29" c:formatCode="yyyy/mm/dd;@">
                  <c:v>45450</c:v>
                </c:pt>
                <c:pt idx="30" c:formatCode="yyyy/mm/dd;@">
                  <c:v>45449</c:v>
                </c:pt>
                <c:pt idx="31" c:formatCode="yyyy/mm/dd;@">
                  <c:v>45448</c:v>
                </c:pt>
                <c:pt idx="32" c:formatCode="yyyy/mm/dd;@">
                  <c:v>45447</c:v>
                </c:pt>
                <c:pt idx="33" c:formatCode="yyyy/mm/dd;@">
                  <c:v>45446</c:v>
                </c:pt>
                <c:pt idx="34" c:formatCode="yyyy/mm/dd;@">
                  <c:v>45443</c:v>
                </c:pt>
                <c:pt idx="35" c:formatCode="yyyy/mm/dd;@">
                  <c:v>45442</c:v>
                </c:pt>
                <c:pt idx="36" c:formatCode="yyyy/mm/dd;@">
                  <c:v>45441</c:v>
                </c:pt>
                <c:pt idx="37" c:formatCode="yyyy/mm/dd;@">
                  <c:v>45440</c:v>
                </c:pt>
                <c:pt idx="38" c:formatCode="yyyy/mm/dd;@">
                  <c:v>45439</c:v>
                </c:pt>
                <c:pt idx="39" c:formatCode="yyyy/mm/dd;@">
                  <c:v>45436</c:v>
                </c:pt>
                <c:pt idx="40" c:formatCode="yyyy/mm/dd;@">
                  <c:v>45435</c:v>
                </c:pt>
                <c:pt idx="41" c:formatCode="yyyy/mm/dd;@">
                  <c:v>45434</c:v>
                </c:pt>
                <c:pt idx="42" c:formatCode="yyyy/mm/dd;@">
                  <c:v>45433</c:v>
                </c:pt>
                <c:pt idx="43" c:formatCode="yyyy/mm/dd;@">
                  <c:v>45432</c:v>
                </c:pt>
                <c:pt idx="44" c:formatCode="yyyy/mm/dd;@">
                  <c:v>45429</c:v>
                </c:pt>
                <c:pt idx="45" c:formatCode="yyyy/mm/dd;@">
                  <c:v>45428</c:v>
                </c:pt>
                <c:pt idx="46" c:formatCode="yyyy/mm/dd;@">
                  <c:v>45427</c:v>
                </c:pt>
                <c:pt idx="47" c:formatCode="yyyy/mm/dd;@">
                  <c:v>45426</c:v>
                </c:pt>
                <c:pt idx="48" c:formatCode="yyyy/mm/dd;@">
                  <c:v>45425</c:v>
                </c:pt>
                <c:pt idx="49" c:formatCode="yyyy/mm/dd;@">
                  <c:v>45422</c:v>
                </c:pt>
                <c:pt idx="50" c:formatCode="yyyy/mm/dd;@">
                  <c:v>45421</c:v>
                </c:pt>
                <c:pt idx="51" c:formatCode="yyyy/mm/dd;@">
                  <c:v>45420</c:v>
                </c:pt>
                <c:pt idx="52" c:formatCode="yyyy/mm/dd;@">
                  <c:v>45419</c:v>
                </c:pt>
                <c:pt idx="53" c:formatCode="yyyy/mm/dd;@">
                  <c:v>45418</c:v>
                </c:pt>
                <c:pt idx="54" c:formatCode="yyyy/mm/dd;@">
                  <c:v>45412</c:v>
                </c:pt>
                <c:pt idx="55" c:formatCode="yyyy/mm/dd;@">
                  <c:v>45411</c:v>
                </c:pt>
                <c:pt idx="56" c:formatCode="yyyy/mm/dd;@">
                  <c:v>45408</c:v>
                </c:pt>
                <c:pt idx="57" c:formatCode="yyyy/mm/dd;@">
                  <c:v>45407</c:v>
                </c:pt>
                <c:pt idx="58" c:formatCode="yyyy/mm/dd;@">
                  <c:v>45406</c:v>
                </c:pt>
                <c:pt idx="59" c:formatCode="yyyy/mm/dd;@">
                  <c:v>45405</c:v>
                </c:pt>
                <c:pt idx="60" c:formatCode="yyyy/mm/dd;@">
                  <c:v>45404</c:v>
                </c:pt>
                <c:pt idx="61" c:formatCode="yyyy/mm/dd;@">
                  <c:v>45401</c:v>
                </c:pt>
                <c:pt idx="62" c:formatCode="yyyy/mm/dd;@">
                  <c:v>45400</c:v>
                </c:pt>
                <c:pt idx="63" c:formatCode="yyyy/mm/dd;@">
                  <c:v>45399</c:v>
                </c:pt>
                <c:pt idx="64" c:formatCode="yyyy/mm/dd;@">
                  <c:v>45398</c:v>
                </c:pt>
                <c:pt idx="65" c:formatCode="yyyy/mm/dd;@">
                  <c:v>45397</c:v>
                </c:pt>
                <c:pt idx="66" c:formatCode="yyyy/mm/dd;@">
                  <c:v>45394</c:v>
                </c:pt>
                <c:pt idx="67" c:formatCode="yyyy/mm/dd;@">
                  <c:v>45393</c:v>
                </c:pt>
                <c:pt idx="68" c:formatCode="yyyy/mm/dd;@">
                  <c:v>45392</c:v>
                </c:pt>
                <c:pt idx="69" c:formatCode="yyyy/mm/dd;@">
                  <c:v>45391</c:v>
                </c:pt>
                <c:pt idx="70" c:formatCode="yyyy/mm/dd;@">
                  <c:v>45390</c:v>
                </c:pt>
                <c:pt idx="71" c:formatCode="yyyy/mm/dd;@">
                  <c:v>45385</c:v>
                </c:pt>
                <c:pt idx="72" c:formatCode="yyyy/mm/dd;@">
                  <c:v>45384</c:v>
                </c:pt>
                <c:pt idx="73" c:formatCode="yyyy/mm/dd;@">
                  <c:v>45383</c:v>
                </c:pt>
                <c:pt idx="74" c:formatCode="yyyy/mm/dd;@">
                  <c:v>45380</c:v>
                </c:pt>
                <c:pt idx="75" c:formatCode="yyyy/mm/dd;@">
                  <c:v>45379</c:v>
                </c:pt>
                <c:pt idx="76" c:formatCode="yyyy/mm/dd;@">
                  <c:v>45378</c:v>
                </c:pt>
                <c:pt idx="77" c:formatCode="yyyy/mm/dd;@">
                  <c:v>45377</c:v>
                </c:pt>
                <c:pt idx="78" c:formatCode="yyyy/mm/dd;@">
                  <c:v>45376</c:v>
                </c:pt>
                <c:pt idx="79" c:formatCode="yyyy/mm/dd;@">
                  <c:v>45373</c:v>
                </c:pt>
                <c:pt idx="80" c:formatCode="yyyy/mm/dd;@">
                  <c:v>45372</c:v>
                </c:pt>
                <c:pt idx="81" c:formatCode="yyyy/mm/dd;@">
                  <c:v>45371</c:v>
                </c:pt>
                <c:pt idx="82" c:formatCode="yyyy/mm/dd;@">
                  <c:v>45370</c:v>
                </c:pt>
                <c:pt idx="83" c:formatCode="yyyy/mm/dd;@">
                  <c:v>45369</c:v>
                </c:pt>
                <c:pt idx="84" c:formatCode="yyyy/mm/dd;@">
                  <c:v>45366</c:v>
                </c:pt>
                <c:pt idx="85" c:formatCode="yyyy/mm/dd;@">
                  <c:v>45365</c:v>
                </c:pt>
                <c:pt idx="86" c:formatCode="yyyy/mm/dd;@">
                  <c:v>45364</c:v>
                </c:pt>
                <c:pt idx="87" c:formatCode="yyyy/mm/dd;@">
                  <c:v>45363</c:v>
                </c:pt>
                <c:pt idx="88" c:formatCode="yyyy/mm/dd;@">
                  <c:v>45362</c:v>
                </c:pt>
                <c:pt idx="89" c:formatCode="yyyy/mm/dd;@">
                  <c:v>45359</c:v>
                </c:pt>
                <c:pt idx="90" c:formatCode="yyyy/mm/dd;@">
                  <c:v>45358</c:v>
                </c:pt>
                <c:pt idx="91" c:formatCode="yyyy/mm/dd;@">
                  <c:v>45357</c:v>
                </c:pt>
                <c:pt idx="92" c:formatCode="yyyy/mm/dd;@">
                  <c:v>45356</c:v>
                </c:pt>
                <c:pt idx="93" c:formatCode="yyyy/mm/dd;@">
                  <c:v>45355</c:v>
                </c:pt>
                <c:pt idx="94" c:formatCode="yyyy/mm/dd;@">
                  <c:v>45352</c:v>
                </c:pt>
                <c:pt idx="95" c:formatCode="yyyy/mm/dd;@">
                  <c:v>45351</c:v>
                </c:pt>
                <c:pt idx="96" c:formatCode="yyyy/mm/dd;@">
                  <c:v>45350</c:v>
                </c:pt>
                <c:pt idx="97" c:formatCode="yyyy/mm/dd;@">
                  <c:v>45349</c:v>
                </c:pt>
                <c:pt idx="98" c:formatCode="yyyy/mm/dd;@">
                  <c:v>45348</c:v>
                </c:pt>
                <c:pt idx="99" c:formatCode="yyyy/mm/dd;@">
                  <c:v>45345</c:v>
                </c:pt>
                <c:pt idx="100" c:formatCode="yyyy/mm/dd;@">
                  <c:v>45344</c:v>
                </c:pt>
                <c:pt idx="101" c:formatCode="yyyy/mm/dd;@">
                  <c:v>45343</c:v>
                </c:pt>
                <c:pt idx="102" c:formatCode="yyyy/mm/dd;@">
                  <c:v>45342</c:v>
                </c:pt>
                <c:pt idx="103" c:formatCode="yyyy/mm/dd;@">
                  <c:v>45341</c:v>
                </c:pt>
                <c:pt idx="104" c:formatCode="yyyy/mm/dd;@">
                  <c:v>45330</c:v>
                </c:pt>
                <c:pt idx="105" c:formatCode="yyyy/mm/dd;@">
                  <c:v>45329</c:v>
                </c:pt>
                <c:pt idx="106" c:formatCode="yyyy/mm/dd;@">
                  <c:v>45328</c:v>
                </c:pt>
                <c:pt idx="107" c:formatCode="yyyy/mm/dd;@">
                  <c:v>45327</c:v>
                </c:pt>
                <c:pt idx="108" c:formatCode="yyyy/mm/dd;@">
                  <c:v>45324</c:v>
                </c:pt>
                <c:pt idx="109" c:formatCode="yyyy/mm/dd;@">
                  <c:v>45323</c:v>
                </c:pt>
                <c:pt idx="110" c:formatCode="yyyy/mm/dd;@">
                  <c:v>45322</c:v>
                </c:pt>
                <c:pt idx="111" c:formatCode="yyyy/mm/dd;@">
                  <c:v>45321</c:v>
                </c:pt>
                <c:pt idx="112" c:formatCode="yyyy/mm/dd;@">
                  <c:v>45320</c:v>
                </c:pt>
                <c:pt idx="113" c:formatCode="yyyy/mm/dd;@">
                  <c:v>45317</c:v>
                </c:pt>
                <c:pt idx="114" c:formatCode="yyyy/mm/dd;@">
                  <c:v>45316</c:v>
                </c:pt>
                <c:pt idx="115" c:formatCode="yyyy/mm/dd;@">
                  <c:v>45315</c:v>
                </c:pt>
                <c:pt idx="116" c:formatCode="yyyy/mm/dd;@">
                  <c:v>45314</c:v>
                </c:pt>
                <c:pt idx="117" c:formatCode="yyyy/mm/dd;@">
                  <c:v>45313</c:v>
                </c:pt>
                <c:pt idx="118" c:formatCode="yyyy/mm/dd;@">
                  <c:v>45310</c:v>
                </c:pt>
                <c:pt idx="119" c:formatCode="yyyy/mm/dd;@">
                  <c:v>45309</c:v>
                </c:pt>
                <c:pt idx="120" c:formatCode="yyyy/mm/dd;@">
                  <c:v>45308</c:v>
                </c:pt>
                <c:pt idx="121" c:formatCode="yyyy/mm/dd;@">
                  <c:v>45307</c:v>
                </c:pt>
                <c:pt idx="122" c:formatCode="yyyy/mm/dd;@">
                  <c:v>45306</c:v>
                </c:pt>
                <c:pt idx="123" c:formatCode="yyyy/mm/dd;@">
                  <c:v>45303</c:v>
                </c:pt>
                <c:pt idx="124" c:formatCode="yyyy/mm/dd;@">
                  <c:v>45302</c:v>
                </c:pt>
                <c:pt idx="125" c:formatCode="yyyy/mm/dd;@">
                  <c:v>45301</c:v>
                </c:pt>
                <c:pt idx="126" c:formatCode="yyyy/mm/dd;@">
                  <c:v>45300</c:v>
                </c:pt>
                <c:pt idx="127" c:formatCode="yyyy/mm/dd;@">
                  <c:v>45299</c:v>
                </c:pt>
                <c:pt idx="128" c:formatCode="yyyy/mm/dd;@">
                  <c:v>45296</c:v>
                </c:pt>
                <c:pt idx="129" c:formatCode="yyyy/mm/dd;@">
                  <c:v>45295</c:v>
                </c:pt>
                <c:pt idx="130" c:formatCode="yyyy/mm/dd;@">
                  <c:v>45294</c:v>
                </c:pt>
                <c:pt idx="131" c:formatCode="yyyy/mm/dd;@">
                  <c:v>45293</c:v>
                </c:pt>
                <c:pt idx="132" c:formatCode="yyyy/mm/dd;@">
                  <c:v>45289</c:v>
                </c:pt>
                <c:pt idx="133" c:formatCode="yyyy/mm/dd;@">
                  <c:v>45288</c:v>
                </c:pt>
                <c:pt idx="134" c:formatCode="yyyy/mm/dd;@">
                  <c:v>45287</c:v>
                </c:pt>
                <c:pt idx="135" c:formatCode="yyyy/mm/dd;@">
                  <c:v>45286</c:v>
                </c:pt>
                <c:pt idx="136" c:formatCode="yyyy/mm/dd;@">
                  <c:v>45285</c:v>
                </c:pt>
                <c:pt idx="137" c:formatCode="yyyy/mm/dd;@">
                  <c:v>45282</c:v>
                </c:pt>
              </c:numCache>
            </c:numRef>
          </c:cat>
          <c:val>
            <c:numRef>
              <c:f>主力合约收盘价!$B$3:$B$140</c:f>
              <c:numCache>
                <c:formatCode>#,##0.00_ </c:formatCode>
                <c:ptCount val="138"/>
                <c:pt idx="0">
                  <c:v>2395</c:v>
                </c:pt>
                <c:pt idx="1">
                  <c:v>2394</c:v>
                </c:pt>
                <c:pt idx="2">
                  <c:v>2388</c:v>
                </c:pt>
                <c:pt idx="3">
                  <c:v>2381</c:v>
                </c:pt>
                <c:pt idx="4">
                  <c:v>2384</c:v>
                </c:pt>
                <c:pt idx="5">
                  <c:v>2404</c:v>
                </c:pt>
                <c:pt idx="6">
                  <c:v>2413</c:v>
                </c:pt>
                <c:pt idx="7">
                  <c:v>2420</c:v>
                </c:pt>
                <c:pt idx="8">
                  <c:v>2436</c:v>
                </c:pt>
                <c:pt idx="9">
                  <c:v>2459</c:v>
                </c:pt>
                <c:pt idx="10">
                  <c:v>2469</c:v>
                </c:pt>
                <c:pt idx="11">
                  <c:v>2472</c:v>
                </c:pt>
                <c:pt idx="12">
                  <c:v>2483</c:v>
                </c:pt>
                <c:pt idx="13">
                  <c:v>2489</c:v>
                </c:pt>
                <c:pt idx="14">
                  <c:v>2483</c:v>
                </c:pt>
                <c:pt idx="15">
                  <c:v>2509</c:v>
                </c:pt>
                <c:pt idx="16">
                  <c:v>2512</c:v>
                </c:pt>
                <c:pt idx="17">
                  <c:v>2514</c:v>
                </c:pt>
                <c:pt idx="18">
                  <c:v>2508</c:v>
                </c:pt>
                <c:pt idx="19">
                  <c:v>2495</c:v>
                </c:pt>
                <c:pt idx="20">
                  <c:v>2465</c:v>
                </c:pt>
                <c:pt idx="21">
                  <c:v>2465</c:v>
                </c:pt>
                <c:pt idx="22">
                  <c:v>2458</c:v>
                </c:pt>
                <c:pt idx="23">
                  <c:v>2457</c:v>
                </c:pt>
                <c:pt idx="24">
                  <c:v>2467</c:v>
                </c:pt>
                <c:pt idx="25">
                  <c:v>2483</c:v>
                </c:pt>
                <c:pt idx="26">
                  <c:v>2484</c:v>
                </c:pt>
                <c:pt idx="27">
                  <c:v>2492</c:v>
                </c:pt>
                <c:pt idx="28">
                  <c:v>2485</c:v>
                </c:pt>
                <c:pt idx="29">
                  <c:v>2489</c:v>
                </c:pt>
                <c:pt idx="30">
                  <c:v>2464</c:v>
                </c:pt>
                <c:pt idx="31">
                  <c:v>2435</c:v>
                </c:pt>
                <c:pt idx="32">
                  <c:v>2428</c:v>
                </c:pt>
                <c:pt idx="33">
                  <c:v>2438</c:v>
                </c:pt>
                <c:pt idx="34">
                  <c:v>2434</c:v>
                </c:pt>
                <c:pt idx="35">
                  <c:v>2428</c:v>
                </c:pt>
                <c:pt idx="36">
                  <c:v>2435</c:v>
                </c:pt>
                <c:pt idx="37">
                  <c:v>2450</c:v>
                </c:pt>
                <c:pt idx="38">
                  <c:v>2451</c:v>
                </c:pt>
                <c:pt idx="39">
                  <c:v>2462</c:v>
                </c:pt>
                <c:pt idx="40">
                  <c:v>2473</c:v>
                </c:pt>
                <c:pt idx="41">
                  <c:v>2476</c:v>
                </c:pt>
                <c:pt idx="42">
                  <c:v>2449</c:v>
                </c:pt>
                <c:pt idx="43">
                  <c:v>2454</c:v>
                </c:pt>
                <c:pt idx="44">
                  <c:v>2459</c:v>
                </c:pt>
                <c:pt idx="45">
                  <c:v>2467</c:v>
                </c:pt>
                <c:pt idx="46">
                  <c:v>2459</c:v>
                </c:pt>
                <c:pt idx="47">
                  <c:v>2456</c:v>
                </c:pt>
                <c:pt idx="48">
                  <c:v>2448</c:v>
                </c:pt>
                <c:pt idx="49">
                  <c:v>2453</c:v>
                </c:pt>
                <c:pt idx="50">
                  <c:v>2446</c:v>
                </c:pt>
                <c:pt idx="51">
                  <c:v>2446</c:v>
                </c:pt>
                <c:pt idx="52">
                  <c:v>2438</c:v>
                </c:pt>
                <c:pt idx="53">
                  <c:v>2409</c:v>
                </c:pt>
                <c:pt idx="54">
                  <c:v>2388</c:v>
                </c:pt>
                <c:pt idx="55">
                  <c:v>2391</c:v>
                </c:pt>
                <c:pt idx="56">
                  <c:v>2393</c:v>
                </c:pt>
                <c:pt idx="57">
                  <c:v>2411</c:v>
                </c:pt>
                <c:pt idx="58">
                  <c:v>2422</c:v>
                </c:pt>
                <c:pt idx="59">
                  <c:v>2415</c:v>
                </c:pt>
                <c:pt idx="60">
                  <c:v>2404</c:v>
                </c:pt>
                <c:pt idx="61">
                  <c:v>2414</c:v>
                </c:pt>
                <c:pt idx="62">
                  <c:v>2405</c:v>
                </c:pt>
                <c:pt idx="63">
                  <c:v>2381</c:v>
                </c:pt>
                <c:pt idx="64">
                  <c:v>2382</c:v>
                </c:pt>
                <c:pt idx="65">
                  <c:v>2392</c:v>
                </c:pt>
                <c:pt idx="66">
                  <c:v>2393</c:v>
                </c:pt>
                <c:pt idx="67">
                  <c:v>2394</c:v>
                </c:pt>
                <c:pt idx="68">
                  <c:v>2417</c:v>
                </c:pt>
                <c:pt idx="69">
                  <c:v>2415</c:v>
                </c:pt>
                <c:pt idx="70">
                  <c:v>2419</c:v>
                </c:pt>
                <c:pt idx="71">
                  <c:v>2428</c:v>
                </c:pt>
                <c:pt idx="72">
                  <c:v>2433</c:v>
                </c:pt>
                <c:pt idx="73">
                  <c:v>2426</c:v>
                </c:pt>
                <c:pt idx="74">
                  <c:v>2415</c:v>
                </c:pt>
                <c:pt idx="75">
                  <c:v>2408</c:v>
                </c:pt>
                <c:pt idx="76">
                  <c:v>2384</c:v>
                </c:pt>
                <c:pt idx="77">
                  <c:v>2385</c:v>
                </c:pt>
                <c:pt idx="78">
                  <c:v>2397</c:v>
                </c:pt>
                <c:pt idx="79">
                  <c:v>2401</c:v>
                </c:pt>
                <c:pt idx="80">
                  <c:v>2421</c:v>
                </c:pt>
                <c:pt idx="81">
                  <c:v>2424</c:v>
                </c:pt>
                <c:pt idx="82">
                  <c:v>2420</c:v>
                </c:pt>
                <c:pt idx="83">
                  <c:v>2440</c:v>
                </c:pt>
                <c:pt idx="84">
                  <c:v>2451</c:v>
                </c:pt>
                <c:pt idx="85">
                  <c:v>2425</c:v>
                </c:pt>
                <c:pt idx="86">
                  <c:v>2438</c:v>
                </c:pt>
                <c:pt idx="87">
                  <c:v>2441</c:v>
                </c:pt>
                <c:pt idx="88">
                  <c:v>2428</c:v>
                </c:pt>
                <c:pt idx="89">
                  <c:v>2445</c:v>
                </c:pt>
                <c:pt idx="90">
                  <c:v>2452</c:v>
                </c:pt>
                <c:pt idx="91">
                  <c:v>2453</c:v>
                </c:pt>
                <c:pt idx="92">
                  <c:v>2444</c:v>
                </c:pt>
                <c:pt idx="93">
                  <c:v>2440</c:v>
                </c:pt>
                <c:pt idx="94">
                  <c:v>2462</c:v>
                </c:pt>
                <c:pt idx="95">
                  <c:v>2462</c:v>
                </c:pt>
                <c:pt idx="96">
                  <c:v>2452</c:v>
                </c:pt>
                <c:pt idx="97">
                  <c:v>2453</c:v>
                </c:pt>
                <c:pt idx="98">
                  <c:v>2460</c:v>
                </c:pt>
                <c:pt idx="99">
                  <c:v>2463</c:v>
                </c:pt>
                <c:pt idx="100">
                  <c:v>2464</c:v>
                </c:pt>
                <c:pt idx="101">
                  <c:v>2426</c:v>
                </c:pt>
                <c:pt idx="102">
                  <c:v>2404</c:v>
                </c:pt>
                <c:pt idx="103">
                  <c:v>2391</c:v>
                </c:pt>
                <c:pt idx="104">
                  <c:v>2413</c:v>
                </c:pt>
                <c:pt idx="105">
                  <c:v>2407</c:v>
                </c:pt>
                <c:pt idx="106">
                  <c:v>2415</c:v>
                </c:pt>
                <c:pt idx="107">
                  <c:v>2395</c:v>
                </c:pt>
                <c:pt idx="108">
                  <c:v>2405</c:v>
                </c:pt>
                <c:pt idx="109">
                  <c:v>2401</c:v>
                </c:pt>
                <c:pt idx="110">
                  <c:v>2390</c:v>
                </c:pt>
                <c:pt idx="111">
                  <c:v>2373</c:v>
                </c:pt>
                <c:pt idx="112">
                  <c:v>2376</c:v>
                </c:pt>
                <c:pt idx="113">
                  <c:v>2358</c:v>
                </c:pt>
                <c:pt idx="114">
                  <c:v>2347</c:v>
                </c:pt>
                <c:pt idx="115">
                  <c:v>2345</c:v>
                </c:pt>
                <c:pt idx="116">
                  <c:v>2340</c:v>
                </c:pt>
                <c:pt idx="117">
                  <c:v>2323</c:v>
                </c:pt>
                <c:pt idx="118">
                  <c:v>2343</c:v>
                </c:pt>
                <c:pt idx="119">
                  <c:v>2358</c:v>
                </c:pt>
                <c:pt idx="120">
                  <c:v>2357</c:v>
                </c:pt>
                <c:pt idx="121">
                  <c:v>2386</c:v>
                </c:pt>
                <c:pt idx="122">
                  <c:v>2384</c:v>
                </c:pt>
                <c:pt idx="123">
                  <c:v>2375</c:v>
                </c:pt>
                <c:pt idx="124">
                  <c:v>2406</c:v>
                </c:pt>
                <c:pt idx="125">
                  <c:v>2355</c:v>
                </c:pt>
                <c:pt idx="126">
                  <c:v>2387</c:v>
                </c:pt>
                <c:pt idx="127">
                  <c:v>2390</c:v>
                </c:pt>
                <c:pt idx="128">
                  <c:v>2395</c:v>
                </c:pt>
                <c:pt idx="129">
                  <c:v>2423</c:v>
                </c:pt>
                <c:pt idx="130">
                  <c:v>2435</c:v>
                </c:pt>
                <c:pt idx="131">
                  <c:v>2424</c:v>
                </c:pt>
                <c:pt idx="132">
                  <c:v>2413</c:v>
                </c:pt>
                <c:pt idx="133">
                  <c:v>2437</c:v>
                </c:pt>
                <c:pt idx="134">
                  <c:v>2410</c:v>
                </c:pt>
                <c:pt idx="135">
                  <c:v>2417</c:v>
                </c:pt>
                <c:pt idx="136">
                  <c:v>2436</c:v>
                </c:pt>
                <c:pt idx="137">
                  <c:v>2416</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min val="45373"/>
        </c:scaling>
        <c:delete val="0"/>
        <c:axPos val="b"/>
        <c:numFmt formatCode="m/d/yyyy"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Offset val="100"/>
        <c:baseTimeUnit val="days"/>
        <c:minorUnit val="1"/>
        <c:minorTimeUnit val="days"/>
      </c:dateAx>
      <c:valAx>
        <c:axId val="239266816"/>
        <c:scaling>
          <c:orientation val="minMax"/>
          <c:min val="2300"/>
        </c:scaling>
        <c:delete val="0"/>
        <c:axPos val="l"/>
        <c:numFmt formatCode="#,##0.00_ "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 行业数据（新）.xlsx]玉米 饲料企业库存可用天数 (周)!数据透视表2</c:name>
    <c:fmtId val="-1"/>
  </c:pivotSource>
  <c:chart>
    <c:autoTitleDeleted val="1"/>
    <c:plotArea>
      <c:layout>
        <c:manualLayout>
          <c:layoutTarget val="inner"/>
          <c:xMode val="edge"/>
          <c:yMode val="edge"/>
          <c:x val="0.0925662698412698"/>
          <c:y val="0.189166106796377"/>
          <c:w val="0.842334126984127"/>
          <c:h val="0.594515062750262"/>
        </c:manualLayout>
      </c:layout>
      <c:lineChart>
        <c:grouping val="standard"/>
        <c:varyColors val="0"/>
        <c:ser>
          <c:idx val="0"/>
          <c:order val="0"/>
          <c:tx>
            <c:strRef>
              <c:f>'玉米 饲料企业库存可用天数 (周)'!$N$26:$N$27</c:f>
              <c:strCache>
                <c:ptCount val="1"/>
                <c:pt idx="0">
                  <c:v>2021</c:v>
                </c:pt>
              </c:strCache>
            </c:strRef>
          </c:tx>
          <c:spPr>
            <a:ln w="19050" cap="rnd" cmpd="sng" algn="ctr">
              <a:solidFill>
                <a:srgbClr val="9E9E9E"/>
              </a:solidFill>
              <a:prstDash val="solid"/>
              <a:round/>
            </a:ln>
            <a:effectLst/>
          </c:spPr>
          <c:marker>
            <c:symbol val="none"/>
          </c:marker>
          <c:dLbls>
            <c:delete val="1"/>
          </c:dLbls>
          <c:cat>
            <c:strRef>
              <c:f>'玉米 饲料企业库存可用天数 (周)'!$M$28:$M$212</c:f>
              <c:strCache>
                <c:ptCount val="184"/>
                <c:pt idx="0">
                  <c:v>01-01</c:v>
                </c:pt>
                <c:pt idx="1">
                  <c:v>01-04</c:v>
                </c:pt>
                <c:pt idx="2">
                  <c:v>01-06</c:v>
                </c:pt>
                <c:pt idx="3">
                  <c:v>01-07</c:v>
                </c:pt>
                <c:pt idx="4">
                  <c:v>01-08</c:v>
                </c:pt>
                <c:pt idx="5">
                  <c:v>01-10</c:v>
                </c:pt>
                <c:pt idx="6">
                  <c:v>01-13</c:v>
                </c:pt>
                <c:pt idx="7">
                  <c:v>01-14</c:v>
                </c:pt>
                <c:pt idx="8">
                  <c:v>01-15</c:v>
                </c:pt>
                <c:pt idx="9">
                  <c:v>01-18</c:v>
                </c:pt>
                <c:pt idx="10">
                  <c:v>01-20</c:v>
                </c:pt>
                <c:pt idx="11">
                  <c:v>01-21</c:v>
                </c:pt>
                <c:pt idx="12">
                  <c:v>01-22</c:v>
                </c:pt>
                <c:pt idx="13">
                  <c:v>01-25</c:v>
                </c:pt>
                <c:pt idx="14">
                  <c:v>01-27</c:v>
                </c:pt>
                <c:pt idx="15">
                  <c:v>01-28</c:v>
                </c:pt>
                <c:pt idx="16">
                  <c:v>01-29</c:v>
                </c:pt>
                <c:pt idx="17">
                  <c:v>02-01</c:v>
                </c:pt>
                <c:pt idx="18">
                  <c:v>02-03</c:v>
                </c:pt>
                <c:pt idx="19">
                  <c:v>02-04</c:v>
                </c:pt>
                <c:pt idx="20">
                  <c:v>02-05</c:v>
                </c:pt>
                <c:pt idx="21">
                  <c:v>02-08</c:v>
                </c:pt>
                <c:pt idx="22">
                  <c:v>02-10</c:v>
                </c:pt>
                <c:pt idx="23">
                  <c:v>02-11</c:v>
                </c:pt>
                <c:pt idx="24">
                  <c:v>02-12</c:v>
                </c:pt>
                <c:pt idx="25">
                  <c:v>02-17</c:v>
                </c:pt>
                <c:pt idx="26">
                  <c:v>02-18</c:v>
                </c:pt>
                <c:pt idx="27">
                  <c:v>02-19</c:v>
                </c:pt>
                <c:pt idx="28">
                  <c:v>02-22</c:v>
                </c:pt>
                <c:pt idx="29">
                  <c:v>02-24</c:v>
                </c:pt>
                <c:pt idx="30">
                  <c:v>02-25</c:v>
                </c:pt>
                <c:pt idx="31">
                  <c:v>02-26</c:v>
                </c:pt>
                <c:pt idx="32">
                  <c:v>02-29</c:v>
                </c:pt>
                <c:pt idx="33">
                  <c:v>03-03</c:v>
                </c:pt>
                <c:pt idx="34">
                  <c:v>03-04</c:v>
                </c:pt>
                <c:pt idx="35">
                  <c:v>03-05</c:v>
                </c:pt>
                <c:pt idx="36">
                  <c:v>03-07</c:v>
                </c:pt>
                <c:pt idx="37">
                  <c:v>03-10</c:v>
                </c:pt>
                <c:pt idx="38">
                  <c:v>03-11</c:v>
                </c:pt>
                <c:pt idx="39">
                  <c:v>03-12</c:v>
                </c:pt>
                <c:pt idx="40">
                  <c:v>03-14</c:v>
                </c:pt>
                <c:pt idx="41">
                  <c:v>03-17</c:v>
                </c:pt>
                <c:pt idx="42">
                  <c:v>03-18</c:v>
                </c:pt>
                <c:pt idx="43">
                  <c:v>03-19</c:v>
                </c:pt>
                <c:pt idx="44">
                  <c:v>03-21</c:v>
                </c:pt>
                <c:pt idx="45">
                  <c:v>03-24</c:v>
                </c:pt>
                <c:pt idx="46">
                  <c:v>03-25</c:v>
                </c:pt>
                <c:pt idx="47">
                  <c:v>03-26</c:v>
                </c:pt>
                <c:pt idx="48">
                  <c:v>03-28</c:v>
                </c:pt>
                <c:pt idx="49">
                  <c:v>03-31</c:v>
                </c:pt>
                <c:pt idx="50">
                  <c:v>04-01</c:v>
                </c:pt>
                <c:pt idx="51">
                  <c:v>04-02</c:v>
                </c:pt>
                <c:pt idx="52">
                  <c:v>04-04</c:v>
                </c:pt>
                <c:pt idx="53">
                  <c:v>04-07</c:v>
                </c:pt>
                <c:pt idx="54">
                  <c:v>04-08</c:v>
                </c:pt>
                <c:pt idx="55">
                  <c:v>04-09</c:v>
                </c:pt>
                <c:pt idx="56">
                  <c:v>04-11</c:v>
                </c:pt>
                <c:pt idx="57">
                  <c:v>04-14</c:v>
                </c:pt>
                <c:pt idx="58">
                  <c:v>04-15</c:v>
                </c:pt>
                <c:pt idx="59">
                  <c:v>04-16</c:v>
                </c:pt>
                <c:pt idx="60">
                  <c:v>04-18</c:v>
                </c:pt>
                <c:pt idx="61">
                  <c:v>04-21</c:v>
                </c:pt>
                <c:pt idx="62">
                  <c:v>04-22</c:v>
                </c:pt>
                <c:pt idx="63">
                  <c:v>04-23</c:v>
                </c:pt>
                <c:pt idx="64">
                  <c:v>04-25</c:v>
                </c:pt>
                <c:pt idx="65">
                  <c:v>04-28</c:v>
                </c:pt>
                <c:pt idx="66">
                  <c:v>04-29</c:v>
                </c:pt>
                <c:pt idx="67">
                  <c:v>04-30</c:v>
                </c:pt>
                <c:pt idx="68">
                  <c:v>05-02</c:v>
                </c:pt>
                <c:pt idx="69">
                  <c:v>05-05</c:v>
                </c:pt>
                <c:pt idx="70">
                  <c:v>05-06</c:v>
                </c:pt>
                <c:pt idx="71">
                  <c:v>05-07</c:v>
                </c:pt>
                <c:pt idx="72">
                  <c:v>05-09</c:v>
                </c:pt>
                <c:pt idx="73">
                  <c:v>05-11</c:v>
                </c:pt>
                <c:pt idx="74">
                  <c:v>05-13</c:v>
                </c:pt>
                <c:pt idx="75">
                  <c:v>05-14</c:v>
                </c:pt>
                <c:pt idx="76">
                  <c:v>05-16</c:v>
                </c:pt>
                <c:pt idx="77">
                  <c:v>05-18</c:v>
                </c:pt>
                <c:pt idx="78">
                  <c:v>05-20</c:v>
                </c:pt>
                <c:pt idx="79">
                  <c:v>05-21</c:v>
                </c:pt>
                <c:pt idx="80">
                  <c:v>05-23</c:v>
                </c:pt>
                <c:pt idx="81">
                  <c:v>05-25</c:v>
                </c:pt>
                <c:pt idx="82">
                  <c:v>05-27</c:v>
                </c:pt>
                <c:pt idx="83">
                  <c:v>05-28</c:v>
                </c:pt>
                <c:pt idx="84">
                  <c:v>05-30</c:v>
                </c:pt>
                <c:pt idx="85">
                  <c:v>05-31</c:v>
                </c:pt>
                <c:pt idx="86">
                  <c:v>06-03</c:v>
                </c:pt>
                <c:pt idx="87">
                  <c:v>06-04</c:v>
                </c:pt>
                <c:pt idx="88">
                  <c:v>06-06</c:v>
                </c:pt>
                <c:pt idx="89">
                  <c:v>06-08</c:v>
                </c:pt>
                <c:pt idx="90">
                  <c:v>06-10</c:v>
                </c:pt>
                <c:pt idx="91">
                  <c:v>06-11</c:v>
                </c:pt>
                <c:pt idx="92">
                  <c:v>06-13</c:v>
                </c:pt>
                <c:pt idx="93">
                  <c:v>06-15</c:v>
                </c:pt>
                <c:pt idx="94">
                  <c:v>06-17</c:v>
                </c:pt>
                <c:pt idx="95">
                  <c:v>06-18</c:v>
                </c:pt>
                <c:pt idx="96">
                  <c:v>06-20</c:v>
                </c:pt>
                <c:pt idx="97">
                  <c:v>06-24</c:v>
                </c:pt>
                <c:pt idx="98">
                  <c:v>06-25</c:v>
                </c:pt>
                <c:pt idx="99">
                  <c:v>06-27</c:v>
                </c:pt>
                <c:pt idx="100">
                  <c:v>06-29</c:v>
                </c:pt>
                <c:pt idx="101">
                  <c:v>07-01</c:v>
                </c:pt>
                <c:pt idx="102">
                  <c:v>07-02</c:v>
                </c:pt>
                <c:pt idx="103">
                  <c:v>07-04</c:v>
                </c:pt>
                <c:pt idx="104">
                  <c:v>07-06</c:v>
                </c:pt>
                <c:pt idx="105">
                  <c:v>07-08</c:v>
                </c:pt>
                <c:pt idx="106">
                  <c:v>07-09</c:v>
                </c:pt>
                <c:pt idx="107">
                  <c:v>07-11</c:v>
                </c:pt>
                <c:pt idx="108">
                  <c:v>07-13</c:v>
                </c:pt>
                <c:pt idx="109">
                  <c:v>07-15</c:v>
                </c:pt>
                <c:pt idx="110">
                  <c:v>07-16</c:v>
                </c:pt>
                <c:pt idx="111">
                  <c:v>07-18</c:v>
                </c:pt>
                <c:pt idx="112">
                  <c:v>07-20</c:v>
                </c:pt>
                <c:pt idx="113">
                  <c:v>07-22</c:v>
                </c:pt>
                <c:pt idx="114">
                  <c:v>07-23</c:v>
                </c:pt>
                <c:pt idx="115">
                  <c:v>07-27</c:v>
                </c:pt>
                <c:pt idx="116">
                  <c:v>07-29</c:v>
                </c:pt>
                <c:pt idx="117">
                  <c:v>07-30</c:v>
                </c:pt>
                <c:pt idx="118">
                  <c:v>08-03</c:v>
                </c:pt>
                <c:pt idx="119">
                  <c:v>08-05</c:v>
                </c:pt>
                <c:pt idx="120">
                  <c:v>08-06</c:v>
                </c:pt>
                <c:pt idx="121">
                  <c:v>08-10</c:v>
                </c:pt>
                <c:pt idx="122">
                  <c:v>08-12</c:v>
                </c:pt>
                <c:pt idx="123">
                  <c:v>08-13</c:v>
                </c:pt>
                <c:pt idx="124">
                  <c:v>08-18</c:v>
                </c:pt>
                <c:pt idx="125">
                  <c:v>08-19</c:v>
                </c:pt>
                <c:pt idx="126">
                  <c:v>08-20</c:v>
                </c:pt>
                <c:pt idx="127">
                  <c:v>08-24</c:v>
                </c:pt>
                <c:pt idx="128">
                  <c:v>08-26</c:v>
                </c:pt>
                <c:pt idx="129">
                  <c:v>08-27</c:v>
                </c:pt>
                <c:pt idx="130">
                  <c:v>08-31</c:v>
                </c:pt>
                <c:pt idx="131">
                  <c:v>09-02</c:v>
                </c:pt>
                <c:pt idx="132">
                  <c:v>09-03</c:v>
                </c:pt>
                <c:pt idx="133">
                  <c:v>09-07</c:v>
                </c:pt>
                <c:pt idx="134">
                  <c:v>09-09</c:v>
                </c:pt>
                <c:pt idx="135">
                  <c:v>09-10</c:v>
                </c:pt>
                <c:pt idx="136">
                  <c:v>09-14</c:v>
                </c:pt>
                <c:pt idx="137">
                  <c:v>09-16</c:v>
                </c:pt>
                <c:pt idx="138">
                  <c:v>09-17</c:v>
                </c:pt>
                <c:pt idx="139">
                  <c:v>09-21</c:v>
                </c:pt>
                <c:pt idx="140">
                  <c:v>09-23</c:v>
                </c:pt>
                <c:pt idx="141">
                  <c:v>09-24</c:v>
                </c:pt>
                <c:pt idx="142">
                  <c:v>09-28</c:v>
                </c:pt>
                <c:pt idx="143">
                  <c:v>09-30</c:v>
                </c:pt>
                <c:pt idx="144">
                  <c:v>10-01</c:v>
                </c:pt>
                <c:pt idx="145">
                  <c:v>10-05</c:v>
                </c:pt>
                <c:pt idx="146">
                  <c:v>10-07</c:v>
                </c:pt>
                <c:pt idx="147">
                  <c:v>10-08</c:v>
                </c:pt>
                <c:pt idx="148">
                  <c:v>10-12</c:v>
                </c:pt>
                <c:pt idx="149">
                  <c:v>10-14</c:v>
                </c:pt>
                <c:pt idx="150">
                  <c:v>10-15</c:v>
                </c:pt>
                <c:pt idx="151">
                  <c:v>10-19</c:v>
                </c:pt>
                <c:pt idx="152">
                  <c:v>10-21</c:v>
                </c:pt>
                <c:pt idx="153">
                  <c:v>10-22</c:v>
                </c:pt>
                <c:pt idx="154">
                  <c:v>10-26</c:v>
                </c:pt>
                <c:pt idx="155">
                  <c:v>10-28</c:v>
                </c:pt>
                <c:pt idx="156">
                  <c:v>10-29</c:v>
                </c:pt>
                <c:pt idx="157">
                  <c:v>11-02</c:v>
                </c:pt>
                <c:pt idx="158">
                  <c:v>11-04</c:v>
                </c:pt>
                <c:pt idx="159">
                  <c:v>11-05</c:v>
                </c:pt>
                <c:pt idx="160">
                  <c:v>11-08</c:v>
                </c:pt>
                <c:pt idx="161">
                  <c:v>11-11</c:v>
                </c:pt>
                <c:pt idx="162">
                  <c:v>11-12</c:v>
                </c:pt>
                <c:pt idx="163">
                  <c:v>11-16</c:v>
                </c:pt>
                <c:pt idx="164">
                  <c:v>11-18</c:v>
                </c:pt>
                <c:pt idx="165">
                  <c:v>11-19</c:v>
                </c:pt>
                <c:pt idx="166">
                  <c:v>11-23</c:v>
                </c:pt>
                <c:pt idx="167">
                  <c:v>11-25</c:v>
                </c:pt>
                <c:pt idx="168">
                  <c:v>11-26</c:v>
                </c:pt>
                <c:pt idx="169">
                  <c:v>11-30</c:v>
                </c:pt>
                <c:pt idx="170">
                  <c:v>12-02</c:v>
                </c:pt>
                <c:pt idx="171">
                  <c:v>12-03</c:v>
                </c:pt>
                <c:pt idx="172">
                  <c:v>12-07</c:v>
                </c:pt>
                <c:pt idx="173">
                  <c:v>12-09</c:v>
                </c:pt>
                <c:pt idx="174">
                  <c:v>12-10</c:v>
                </c:pt>
                <c:pt idx="175">
                  <c:v>12-14</c:v>
                </c:pt>
                <c:pt idx="176">
                  <c:v>12-16</c:v>
                </c:pt>
                <c:pt idx="177">
                  <c:v>12-17</c:v>
                </c:pt>
                <c:pt idx="178">
                  <c:v>12-21</c:v>
                </c:pt>
                <c:pt idx="179">
                  <c:v>12-23</c:v>
                </c:pt>
                <c:pt idx="180">
                  <c:v>12-24</c:v>
                </c:pt>
                <c:pt idx="181">
                  <c:v>12-28</c:v>
                </c:pt>
                <c:pt idx="182">
                  <c:v>12-30</c:v>
                </c:pt>
                <c:pt idx="183">
                  <c:v>12-31</c:v>
                </c:pt>
              </c:strCache>
            </c:strRef>
          </c:cat>
          <c:val>
            <c:numRef>
              <c:f>'玉米 饲料企业库存可用天数 (周)'!$N$28:$N$212</c:f>
              <c:numCache>
                <c:formatCode>General</c:formatCode>
                <c:ptCount val="184"/>
                <c:pt idx="0">
                  <c:v>27.66</c:v>
                </c:pt>
                <c:pt idx="4">
                  <c:v>27.62</c:v>
                </c:pt>
                <c:pt idx="8">
                  <c:v>27.99</c:v>
                </c:pt>
                <c:pt idx="12">
                  <c:v>29.97</c:v>
                </c:pt>
                <c:pt idx="16">
                  <c:v>32.33</c:v>
                </c:pt>
                <c:pt idx="20">
                  <c:v>31.36</c:v>
                </c:pt>
                <c:pt idx="24">
                  <c:v>31.89</c:v>
                </c:pt>
                <c:pt idx="27">
                  <c:v>32.22</c:v>
                </c:pt>
                <c:pt idx="31">
                  <c:v>32.92</c:v>
                </c:pt>
                <c:pt idx="35">
                  <c:v>36.2</c:v>
                </c:pt>
                <c:pt idx="39">
                  <c:v>35.78</c:v>
                </c:pt>
                <c:pt idx="43">
                  <c:v>35.85</c:v>
                </c:pt>
                <c:pt idx="47">
                  <c:v>35.15</c:v>
                </c:pt>
                <c:pt idx="51">
                  <c:v>38.06</c:v>
                </c:pt>
                <c:pt idx="55">
                  <c:v>35.95</c:v>
                </c:pt>
                <c:pt idx="59">
                  <c:v>34.56</c:v>
                </c:pt>
                <c:pt idx="63">
                  <c:v>33.73</c:v>
                </c:pt>
                <c:pt idx="67">
                  <c:v>33.01</c:v>
                </c:pt>
                <c:pt idx="71">
                  <c:v>32.91</c:v>
                </c:pt>
                <c:pt idx="75">
                  <c:v>35.29</c:v>
                </c:pt>
                <c:pt idx="79">
                  <c:v>35.53</c:v>
                </c:pt>
                <c:pt idx="83">
                  <c:v>35.71</c:v>
                </c:pt>
                <c:pt idx="87">
                  <c:v>35.82</c:v>
                </c:pt>
                <c:pt idx="91">
                  <c:v>36.23</c:v>
                </c:pt>
                <c:pt idx="95">
                  <c:v>34.54</c:v>
                </c:pt>
                <c:pt idx="98">
                  <c:v>32.74</c:v>
                </c:pt>
                <c:pt idx="102">
                  <c:v>29.85</c:v>
                </c:pt>
                <c:pt idx="106">
                  <c:v>29.62</c:v>
                </c:pt>
                <c:pt idx="110">
                  <c:v>28.63</c:v>
                </c:pt>
                <c:pt idx="114">
                  <c:v>28.83</c:v>
                </c:pt>
                <c:pt idx="117">
                  <c:v>29.84</c:v>
                </c:pt>
                <c:pt idx="120">
                  <c:v>29.28</c:v>
                </c:pt>
                <c:pt idx="123">
                  <c:v>29.05</c:v>
                </c:pt>
                <c:pt idx="126">
                  <c:v>28.94</c:v>
                </c:pt>
                <c:pt idx="129">
                  <c:v>29.39</c:v>
                </c:pt>
                <c:pt idx="132">
                  <c:v>29.71</c:v>
                </c:pt>
                <c:pt idx="135">
                  <c:v>31.69</c:v>
                </c:pt>
                <c:pt idx="138">
                  <c:v>32.2</c:v>
                </c:pt>
                <c:pt idx="141">
                  <c:v>32.3</c:v>
                </c:pt>
                <c:pt idx="144">
                  <c:v>32.93</c:v>
                </c:pt>
                <c:pt idx="147">
                  <c:v>33.27</c:v>
                </c:pt>
                <c:pt idx="150">
                  <c:v>34.73</c:v>
                </c:pt>
                <c:pt idx="153">
                  <c:v>32.28</c:v>
                </c:pt>
                <c:pt idx="156">
                  <c:v>31.74</c:v>
                </c:pt>
                <c:pt idx="159">
                  <c:v>32.58</c:v>
                </c:pt>
                <c:pt idx="162">
                  <c:v>32.6</c:v>
                </c:pt>
                <c:pt idx="165">
                  <c:v>33.19</c:v>
                </c:pt>
                <c:pt idx="168">
                  <c:v>33.12</c:v>
                </c:pt>
                <c:pt idx="171">
                  <c:v>33.53</c:v>
                </c:pt>
                <c:pt idx="174">
                  <c:v>32.23</c:v>
                </c:pt>
                <c:pt idx="177">
                  <c:v>31.6</c:v>
                </c:pt>
                <c:pt idx="180">
                  <c:v>31.85</c:v>
                </c:pt>
                <c:pt idx="183">
                  <c:v>30.63</c:v>
                </c:pt>
              </c:numCache>
            </c:numRef>
          </c:val>
          <c:smooth val="0"/>
        </c:ser>
        <c:ser>
          <c:idx val="1"/>
          <c:order val="1"/>
          <c:tx>
            <c:strRef>
              <c:f>'玉米 饲料企业库存可用天数 (周)'!$O$26:$O$27</c:f>
              <c:strCache>
                <c:ptCount val="1"/>
                <c:pt idx="0">
                  <c:v>2022</c:v>
                </c:pt>
              </c:strCache>
            </c:strRef>
          </c:tx>
          <c:spPr>
            <a:ln w="19050" cap="rnd" cmpd="sng" algn="ctr">
              <a:solidFill>
                <a:schemeClr val="accent3"/>
              </a:solidFill>
              <a:prstDash val="solid"/>
              <a:round/>
            </a:ln>
            <a:effectLst/>
          </c:spPr>
          <c:marker>
            <c:symbol val="none"/>
          </c:marker>
          <c:dLbls>
            <c:delete val="1"/>
          </c:dLbls>
          <c:cat>
            <c:strRef>
              <c:f>'玉米 饲料企业库存可用天数 (周)'!$M$28:$M$212</c:f>
              <c:strCache>
                <c:ptCount val="184"/>
                <c:pt idx="0">
                  <c:v>01-01</c:v>
                </c:pt>
                <c:pt idx="1">
                  <c:v>01-04</c:v>
                </c:pt>
                <c:pt idx="2">
                  <c:v>01-06</c:v>
                </c:pt>
                <c:pt idx="3">
                  <c:v>01-07</c:v>
                </c:pt>
                <c:pt idx="4">
                  <c:v>01-08</c:v>
                </c:pt>
                <c:pt idx="5">
                  <c:v>01-10</c:v>
                </c:pt>
                <c:pt idx="6">
                  <c:v>01-13</c:v>
                </c:pt>
                <c:pt idx="7">
                  <c:v>01-14</c:v>
                </c:pt>
                <c:pt idx="8">
                  <c:v>01-15</c:v>
                </c:pt>
                <c:pt idx="9">
                  <c:v>01-18</c:v>
                </c:pt>
                <c:pt idx="10">
                  <c:v>01-20</c:v>
                </c:pt>
                <c:pt idx="11">
                  <c:v>01-21</c:v>
                </c:pt>
                <c:pt idx="12">
                  <c:v>01-22</c:v>
                </c:pt>
                <c:pt idx="13">
                  <c:v>01-25</c:v>
                </c:pt>
                <c:pt idx="14">
                  <c:v>01-27</c:v>
                </c:pt>
                <c:pt idx="15">
                  <c:v>01-28</c:v>
                </c:pt>
                <c:pt idx="16">
                  <c:v>01-29</c:v>
                </c:pt>
                <c:pt idx="17">
                  <c:v>02-01</c:v>
                </c:pt>
                <c:pt idx="18">
                  <c:v>02-03</c:v>
                </c:pt>
                <c:pt idx="19">
                  <c:v>02-04</c:v>
                </c:pt>
                <c:pt idx="20">
                  <c:v>02-05</c:v>
                </c:pt>
                <c:pt idx="21">
                  <c:v>02-08</c:v>
                </c:pt>
                <c:pt idx="22">
                  <c:v>02-10</c:v>
                </c:pt>
                <c:pt idx="23">
                  <c:v>02-11</c:v>
                </c:pt>
                <c:pt idx="24">
                  <c:v>02-12</c:v>
                </c:pt>
                <c:pt idx="25">
                  <c:v>02-17</c:v>
                </c:pt>
                <c:pt idx="26">
                  <c:v>02-18</c:v>
                </c:pt>
                <c:pt idx="27">
                  <c:v>02-19</c:v>
                </c:pt>
                <c:pt idx="28">
                  <c:v>02-22</c:v>
                </c:pt>
                <c:pt idx="29">
                  <c:v>02-24</c:v>
                </c:pt>
                <c:pt idx="30">
                  <c:v>02-25</c:v>
                </c:pt>
                <c:pt idx="31">
                  <c:v>02-26</c:v>
                </c:pt>
                <c:pt idx="32">
                  <c:v>02-29</c:v>
                </c:pt>
                <c:pt idx="33">
                  <c:v>03-03</c:v>
                </c:pt>
                <c:pt idx="34">
                  <c:v>03-04</c:v>
                </c:pt>
                <c:pt idx="35">
                  <c:v>03-05</c:v>
                </c:pt>
                <c:pt idx="36">
                  <c:v>03-07</c:v>
                </c:pt>
                <c:pt idx="37">
                  <c:v>03-10</c:v>
                </c:pt>
                <c:pt idx="38">
                  <c:v>03-11</c:v>
                </c:pt>
                <c:pt idx="39">
                  <c:v>03-12</c:v>
                </c:pt>
                <c:pt idx="40">
                  <c:v>03-14</c:v>
                </c:pt>
                <c:pt idx="41">
                  <c:v>03-17</c:v>
                </c:pt>
                <c:pt idx="42">
                  <c:v>03-18</c:v>
                </c:pt>
                <c:pt idx="43">
                  <c:v>03-19</c:v>
                </c:pt>
                <c:pt idx="44">
                  <c:v>03-21</c:v>
                </c:pt>
                <c:pt idx="45">
                  <c:v>03-24</c:v>
                </c:pt>
                <c:pt idx="46">
                  <c:v>03-25</c:v>
                </c:pt>
                <c:pt idx="47">
                  <c:v>03-26</c:v>
                </c:pt>
                <c:pt idx="48">
                  <c:v>03-28</c:v>
                </c:pt>
                <c:pt idx="49">
                  <c:v>03-31</c:v>
                </c:pt>
                <c:pt idx="50">
                  <c:v>04-01</c:v>
                </c:pt>
                <c:pt idx="51">
                  <c:v>04-02</c:v>
                </c:pt>
                <c:pt idx="52">
                  <c:v>04-04</c:v>
                </c:pt>
                <c:pt idx="53">
                  <c:v>04-07</c:v>
                </c:pt>
                <c:pt idx="54">
                  <c:v>04-08</c:v>
                </c:pt>
                <c:pt idx="55">
                  <c:v>04-09</c:v>
                </c:pt>
                <c:pt idx="56">
                  <c:v>04-11</c:v>
                </c:pt>
                <c:pt idx="57">
                  <c:v>04-14</c:v>
                </c:pt>
                <c:pt idx="58">
                  <c:v>04-15</c:v>
                </c:pt>
                <c:pt idx="59">
                  <c:v>04-16</c:v>
                </c:pt>
                <c:pt idx="60">
                  <c:v>04-18</c:v>
                </c:pt>
                <c:pt idx="61">
                  <c:v>04-21</c:v>
                </c:pt>
                <c:pt idx="62">
                  <c:v>04-22</c:v>
                </c:pt>
                <c:pt idx="63">
                  <c:v>04-23</c:v>
                </c:pt>
                <c:pt idx="64">
                  <c:v>04-25</c:v>
                </c:pt>
                <c:pt idx="65">
                  <c:v>04-28</c:v>
                </c:pt>
                <c:pt idx="66">
                  <c:v>04-29</c:v>
                </c:pt>
                <c:pt idx="67">
                  <c:v>04-30</c:v>
                </c:pt>
                <c:pt idx="68">
                  <c:v>05-02</c:v>
                </c:pt>
                <c:pt idx="69">
                  <c:v>05-05</c:v>
                </c:pt>
                <c:pt idx="70">
                  <c:v>05-06</c:v>
                </c:pt>
                <c:pt idx="71">
                  <c:v>05-07</c:v>
                </c:pt>
                <c:pt idx="72">
                  <c:v>05-09</c:v>
                </c:pt>
                <c:pt idx="73">
                  <c:v>05-11</c:v>
                </c:pt>
                <c:pt idx="74">
                  <c:v>05-13</c:v>
                </c:pt>
                <c:pt idx="75">
                  <c:v>05-14</c:v>
                </c:pt>
                <c:pt idx="76">
                  <c:v>05-16</c:v>
                </c:pt>
                <c:pt idx="77">
                  <c:v>05-18</c:v>
                </c:pt>
                <c:pt idx="78">
                  <c:v>05-20</c:v>
                </c:pt>
                <c:pt idx="79">
                  <c:v>05-21</c:v>
                </c:pt>
                <c:pt idx="80">
                  <c:v>05-23</c:v>
                </c:pt>
                <c:pt idx="81">
                  <c:v>05-25</c:v>
                </c:pt>
                <c:pt idx="82">
                  <c:v>05-27</c:v>
                </c:pt>
                <c:pt idx="83">
                  <c:v>05-28</c:v>
                </c:pt>
                <c:pt idx="84">
                  <c:v>05-30</c:v>
                </c:pt>
                <c:pt idx="85">
                  <c:v>05-31</c:v>
                </c:pt>
                <c:pt idx="86">
                  <c:v>06-03</c:v>
                </c:pt>
                <c:pt idx="87">
                  <c:v>06-04</c:v>
                </c:pt>
                <c:pt idx="88">
                  <c:v>06-06</c:v>
                </c:pt>
                <c:pt idx="89">
                  <c:v>06-08</c:v>
                </c:pt>
                <c:pt idx="90">
                  <c:v>06-10</c:v>
                </c:pt>
                <c:pt idx="91">
                  <c:v>06-11</c:v>
                </c:pt>
                <c:pt idx="92">
                  <c:v>06-13</c:v>
                </c:pt>
                <c:pt idx="93">
                  <c:v>06-15</c:v>
                </c:pt>
                <c:pt idx="94">
                  <c:v>06-17</c:v>
                </c:pt>
                <c:pt idx="95">
                  <c:v>06-18</c:v>
                </c:pt>
                <c:pt idx="96">
                  <c:v>06-20</c:v>
                </c:pt>
                <c:pt idx="97">
                  <c:v>06-24</c:v>
                </c:pt>
                <c:pt idx="98">
                  <c:v>06-25</c:v>
                </c:pt>
                <c:pt idx="99">
                  <c:v>06-27</c:v>
                </c:pt>
                <c:pt idx="100">
                  <c:v>06-29</c:v>
                </c:pt>
                <c:pt idx="101">
                  <c:v>07-01</c:v>
                </c:pt>
                <c:pt idx="102">
                  <c:v>07-02</c:v>
                </c:pt>
                <c:pt idx="103">
                  <c:v>07-04</c:v>
                </c:pt>
                <c:pt idx="104">
                  <c:v>07-06</c:v>
                </c:pt>
                <c:pt idx="105">
                  <c:v>07-08</c:v>
                </c:pt>
                <c:pt idx="106">
                  <c:v>07-09</c:v>
                </c:pt>
                <c:pt idx="107">
                  <c:v>07-11</c:v>
                </c:pt>
                <c:pt idx="108">
                  <c:v>07-13</c:v>
                </c:pt>
                <c:pt idx="109">
                  <c:v>07-15</c:v>
                </c:pt>
                <c:pt idx="110">
                  <c:v>07-16</c:v>
                </c:pt>
                <c:pt idx="111">
                  <c:v>07-18</c:v>
                </c:pt>
                <c:pt idx="112">
                  <c:v>07-20</c:v>
                </c:pt>
                <c:pt idx="113">
                  <c:v>07-22</c:v>
                </c:pt>
                <c:pt idx="114">
                  <c:v>07-23</c:v>
                </c:pt>
                <c:pt idx="115">
                  <c:v>07-27</c:v>
                </c:pt>
                <c:pt idx="116">
                  <c:v>07-29</c:v>
                </c:pt>
                <c:pt idx="117">
                  <c:v>07-30</c:v>
                </c:pt>
                <c:pt idx="118">
                  <c:v>08-03</c:v>
                </c:pt>
                <c:pt idx="119">
                  <c:v>08-05</c:v>
                </c:pt>
                <c:pt idx="120">
                  <c:v>08-06</c:v>
                </c:pt>
                <c:pt idx="121">
                  <c:v>08-10</c:v>
                </c:pt>
                <c:pt idx="122">
                  <c:v>08-12</c:v>
                </c:pt>
                <c:pt idx="123">
                  <c:v>08-13</c:v>
                </c:pt>
                <c:pt idx="124">
                  <c:v>08-18</c:v>
                </c:pt>
                <c:pt idx="125">
                  <c:v>08-19</c:v>
                </c:pt>
                <c:pt idx="126">
                  <c:v>08-20</c:v>
                </c:pt>
                <c:pt idx="127">
                  <c:v>08-24</c:v>
                </c:pt>
                <c:pt idx="128">
                  <c:v>08-26</c:v>
                </c:pt>
                <c:pt idx="129">
                  <c:v>08-27</c:v>
                </c:pt>
                <c:pt idx="130">
                  <c:v>08-31</c:v>
                </c:pt>
                <c:pt idx="131">
                  <c:v>09-02</c:v>
                </c:pt>
                <c:pt idx="132">
                  <c:v>09-03</c:v>
                </c:pt>
                <c:pt idx="133">
                  <c:v>09-07</c:v>
                </c:pt>
                <c:pt idx="134">
                  <c:v>09-09</c:v>
                </c:pt>
                <c:pt idx="135">
                  <c:v>09-10</c:v>
                </c:pt>
                <c:pt idx="136">
                  <c:v>09-14</c:v>
                </c:pt>
                <c:pt idx="137">
                  <c:v>09-16</c:v>
                </c:pt>
                <c:pt idx="138">
                  <c:v>09-17</c:v>
                </c:pt>
                <c:pt idx="139">
                  <c:v>09-21</c:v>
                </c:pt>
                <c:pt idx="140">
                  <c:v>09-23</c:v>
                </c:pt>
                <c:pt idx="141">
                  <c:v>09-24</c:v>
                </c:pt>
                <c:pt idx="142">
                  <c:v>09-28</c:v>
                </c:pt>
                <c:pt idx="143">
                  <c:v>09-30</c:v>
                </c:pt>
                <c:pt idx="144">
                  <c:v>10-01</c:v>
                </c:pt>
                <c:pt idx="145">
                  <c:v>10-05</c:v>
                </c:pt>
                <c:pt idx="146">
                  <c:v>10-07</c:v>
                </c:pt>
                <c:pt idx="147">
                  <c:v>10-08</c:v>
                </c:pt>
                <c:pt idx="148">
                  <c:v>10-12</c:v>
                </c:pt>
                <c:pt idx="149">
                  <c:v>10-14</c:v>
                </c:pt>
                <c:pt idx="150">
                  <c:v>10-15</c:v>
                </c:pt>
                <c:pt idx="151">
                  <c:v>10-19</c:v>
                </c:pt>
                <c:pt idx="152">
                  <c:v>10-21</c:v>
                </c:pt>
                <c:pt idx="153">
                  <c:v>10-22</c:v>
                </c:pt>
                <c:pt idx="154">
                  <c:v>10-26</c:v>
                </c:pt>
                <c:pt idx="155">
                  <c:v>10-28</c:v>
                </c:pt>
                <c:pt idx="156">
                  <c:v>10-29</c:v>
                </c:pt>
                <c:pt idx="157">
                  <c:v>11-02</c:v>
                </c:pt>
                <c:pt idx="158">
                  <c:v>11-04</c:v>
                </c:pt>
                <c:pt idx="159">
                  <c:v>11-05</c:v>
                </c:pt>
                <c:pt idx="160">
                  <c:v>11-08</c:v>
                </c:pt>
                <c:pt idx="161">
                  <c:v>11-11</c:v>
                </c:pt>
                <c:pt idx="162">
                  <c:v>11-12</c:v>
                </c:pt>
                <c:pt idx="163">
                  <c:v>11-16</c:v>
                </c:pt>
                <c:pt idx="164">
                  <c:v>11-18</c:v>
                </c:pt>
                <c:pt idx="165">
                  <c:v>11-19</c:v>
                </c:pt>
                <c:pt idx="166">
                  <c:v>11-23</c:v>
                </c:pt>
                <c:pt idx="167">
                  <c:v>11-25</c:v>
                </c:pt>
                <c:pt idx="168">
                  <c:v>11-26</c:v>
                </c:pt>
                <c:pt idx="169">
                  <c:v>11-30</c:v>
                </c:pt>
                <c:pt idx="170">
                  <c:v>12-02</c:v>
                </c:pt>
                <c:pt idx="171">
                  <c:v>12-03</c:v>
                </c:pt>
                <c:pt idx="172">
                  <c:v>12-07</c:v>
                </c:pt>
                <c:pt idx="173">
                  <c:v>12-09</c:v>
                </c:pt>
                <c:pt idx="174">
                  <c:v>12-10</c:v>
                </c:pt>
                <c:pt idx="175">
                  <c:v>12-14</c:v>
                </c:pt>
                <c:pt idx="176">
                  <c:v>12-16</c:v>
                </c:pt>
                <c:pt idx="177">
                  <c:v>12-17</c:v>
                </c:pt>
                <c:pt idx="178">
                  <c:v>12-21</c:v>
                </c:pt>
                <c:pt idx="179">
                  <c:v>12-23</c:v>
                </c:pt>
                <c:pt idx="180">
                  <c:v>12-24</c:v>
                </c:pt>
                <c:pt idx="181">
                  <c:v>12-28</c:v>
                </c:pt>
                <c:pt idx="182">
                  <c:v>12-30</c:v>
                </c:pt>
                <c:pt idx="183">
                  <c:v>12-31</c:v>
                </c:pt>
              </c:strCache>
            </c:strRef>
          </c:cat>
          <c:val>
            <c:numRef>
              <c:f>'玉米 饲料企业库存可用天数 (周)'!$O$28:$O$212</c:f>
              <c:numCache>
                <c:formatCode>General</c:formatCode>
                <c:ptCount val="184"/>
                <c:pt idx="3">
                  <c:v>30.66</c:v>
                </c:pt>
                <c:pt idx="7">
                  <c:v>31.67</c:v>
                </c:pt>
                <c:pt idx="11">
                  <c:v>33.14</c:v>
                </c:pt>
                <c:pt idx="15">
                  <c:v>35.15</c:v>
                </c:pt>
                <c:pt idx="19">
                  <c:v>35.37</c:v>
                </c:pt>
                <c:pt idx="23">
                  <c:v>34.09</c:v>
                </c:pt>
                <c:pt idx="26">
                  <c:v>33.95</c:v>
                </c:pt>
                <c:pt idx="30">
                  <c:v>35.85</c:v>
                </c:pt>
                <c:pt idx="34">
                  <c:v>37.22</c:v>
                </c:pt>
                <c:pt idx="38">
                  <c:v>38.72</c:v>
                </c:pt>
                <c:pt idx="42">
                  <c:v>39.44</c:v>
                </c:pt>
                <c:pt idx="46">
                  <c:v>39.08</c:v>
                </c:pt>
                <c:pt idx="50">
                  <c:v>38.14</c:v>
                </c:pt>
                <c:pt idx="54">
                  <c:v>39.46</c:v>
                </c:pt>
                <c:pt idx="58">
                  <c:v>38.78</c:v>
                </c:pt>
                <c:pt idx="62">
                  <c:v>39.12</c:v>
                </c:pt>
                <c:pt idx="66">
                  <c:v>38.98</c:v>
                </c:pt>
                <c:pt idx="70">
                  <c:v>38.41</c:v>
                </c:pt>
                <c:pt idx="74">
                  <c:v>38.19</c:v>
                </c:pt>
                <c:pt idx="78">
                  <c:v>40.85</c:v>
                </c:pt>
                <c:pt idx="82">
                  <c:v>41.58</c:v>
                </c:pt>
                <c:pt idx="86">
                  <c:v>41.55</c:v>
                </c:pt>
                <c:pt idx="90">
                  <c:v>41.18</c:v>
                </c:pt>
                <c:pt idx="94">
                  <c:v>39.51</c:v>
                </c:pt>
                <c:pt idx="97">
                  <c:v>39.17</c:v>
                </c:pt>
                <c:pt idx="101">
                  <c:v>37.58</c:v>
                </c:pt>
                <c:pt idx="105">
                  <c:v>34.38</c:v>
                </c:pt>
                <c:pt idx="109">
                  <c:v>32.26</c:v>
                </c:pt>
                <c:pt idx="113">
                  <c:v>31.15</c:v>
                </c:pt>
                <c:pt idx="116">
                  <c:v>30.38</c:v>
                </c:pt>
                <c:pt idx="119">
                  <c:v>30.3</c:v>
                </c:pt>
                <c:pt idx="122">
                  <c:v>30.51</c:v>
                </c:pt>
                <c:pt idx="125">
                  <c:v>30.76</c:v>
                </c:pt>
                <c:pt idx="128">
                  <c:v>30.99</c:v>
                </c:pt>
                <c:pt idx="131">
                  <c:v>30.43</c:v>
                </c:pt>
                <c:pt idx="134">
                  <c:v>30.74</c:v>
                </c:pt>
                <c:pt idx="137">
                  <c:v>32.5</c:v>
                </c:pt>
                <c:pt idx="140">
                  <c:v>32.98</c:v>
                </c:pt>
                <c:pt idx="143">
                  <c:v>33.95</c:v>
                </c:pt>
                <c:pt idx="146">
                  <c:v>35.1</c:v>
                </c:pt>
                <c:pt idx="149">
                  <c:v>35.73</c:v>
                </c:pt>
                <c:pt idx="152">
                  <c:v>35.26</c:v>
                </c:pt>
                <c:pt idx="155">
                  <c:v>34.25</c:v>
                </c:pt>
                <c:pt idx="158">
                  <c:v>34.42</c:v>
                </c:pt>
                <c:pt idx="161">
                  <c:v>34.74</c:v>
                </c:pt>
                <c:pt idx="164">
                  <c:v>34.84</c:v>
                </c:pt>
                <c:pt idx="167">
                  <c:v>34.84</c:v>
                </c:pt>
                <c:pt idx="170">
                  <c:v>34.5</c:v>
                </c:pt>
                <c:pt idx="173">
                  <c:v>34.81</c:v>
                </c:pt>
                <c:pt idx="176">
                  <c:v>34.46</c:v>
                </c:pt>
                <c:pt idx="179">
                  <c:v>35.12</c:v>
                </c:pt>
                <c:pt idx="182">
                  <c:v>35.17</c:v>
                </c:pt>
              </c:numCache>
            </c:numRef>
          </c:val>
          <c:smooth val="0"/>
        </c:ser>
        <c:ser>
          <c:idx val="2"/>
          <c:order val="2"/>
          <c:tx>
            <c:strRef>
              <c:f>'玉米 饲料企业库存可用天数 (周)'!$P$26:$P$27</c:f>
              <c:strCache>
                <c:ptCount val="1"/>
                <c:pt idx="0">
                  <c:v>2023</c:v>
                </c:pt>
              </c:strCache>
            </c:strRef>
          </c:tx>
          <c:spPr>
            <a:ln w="15875" cap="rnd" cmpd="sng" algn="ctr">
              <a:solidFill>
                <a:srgbClr val="003873"/>
              </a:solidFill>
              <a:prstDash val="solid"/>
              <a:round/>
            </a:ln>
            <a:effectLst/>
          </c:spPr>
          <c:marker>
            <c:symbol val="none"/>
          </c:marker>
          <c:dLbls>
            <c:delete val="1"/>
          </c:dLbls>
          <c:cat>
            <c:strRef>
              <c:f>'玉米 饲料企业库存可用天数 (周)'!$M$28:$M$212</c:f>
              <c:strCache>
                <c:ptCount val="184"/>
                <c:pt idx="0">
                  <c:v>01-01</c:v>
                </c:pt>
                <c:pt idx="1">
                  <c:v>01-04</c:v>
                </c:pt>
                <c:pt idx="2">
                  <c:v>01-06</c:v>
                </c:pt>
                <c:pt idx="3">
                  <c:v>01-07</c:v>
                </c:pt>
                <c:pt idx="4">
                  <c:v>01-08</c:v>
                </c:pt>
                <c:pt idx="5">
                  <c:v>01-10</c:v>
                </c:pt>
                <c:pt idx="6">
                  <c:v>01-13</c:v>
                </c:pt>
                <c:pt idx="7">
                  <c:v>01-14</c:v>
                </c:pt>
                <c:pt idx="8">
                  <c:v>01-15</c:v>
                </c:pt>
                <c:pt idx="9">
                  <c:v>01-18</c:v>
                </c:pt>
                <c:pt idx="10">
                  <c:v>01-20</c:v>
                </c:pt>
                <c:pt idx="11">
                  <c:v>01-21</c:v>
                </c:pt>
                <c:pt idx="12">
                  <c:v>01-22</c:v>
                </c:pt>
                <c:pt idx="13">
                  <c:v>01-25</c:v>
                </c:pt>
                <c:pt idx="14">
                  <c:v>01-27</c:v>
                </c:pt>
                <c:pt idx="15">
                  <c:v>01-28</c:v>
                </c:pt>
                <c:pt idx="16">
                  <c:v>01-29</c:v>
                </c:pt>
                <c:pt idx="17">
                  <c:v>02-01</c:v>
                </c:pt>
                <c:pt idx="18">
                  <c:v>02-03</c:v>
                </c:pt>
                <c:pt idx="19">
                  <c:v>02-04</c:v>
                </c:pt>
                <c:pt idx="20">
                  <c:v>02-05</c:v>
                </c:pt>
                <c:pt idx="21">
                  <c:v>02-08</c:v>
                </c:pt>
                <c:pt idx="22">
                  <c:v>02-10</c:v>
                </c:pt>
                <c:pt idx="23">
                  <c:v>02-11</c:v>
                </c:pt>
                <c:pt idx="24">
                  <c:v>02-12</c:v>
                </c:pt>
                <c:pt idx="25">
                  <c:v>02-17</c:v>
                </c:pt>
                <c:pt idx="26">
                  <c:v>02-18</c:v>
                </c:pt>
                <c:pt idx="27">
                  <c:v>02-19</c:v>
                </c:pt>
                <c:pt idx="28">
                  <c:v>02-22</c:v>
                </c:pt>
                <c:pt idx="29">
                  <c:v>02-24</c:v>
                </c:pt>
                <c:pt idx="30">
                  <c:v>02-25</c:v>
                </c:pt>
                <c:pt idx="31">
                  <c:v>02-26</c:v>
                </c:pt>
                <c:pt idx="32">
                  <c:v>02-29</c:v>
                </c:pt>
                <c:pt idx="33">
                  <c:v>03-03</c:v>
                </c:pt>
                <c:pt idx="34">
                  <c:v>03-04</c:v>
                </c:pt>
                <c:pt idx="35">
                  <c:v>03-05</c:v>
                </c:pt>
                <c:pt idx="36">
                  <c:v>03-07</c:v>
                </c:pt>
                <c:pt idx="37">
                  <c:v>03-10</c:v>
                </c:pt>
                <c:pt idx="38">
                  <c:v>03-11</c:v>
                </c:pt>
                <c:pt idx="39">
                  <c:v>03-12</c:v>
                </c:pt>
                <c:pt idx="40">
                  <c:v>03-14</c:v>
                </c:pt>
                <c:pt idx="41">
                  <c:v>03-17</c:v>
                </c:pt>
                <c:pt idx="42">
                  <c:v>03-18</c:v>
                </c:pt>
                <c:pt idx="43">
                  <c:v>03-19</c:v>
                </c:pt>
                <c:pt idx="44">
                  <c:v>03-21</c:v>
                </c:pt>
                <c:pt idx="45">
                  <c:v>03-24</c:v>
                </c:pt>
                <c:pt idx="46">
                  <c:v>03-25</c:v>
                </c:pt>
                <c:pt idx="47">
                  <c:v>03-26</c:v>
                </c:pt>
                <c:pt idx="48">
                  <c:v>03-28</c:v>
                </c:pt>
                <c:pt idx="49">
                  <c:v>03-31</c:v>
                </c:pt>
                <c:pt idx="50">
                  <c:v>04-01</c:v>
                </c:pt>
                <c:pt idx="51">
                  <c:v>04-02</c:v>
                </c:pt>
                <c:pt idx="52">
                  <c:v>04-04</c:v>
                </c:pt>
                <c:pt idx="53">
                  <c:v>04-07</c:v>
                </c:pt>
                <c:pt idx="54">
                  <c:v>04-08</c:v>
                </c:pt>
                <c:pt idx="55">
                  <c:v>04-09</c:v>
                </c:pt>
                <c:pt idx="56">
                  <c:v>04-11</c:v>
                </c:pt>
                <c:pt idx="57">
                  <c:v>04-14</c:v>
                </c:pt>
                <c:pt idx="58">
                  <c:v>04-15</c:v>
                </c:pt>
                <c:pt idx="59">
                  <c:v>04-16</c:v>
                </c:pt>
                <c:pt idx="60">
                  <c:v>04-18</c:v>
                </c:pt>
                <c:pt idx="61">
                  <c:v>04-21</c:v>
                </c:pt>
                <c:pt idx="62">
                  <c:v>04-22</c:v>
                </c:pt>
                <c:pt idx="63">
                  <c:v>04-23</c:v>
                </c:pt>
                <c:pt idx="64">
                  <c:v>04-25</c:v>
                </c:pt>
                <c:pt idx="65">
                  <c:v>04-28</c:v>
                </c:pt>
                <c:pt idx="66">
                  <c:v>04-29</c:v>
                </c:pt>
                <c:pt idx="67">
                  <c:v>04-30</c:v>
                </c:pt>
                <c:pt idx="68">
                  <c:v>05-02</c:v>
                </c:pt>
                <c:pt idx="69">
                  <c:v>05-05</c:v>
                </c:pt>
                <c:pt idx="70">
                  <c:v>05-06</c:v>
                </c:pt>
                <c:pt idx="71">
                  <c:v>05-07</c:v>
                </c:pt>
                <c:pt idx="72">
                  <c:v>05-09</c:v>
                </c:pt>
                <c:pt idx="73">
                  <c:v>05-11</c:v>
                </c:pt>
                <c:pt idx="74">
                  <c:v>05-13</c:v>
                </c:pt>
                <c:pt idx="75">
                  <c:v>05-14</c:v>
                </c:pt>
                <c:pt idx="76">
                  <c:v>05-16</c:v>
                </c:pt>
                <c:pt idx="77">
                  <c:v>05-18</c:v>
                </c:pt>
                <c:pt idx="78">
                  <c:v>05-20</c:v>
                </c:pt>
                <c:pt idx="79">
                  <c:v>05-21</c:v>
                </c:pt>
                <c:pt idx="80">
                  <c:v>05-23</c:v>
                </c:pt>
                <c:pt idx="81">
                  <c:v>05-25</c:v>
                </c:pt>
                <c:pt idx="82">
                  <c:v>05-27</c:v>
                </c:pt>
                <c:pt idx="83">
                  <c:v>05-28</c:v>
                </c:pt>
                <c:pt idx="84">
                  <c:v>05-30</c:v>
                </c:pt>
                <c:pt idx="85">
                  <c:v>05-31</c:v>
                </c:pt>
                <c:pt idx="86">
                  <c:v>06-03</c:v>
                </c:pt>
                <c:pt idx="87">
                  <c:v>06-04</c:v>
                </c:pt>
                <c:pt idx="88">
                  <c:v>06-06</c:v>
                </c:pt>
                <c:pt idx="89">
                  <c:v>06-08</c:v>
                </c:pt>
                <c:pt idx="90">
                  <c:v>06-10</c:v>
                </c:pt>
                <c:pt idx="91">
                  <c:v>06-11</c:v>
                </c:pt>
                <c:pt idx="92">
                  <c:v>06-13</c:v>
                </c:pt>
                <c:pt idx="93">
                  <c:v>06-15</c:v>
                </c:pt>
                <c:pt idx="94">
                  <c:v>06-17</c:v>
                </c:pt>
                <c:pt idx="95">
                  <c:v>06-18</c:v>
                </c:pt>
                <c:pt idx="96">
                  <c:v>06-20</c:v>
                </c:pt>
                <c:pt idx="97">
                  <c:v>06-24</c:v>
                </c:pt>
                <c:pt idx="98">
                  <c:v>06-25</c:v>
                </c:pt>
                <c:pt idx="99">
                  <c:v>06-27</c:v>
                </c:pt>
                <c:pt idx="100">
                  <c:v>06-29</c:v>
                </c:pt>
                <c:pt idx="101">
                  <c:v>07-01</c:v>
                </c:pt>
                <c:pt idx="102">
                  <c:v>07-02</c:v>
                </c:pt>
                <c:pt idx="103">
                  <c:v>07-04</c:v>
                </c:pt>
                <c:pt idx="104">
                  <c:v>07-06</c:v>
                </c:pt>
                <c:pt idx="105">
                  <c:v>07-08</c:v>
                </c:pt>
                <c:pt idx="106">
                  <c:v>07-09</c:v>
                </c:pt>
                <c:pt idx="107">
                  <c:v>07-11</c:v>
                </c:pt>
                <c:pt idx="108">
                  <c:v>07-13</c:v>
                </c:pt>
                <c:pt idx="109">
                  <c:v>07-15</c:v>
                </c:pt>
                <c:pt idx="110">
                  <c:v>07-16</c:v>
                </c:pt>
                <c:pt idx="111">
                  <c:v>07-18</c:v>
                </c:pt>
                <c:pt idx="112">
                  <c:v>07-20</c:v>
                </c:pt>
                <c:pt idx="113">
                  <c:v>07-22</c:v>
                </c:pt>
                <c:pt idx="114">
                  <c:v>07-23</c:v>
                </c:pt>
                <c:pt idx="115">
                  <c:v>07-27</c:v>
                </c:pt>
                <c:pt idx="116">
                  <c:v>07-29</c:v>
                </c:pt>
                <c:pt idx="117">
                  <c:v>07-30</c:v>
                </c:pt>
                <c:pt idx="118">
                  <c:v>08-03</c:v>
                </c:pt>
                <c:pt idx="119">
                  <c:v>08-05</c:v>
                </c:pt>
                <c:pt idx="120">
                  <c:v>08-06</c:v>
                </c:pt>
                <c:pt idx="121">
                  <c:v>08-10</c:v>
                </c:pt>
                <c:pt idx="122">
                  <c:v>08-12</c:v>
                </c:pt>
                <c:pt idx="123">
                  <c:v>08-13</c:v>
                </c:pt>
                <c:pt idx="124">
                  <c:v>08-18</c:v>
                </c:pt>
                <c:pt idx="125">
                  <c:v>08-19</c:v>
                </c:pt>
                <c:pt idx="126">
                  <c:v>08-20</c:v>
                </c:pt>
                <c:pt idx="127">
                  <c:v>08-24</c:v>
                </c:pt>
                <c:pt idx="128">
                  <c:v>08-26</c:v>
                </c:pt>
                <c:pt idx="129">
                  <c:v>08-27</c:v>
                </c:pt>
                <c:pt idx="130">
                  <c:v>08-31</c:v>
                </c:pt>
                <c:pt idx="131">
                  <c:v>09-02</c:v>
                </c:pt>
                <c:pt idx="132">
                  <c:v>09-03</c:v>
                </c:pt>
                <c:pt idx="133">
                  <c:v>09-07</c:v>
                </c:pt>
                <c:pt idx="134">
                  <c:v>09-09</c:v>
                </c:pt>
                <c:pt idx="135">
                  <c:v>09-10</c:v>
                </c:pt>
                <c:pt idx="136">
                  <c:v>09-14</c:v>
                </c:pt>
                <c:pt idx="137">
                  <c:v>09-16</c:v>
                </c:pt>
                <c:pt idx="138">
                  <c:v>09-17</c:v>
                </c:pt>
                <c:pt idx="139">
                  <c:v>09-21</c:v>
                </c:pt>
                <c:pt idx="140">
                  <c:v>09-23</c:v>
                </c:pt>
                <c:pt idx="141">
                  <c:v>09-24</c:v>
                </c:pt>
                <c:pt idx="142">
                  <c:v>09-28</c:v>
                </c:pt>
                <c:pt idx="143">
                  <c:v>09-30</c:v>
                </c:pt>
                <c:pt idx="144">
                  <c:v>10-01</c:v>
                </c:pt>
                <c:pt idx="145">
                  <c:v>10-05</c:v>
                </c:pt>
                <c:pt idx="146">
                  <c:v>10-07</c:v>
                </c:pt>
                <c:pt idx="147">
                  <c:v>10-08</c:v>
                </c:pt>
                <c:pt idx="148">
                  <c:v>10-12</c:v>
                </c:pt>
                <c:pt idx="149">
                  <c:v>10-14</c:v>
                </c:pt>
                <c:pt idx="150">
                  <c:v>10-15</c:v>
                </c:pt>
                <c:pt idx="151">
                  <c:v>10-19</c:v>
                </c:pt>
                <c:pt idx="152">
                  <c:v>10-21</c:v>
                </c:pt>
                <c:pt idx="153">
                  <c:v>10-22</c:v>
                </c:pt>
                <c:pt idx="154">
                  <c:v>10-26</c:v>
                </c:pt>
                <c:pt idx="155">
                  <c:v>10-28</c:v>
                </c:pt>
                <c:pt idx="156">
                  <c:v>10-29</c:v>
                </c:pt>
                <c:pt idx="157">
                  <c:v>11-02</c:v>
                </c:pt>
                <c:pt idx="158">
                  <c:v>11-04</c:v>
                </c:pt>
                <c:pt idx="159">
                  <c:v>11-05</c:v>
                </c:pt>
                <c:pt idx="160">
                  <c:v>11-08</c:v>
                </c:pt>
                <c:pt idx="161">
                  <c:v>11-11</c:v>
                </c:pt>
                <c:pt idx="162">
                  <c:v>11-12</c:v>
                </c:pt>
                <c:pt idx="163">
                  <c:v>11-16</c:v>
                </c:pt>
                <c:pt idx="164">
                  <c:v>11-18</c:v>
                </c:pt>
                <c:pt idx="165">
                  <c:v>11-19</c:v>
                </c:pt>
                <c:pt idx="166">
                  <c:v>11-23</c:v>
                </c:pt>
                <c:pt idx="167">
                  <c:v>11-25</c:v>
                </c:pt>
                <c:pt idx="168">
                  <c:v>11-26</c:v>
                </c:pt>
                <c:pt idx="169">
                  <c:v>11-30</c:v>
                </c:pt>
                <c:pt idx="170">
                  <c:v>12-02</c:v>
                </c:pt>
                <c:pt idx="171">
                  <c:v>12-03</c:v>
                </c:pt>
                <c:pt idx="172">
                  <c:v>12-07</c:v>
                </c:pt>
                <c:pt idx="173">
                  <c:v>12-09</c:v>
                </c:pt>
                <c:pt idx="174">
                  <c:v>12-10</c:v>
                </c:pt>
                <c:pt idx="175">
                  <c:v>12-14</c:v>
                </c:pt>
                <c:pt idx="176">
                  <c:v>12-16</c:v>
                </c:pt>
                <c:pt idx="177">
                  <c:v>12-17</c:v>
                </c:pt>
                <c:pt idx="178">
                  <c:v>12-21</c:v>
                </c:pt>
                <c:pt idx="179">
                  <c:v>12-23</c:v>
                </c:pt>
                <c:pt idx="180">
                  <c:v>12-24</c:v>
                </c:pt>
                <c:pt idx="181">
                  <c:v>12-28</c:v>
                </c:pt>
                <c:pt idx="182">
                  <c:v>12-30</c:v>
                </c:pt>
                <c:pt idx="183">
                  <c:v>12-31</c:v>
                </c:pt>
              </c:strCache>
            </c:strRef>
          </c:cat>
          <c:val>
            <c:numRef>
              <c:f>'玉米 饲料企业库存可用天数 (周)'!$P$28:$P$212</c:f>
              <c:numCache>
                <c:formatCode>General</c:formatCode>
                <c:ptCount val="184"/>
                <c:pt idx="2">
                  <c:v>35.71</c:v>
                </c:pt>
                <c:pt idx="6">
                  <c:v>35.9</c:v>
                </c:pt>
                <c:pt idx="10">
                  <c:v>34.83</c:v>
                </c:pt>
                <c:pt idx="14">
                  <c:v>31.15</c:v>
                </c:pt>
                <c:pt idx="18">
                  <c:v>29.71</c:v>
                </c:pt>
                <c:pt idx="22">
                  <c:v>29.3</c:v>
                </c:pt>
                <c:pt idx="25">
                  <c:v>29.67</c:v>
                </c:pt>
                <c:pt idx="29">
                  <c:v>30.15</c:v>
                </c:pt>
                <c:pt idx="33">
                  <c:v>31.17</c:v>
                </c:pt>
                <c:pt idx="37">
                  <c:v>32.27</c:v>
                </c:pt>
                <c:pt idx="41">
                  <c:v>32.88</c:v>
                </c:pt>
                <c:pt idx="45">
                  <c:v>31.94</c:v>
                </c:pt>
                <c:pt idx="49">
                  <c:v>30.77</c:v>
                </c:pt>
                <c:pt idx="53">
                  <c:v>30.46</c:v>
                </c:pt>
                <c:pt idx="57">
                  <c:v>29.55</c:v>
                </c:pt>
                <c:pt idx="61">
                  <c:v>29.18</c:v>
                </c:pt>
                <c:pt idx="65">
                  <c:v>28.95</c:v>
                </c:pt>
                <c:pt idx="69">
                  <c:v>28.4</c:v>
                </c:pt>
                <c:pt idx="73">
                  <c:v>27.3</c:v>
                </c:pt>
                <c:pt idx="77">
                  <c:v>27.02</c:v>
                </c:pt>
                <c:pt idx="81">
                  <c:v>26.4</c:v>
                </c:pt>
                <c:pt idx="85">
                  <c:v>26.71</c:v>
                </c:pt>
                <c:pt idx="89">
                  <c:v>26.56</c:v>
                </c:pt>
                <c:pt idx="93">
                  <c:v>26.26</c:v>
                </c:pt>
                <c:pt idx="98">
                  <c:v>26.06</c:v>
                </c:pt>
                <c:pt idx="100">
                  <c:v>27.06</c:v>
                </c:pt>
                <c:pt idx="104">
                  <c:v>28.12</c:v>
                </c:pt>
                <c:pt idx="108">
                  <c:v>28.4</c:v>
                </c:pt>
                <c:pt idx="112">
                  <c:v>28.59</c:v>
                </c:pt>
                <c:pt idx="115">
                  <c:v>29.12</c:v>
                </c:pt>
                <c:pt idx="118">
                  <c:v>29.02</c:v>
                </c:pt>
                <c:pt idx="121">
                  <c:v>28.78</c:v>
                </c:pt>
                <c:pt idx="124">
                  <c:v>28.7</c:v>
                </c:pt>
                <c:pt idx="127">
                  <c:v>28.76</c:v>
                </c:pt>
                <c:pt idx="130">
                  <c:v>29.4</c:v>
                </c:pt>
                <c:pt idx="133">
                  <c:v>29.27</c:v>
                </c:pt>
                <c:pt idx="136">
                  <c:v>28.83</c:v>
                </c:pt>
                <c:pt idx="139">
                  <c:v>27.96</c:v>
                </c:pt>
                <c:pt idx="142">
                  <c:v>27.71</c:v>
                </c:pt>
                <c:pt idx="145">
                  <c:v>27.09</c:v>
                </c:pt>
                <c:pt idx="148">
                  <c:v>26.04</c:v>
                </c:pt>
                <c:pt idx="151">
                  <c:v>25.12</c:v>
                </c:pt>
                <c:pt idx="154">
                  <c:v>25.27</c:v>
                </c:pt>
                <c:pt idx="157">
                  <c:v>25.52</c:v>
                </c:pt>
                <c:pt idx="160">
                  <c:v>29.4</c:v>
                </c:pt>
                <c:pt idx="163">
                  <c:v>30.11</c:v>
                </c:pt>
                <c:pt idx="166">
                  <c:v>30</c:v>
                </c:pt>
                <c:pt idx="169">
                  <c:v>30.49</c:v>
                </c:pt>
                <c:pt idx="172">
                  <c:v>30.86</c:v>
                </c:pt>
                <c:pt idx="175">
                  <c:v>30.34</c:v>
                </c:pt>
                <c:pt idx="178">
                  <c:v>30.09</c:v>
                </c:pt>
                <c:pt idx="181">
                  <c:v>30.33</c:v>
                </c:pt>
              </c:numCache>
            </c:numRef>
          </c:val>
          <c:smooth val="0"/>
        </c:ser>
        <c:ser>
          <c:idx val="3"/>
          <c:order val="3"/>
          <c:tx>
            <c:strRef>
              <c:f>'玉米 饲料企业库存可用天数 (周)'!$Q$26:$Q$27</c:f>
              <c:strCache>
                <c:ptCount val="1"/>
                <c:pt idx="0">
                  <c:v>2024</c:v>
                </c:pt>
              </c:strCache>
            </c:strRef>
          </c:tx>
          <c:spPr>
            <a:ln w="25400" cap="rnd" cmpd="sng" algn="ctr">
              <a:solidFill>
                <a:srgbClr val="D32F2F"/>
              </a:solidFill>
              <a:prstDash val="solid"/>
              <a:round/>
            </a:ln>
            <a:effectLst/>
          </c:spPr>
          <c:marker>
            <c:symbol val="none"/>
          </c:marker>
          <c:dLbls>
            <c:delete val="1"/>
          </c:dLbls>
          <c:cat>
            <c:strRef>
              <c:f>'玉米 饲料企业库存可用天数 (周)'!$M$28:$M$212</c:f>
              <c:strCache>
                <c:ptCount val="184"/>
                <c:pt idx="0">
                  <c:v>01-01</c:v>
                </c:pt>
                <c:pt idx="1">
                  <c:v>01-04</c:v>
                </c:pt>
                <c:pt idx="2">
                  <c:v>01-06</c:v>
                </c:pt>
                <c:pt idx="3">
                  <c:v>01-07</c:v>
                </c:pt>
                <c:pt idx="4">
                  <c:v>01-08</c:v>
                </c:pt>
                <c:pt idx="5">
                  <c:v>01-10</c:v>
                </c:pt>
                <c:pt idx="6">
                  <c:v>01-13</c:v>
                </c:pt>
                <c:pt idx="7">
                  <c:v>01-14</c:v>
                </c:pt>
                <c:pt idx="8">
                  <c:v>01-15</c:v>
                </c:pt>
                <c:pt idx="9">
                  <c:v>01-18</c:v>
                </c:pt>
                <c:pt idx="10">
                  <c:v>01-20</c:v>
                </c:pt>
                <c:pt idx="11">
                  <c:v>01-21</c:v>
                </c:pt>
                <c:pt idx="12">
                  <c:v>01-22</c:v>
                </c:pt>
                <c:pt idx="13">
                  <c:v>01-25</c:v>
                </c:pt>
                <c:pt idx="14">
                  <c:v>01-27</c:v>
                </c:pt>
                <c:pt idx="15">
                  <c:v>01-28</c:v>
                </c:pt>
                <c:pt idx="16">
                  <c:v>01-29</c:v>
                </c:pt>
                <c:pt idx="17">
                  <c:v>02-01</c:v>
                </c:pt>
                <c:pt idx="18">
                  <c:v>02-03</c:v>
                </c:pt>
                <c:pt idx="19">
                  <c:v>02-04</c:v>
                </c:pt>
                <c:pt idx="20">
                  <c:v>02-05</c:v>
                </c:pt>
                <c:pt idx="21">
                  <c:v>02-08</c:v>
                </c:pt>
                <c:pt idx="22">
                  <c:v>02-10</c:v>
                </c:pt>
                <c:pt idx="23">
                  <c:v>02-11</c:v>
                </c:pt>
                <c:pt idx="24">
                  <c:v>02-12</c:v>
                </c:pt>
                <c:pt idx="25">
                  <c:v>02-17</c:v>
                </c:pt>
                <c:pt idx="26">
                  <c:v>02-18</c:v>
                </c:pt>
                <c:pt idx="27">
                  <c:v>02-19</c:v>
                </c:pt>
                <c:pt idx="28">
                  <c:v>02-22</c:v>
                </c:pt>
                <c:pt idx="29">
                  <c:v>02-24</c:v>
                </c:pt>
                <c:pt idx="30">
                  <c:v>02-25</c:v>
                </c:pt>
                <c:pt idx="31">
                  <c:v>02-26</c:v>
                </c:pt>
                <c:pt idx="32">
                  <c:v>02-29</c:v>
                </c:pt>
                <c:pt idx="33">
                  <c:v>03-03</c:v>
                </c:pt>
                <c:pt idx="34">
                  <c:v>03-04</c:v>
                </c:pt>
                <c:pt idx="35">
                  <c:v>03-05</c:v>
                </c:pt>
                <c:pt idx="36">
                  <c:v>03-07</c:v>
                </c:pt>
                <c:pt idx="37">
                  <c:v>03-10</c:v>
                </c:pt>
                <c:pt idx="38">
                  <c:v>03-11</c:v>
                </c:pt>
                <c:pt idx="39">
                  <c:v>03-12</c:v>
                </c:pt>
                <c:pt idx="40">
                  <c:v>03-14</c:v>
                </c:pt>
                <c:pt idx="41">
                  <c:v>03-17</c:v>
                </c:pt>
                <c:pt idx="42">
                  <c:v>03-18</c:v>
                </c:pt>
                <c:pt idx="43">
                  <c:v>03-19</c:v>
                </c:pt>
                <c:pt idx="44">
                  <c:v>03-21</c:v>
                </c:pt>
                <c:pt idx="45">
                  <c:v>03-24</c:v>
                </c:pt>
                <c:pt idx="46">
                  <c:v>03-25</c:v>
                </c:pt>
                <c:pt idx="47">
                  <c:v>03-26</c:v>
                </c:pt>
                <c:pt idx="48">
                  <c:v>03-28</c:v>
                </c:pt>
                <c:pt idx="49">
                  <c:v>03-31</c:v>
                </c:pt>
                <c:pt idx="50">
                  <c:v>04-01</c:v>
                </c:pt>
                <c:pt idx="51">
                  <c:v>04-02</c:v>
                </c:pt>
                <c:pt idx="52">
                  <c:v>04-04</c:v>
                </c:pt>
                <c:pt idx="53">
                  <c:v>04-07</c:v>
                </c:pt>
                <c:pt idx="54">
                  <c:v>04-08</c:v>
                </c:pt>
                <c:pt idx="55">
                  <c:v>04-09</c:v>
                </c:pt>
                <c:pt idx="56">
                  <c:v>04-11</c:v>
                </c:pt>
                <c:pt idx="57">
                  <c:v>04-14</c:v>
                </c:pt>
                <c:pt idx="58">
                  <c:v>04-15</c:v>
                </c:pt>
                <c:pt idx="59">
                  <c:v>04-16</c:v>
                </c:pt>
                <c:pt idx="60">
                  <c:v>04-18</c:v>
                </c:pt>
                <c:pt idx="61">
                  <c:v>04-21</c:v>
                </c:pt>
                <c:pt idx="62">
                  <c:v>04-22</c:v>
                </c:pt>
                <c:pt idx="63">
                  <c:v>04-23</c:v>
                </c:pt>
                <c:pt idx="64">
                  <c:v>04-25</c:v>
                </c:pt>
                <c:pt idx="65">
                  <c:v>04-28</c:v>
                </c:pt>
                <c:pt idx="66">
                  <c:v>04-29</c:v>
                </c:pt>
                <c:pt idx="67">
                  <c:v>04-30</c:v>
                </c:pt>
                <c:pt idx="68">
                  <c:v>05-02</c:v>
                </c:pt>
                <c:pt idx="69">
                  <c:v>05-05</c:v>
                </c:pt>
                <c:pt idx="70">
                  <c:v>05-06</c:v>
                </c:pt>
                <c:pt idx="71">
                  <c:v>05-07</c:v>
                </c:pt>
                <c:pt idx="72">
                  <c:v>05-09</c:v>
                </c:pt>
                <c:pt idx="73">
                  <c:v>05-11</c:v>
                </c:pt>
                <c:pt idx="74">
                  <c:v>05-13</c:v>
                </c:pt>
                <c:pt idx="75">
                  <c:v>05-14</c:v>
                </c:pt>
                <c:pt idx="76">
                  <c:v>05-16</c:v>
                </c:pt>
                <c:pt idx="77">
                  <c:v>05-18</c:v>
                </c:pt>
                <c:pt idx="78">
                  <c:v>05-20</c:v>
                </c:pt>
                <c:pt idx="79">
                  <c:v>05-21</c:v>
                </c:pt>
                <c:pt idx="80">
                  <c:v>05-23</c:v>
                </c:pt>
                <c:pt idx="81">
                  <c:v>05-25</c:v>
                </c:pt>
                <c:pt idx="82">
                  <c:v>05-27</c:v>
                </c:pt>
                <c:pt idx="83">
                  <c:v>05-28</c:v>
                </c:pt>
                <c:pt idx="84">
                  <c:v>05-30</c:v>
                </c:pt>
                <c:pt idx="85">
                  <c:v>05-31</c:v>
                </c:pt>
                <c:pt idx="86">
                  <c:v>06-03</c:v>
                </c:pt>
                <c:pt idx="87">
                  <c:v>06-04</c:v>
                </c:pt>
                <c:pt idx="88">
                  <c:v>06-06</c:v>
                </c:pt>
                <c:pt idx="89">
                  <c:v>06-08</c:v>
                </c:pt>
                <c:pt idx="90">
                  <c:v>06-10</c:v>
                </c:pt>
                <c:pt idx="91">
                  <c:v>06-11</c:v>
                </c:pt>
                <c:pt idx="92">
                  <c:v>06-13</c:v>
                </c:pt>
                <c:pt idx="93">
                  <c:v>06-15</c:v>
                </c:pt>
                <c:pt idx="94">
                  <c:v>06-17</c:v>
                </c:pt>
                <c:pt idx="95">
                  <c:v>06-18</c:v>
                </c:pt>
                <c:pt idx="96">
                  <c:v>06-20</c:v>
                </c:pt>
                <c:pt idx="97">
                  <c:v>06-24</c:v>
                </c:pt>
                <c:pt idx="98">
                  <c:v>06-25</c:v>
                </c:pt>
                <c:pt idx="99">
                  <c:v>06-27</c:v>
                </c:pt>
                <c:pt idx="100">
                  <c:v>06-29</c:v>
                </c:pt>
                <c:pt idx="101">
                  <c:v>07-01</c:v>
                </c:pt>
                <c:pt idx="102">
                  <c:v>07-02</c:v>
                </c:pt>
                <c:pt idx="103">
                  <c:v>07-04</c:v>
                </c:pt>
                <c:pt idx="104">
                  <c:v>07-06</c:v>
                </c:pt>
                <c:pt idx="105">
                  <c:v>07-08</c:v>
                </c:pt>
                <c:pt idx="106">
                  <c:v>07-09</c:v>
                </c:pt>
                <c:pt idx="107">
                  <c:v>07-11</c:v>
                </c:pt>
                <c:pt idx="108">
                  <c:v>07-13</c:v>
                </c:pt>
                <c:pt idx="109">
                  <c:v>07-15</c:v>
                </c:pt>
                <c:pt idx="110">
                  <c:v>07-16</c:v>
                </c:pt>
                <c:pt idx="111">
                  <c:v>07-18</c:v>
                </c:pt>
                <c:pt idx="112">
                  <c:v>07-20</c:v>
                </c:pt>
                <c:pt idx="113">
                  <c:v>07-22</c:v>
                </c:pt>
                <c:pt idx="114">
                  <c:v>07-23</c:v>
                </c:pt>
                <c:pt idx="115">
                  <c:v>07-27</c:v>
                </c:pt>
                <c:pt idx="116">
                  <c:v>07-29</c:v>
                </c:pt>
                <c:pt idx="117">
                  <c:v>07-30</c:v>
                </c:pt>
                <c:pt idx="118">
                  <c:v>08-03</c:v>
                </c:pt>
                <c:pt idx="119">
                  <c:v>08-05</c:v>
                </c:pt>
                <c:pt idx="120">
                  <c:v>08-06</c:v>
                </c:pt>
                <c:pt idx="121">
                  <c:v>08-10</c:v>
                </c:pt>
                <c:pt idx="122">
                  <c:v>08-12</c:v>
                </c:pt>
                <c:pt idx="123">
                  <c:v>08-13</c:v>
                </c:pt>
                <c:pt idx="124">
                  <c:v>08-18</c:v>
                </c:pt>
                <c:pt idx="125">
                  <c:v>08-19</c:v>
                </c:pt>
                <c:pt idx="126">
                  <c:v>08-20</c:v>
                </c:pt>
                <c:pt idx="127">
                  <c:v>08-24</c:v>
                </c:pt>
                <c:pt idx="128">
                  <c:v>08-26</c:v>
                </c:pt>
                <c:pt idx="129">
                  <c:v>08-27</c:v>
                </c:pt>
                <c:pt idx="130">
                  <c:v>08-31</c:v>
                </c:pt>
                <c:pt idx="131">
                  <c:v>09-02</c:v>
                </c:pt>
                <c:pt idx="132">
                  <c:v>09-03</c:v>
                </c:pt>
                <c:pt idx="133">
                  <c:v>09-07</c:v>
                </c:pt>
                <c:pt idx="134">
                  <c:v>09-09</c:v>
                </c:pt>
                <c:pt idx="135">
                  <c:v>09-10</c:v>
                </c:pt>
                <c:pt idx="136">
                  <c:v>09-14</c:v>
                </c:pt>
                <c:pt idx="137">
                  <c:v>09-16</c:v>
                </c:pt>
                <c:pt idx="138">
                  <c:v>09-17</c:v>
                </c:pt>
                <c:pt idx="139">
                  <c:v>09-21</c:v>
                </c:pt>
                <c:pt idx="140">
                  <c:v>09-23</c:v>
                </c:pt>
                <c:pt idx="141">
                  <c:v>09-24</c:v>
                </c:pt>
                <c:pt idx="142">
                  <c:v>09-28</c:v>
                </c:pt>
                <c:pt idx="143">
                  <c:v>09-30</c:v>
                </c:pt>
                <c:pt idx="144">
                  <c:v>10-01</c:v>
                </c:pt>
                <c:pt idx="145">
                  <c:v>10-05</c:v>
                </c:pt>
                <c:pt idx="146">
                  <c:v>10-07</c:v>
                </c:pt>
                <c:pt idx="147">
                  <c:v>10-08</c:v>
                </c:pt>
                <c:pt idx="148">
                  <c:v>10-12</c:v>
                </c:pt>
                <c:pt idx="149">
                  <c:v>10-14</c:v>
                </c:pt>
                <c:pt idx="150">
                  <c:v>10-15</c:v>
                </c:pt>
                <c:pt idx="151">
                  <c:v>10-19</c:v>
                </c:pt>
                <c:pt idx="152">
                  <c:v>10-21</c:v>
                </c:pt>
                <c:pt idx="153">
                  <c:v>10-22</c:v>
                </c:pt>
                <c:pt idx="154">
                  <c:v>10-26</c:v>
                </c:pt>
                <c:pt idx="155">
                  <c:v>10-28</c:v>
                </c:pt>
                <c:pt idx="156">
                  <c:v>10-29</c:v>
                </c:pt>
                <c:pt idx="157">
                  <c:v>11-02</c:v>
                </c:pt>
                <c:pt idx="158">
                  <c:v>11-04</c:v>
                </c:pt>
                <c:pt idx="159">
                  <c:v>11-05</c:v>
                </c:pt>
                <c:pt idx="160">
                  <c:v>11-08</c:v>
                </c:pt>
                <c:pt idx="161">
                  <c:v>11-11</c:v>
                </c:pt>
                <c:pt idx="162">
                  <c:v>11-12</c:v>
                </c:pt>
                <c:pt idx="163">
                  <c:v>11-16</c:v>
                </c:pt>
                <c:pt idx="164">
                  <c:v>11-18</c:v>
                </c:pt>
                <c:pt idx="165">
                  <c:v>11-19</c:v>
                </c:pt>
                <c:pt idx="166">
                  <c:v>11-23</c:v>
                </c:pt>
                <c:pt idx="167">
                  <c:v>11-25</c:v>
                </c:pt>
                <c:pt idx="168">
                  <c:v>11-26</c:v>
                </c:pt>
                <c:pt idx="169">
                  <c:v>11-30</c:v>
                </c:pt>
                <c:pt idx="170">
                  <c:v>12-02</c:v>
                </c:pt>
                <c:pt idx="171">
                  <c:v>12-03</c:v>
                </c:pt>
                <c:pt idx="172">
                  <c:v>12-07</c:v>
                </c:pt>
                <c:pt idx="173">
                  <c:v>12-09</c:v>
                </c:pt>
                <c:pt idx="174">
                  <c:v>12-10</c:v>
                </c:pt>
                <c:pt idx="175">
                  <c:v>12-14</c:v>
                </c:pt>
                <c:pt idx="176">
                  <c:v>12-16</c:v>
                </c:pt>
                <c:pt idx="177">
                  <c:v>12-17</c:v>
                </c:pt>
                <c:pt idx="178">
                  <c:v>12-21</c:v>
                </c:pt>
                <c:pt idx="179">
                  <c:v>12-23</c:v>
                </c:pt>
                <c:pt idx="180">
                  <c:v>12-24</c:v>
                </c:pt>
                <c:pt idx="181">
                  <c:v>12-28</c:v>
                </c:pt>
                <c:pt idx="182">
                  <c:v>12-30</c:v>
                </c:pt>
                <c:pt idx="183">
                  <c:v>12-31</c:v>
                </c:pt>
              </c:strCache>
            </c:strRef>
          </c:cat>
          <c:val>
            <c:numRef>
              <c:f>'玉米 饲料企业库存可用天数 (周)'!$Q$28:$Q$212</c:f>
              <c:numCache>
                <c:formatCode>General</c:formatCode>
                <c:ptCount val="184"/>
                <c:pt idx="1">
                  <c:v>30.42</c:v>
                </c:pt>
                <c:pt idx="5">
                  <c:v>30.44</c:v>
                </c:pt>
                <c:pt idx="9">
                  <c:v>30.55</c:v>
                </c:pt>
                <c:pt idx="13">
                  <c:v>30.95</c:v>
                </c:pt>
                <c:pt idx="17">
                  <c:v>31.26</c:v>
                </c:pt>
                <c:pt idx="21">
                  <c:v>31.01</c:v>
                </c:pt>
                <c:pt idx="28">
                  <c:v>28.6</c:v>
                </c:pt>
                <c:pt idx="32">
                  <c:v>29.41</c:v>
                </c:pt>
                <c:pt idx="36">
                  <c:v>29.87</c:v>
                </c:pt>
                <c:pt idx="40">
                  <c:v>29.56</c:v>
                </c:pt>
                <c:pt idx="44">
                  <c:v>30.11</c:v>
                </c:pt>
                <c:pt idx="48">
                  <c:v>29.91</c:v>
                </c:pt>
                <c:pt idx="52">
                  <c:v>29.74</c:v>
                </c:pt>
                <c:pt idx="56">
                  <c:v>29.89</c:v>
                </c:pt>
                <c:pt idx="60">
                  <c:v>30.14</c:v>
                </c:pt>
                <c:pt idx="64">
                  <c:v>30.33</c:v>
                </c:pt>
                <c:pt idx="68">
                  <c:v>30.52</c:v>
                </c:pt>
                <c:pt idx="72">
                  <c:v>30.33</c:v>
                </c:pt>
                <c:pt idx="76">
                  <c:v>30.17</c:v>
                </c:pt>
                <c:pt idx="80">
                  <c:v>30.55</c:v>
                </c:pt>
                <c:pt idx="84">
                  <c:v>30.96</c:v>
                </c:pt>
                <c:pt idx="88">
                  <c:v>31.52</c:v>
                </c:pt>
                <c:pt idx="92">
                  <c:v>31.35</c:v>
                </c:pt>
                <c:pt idx="96">
                  <c:v>31.21</c:v>
                </c:pt>
                <c:pt idx="99">
                  <c:v>31.51</c:v>
                </c:pt>
                <c:pt idx="103">
                  <c:v>31.45</c:v>
                </c:pt>
                <c:pt idx="107">
                  <c:v>31.15</c:v>
                </c:pt>
                <c:pt idx="111">
                  <c:v>30.97</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min val="2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 行业数据（新）.xlsx]玉米 广东港内外贸库存(日)!数据透视表1</c:name>
    <c:fmtId val="-1"/>
  </c:pivotSource>
  <c:chart>
    <c:autoTitleDeleted val="1"/>
    <c:plotArea>
      <c:layout>
        <c:manualLayout>
          <c:layoutTarget val="inner"/>
          <c:xMode val="edge"/>
          <c:yMode val="edge"/>
          <c:x val="0.0925662698412698"/>
          <c:y val="0.168746445615978"/>
          <c:w val="0.842334126984127"/>
          <c:h val="0.594658717376863"/>
        </c:manualLayout>
      </c:layout>
      <c:lineChart>
        <c:grouping val="standard"/>
        <c:varyColors val="0"/>
        <c:ser>
          <c:idx val="0"/>
          <c:order val="0"/>
          <c:tx>
            <c:strRef>
              <c:f>'玉米 广东港内外贸库存(日)'!$P$18:$P$19</c:f>
              <c:strCache>
                <c:ptCount val="1"/>
                <c:pt idx="0">
                  <c:v>2021</c:v>
                </c:pt>
              </c:strCache>
            </c:strRef>
          </c:tx>
          <c:spPr>
            <a:ln w="19050" cap="rnd" cmpd="sng" algn="ctr">
              <a:solidFill>
                <a:srgbClr val="9E9E9E"/>
              </a:solidFill>
              <a:prstDash val="solid"/>
              <a:round/>
            </a:ln>
            <a:effectLst/>
          </c:spPr>
          <c:marker>
            <c:symbol val="none"/>
          </c:marker>
          <c:dLbls>
            <c:delete val="1"/>
          </c:dLbls>
          <c:cat>
            <c:strRef>
              <c:f>'玉米 广东港内外贸库存(日)'!$O$20:$O$180</c:f>
              <c:strCache>
                <c:ptCount val="160"/>
                <c:pt idx="0">
                  <c:v>01-05</c:v>
                </c:pt>
                <c:pt idx="1">
                  <c:v>01-06</c:v>
                </c:pt>
                <c:pt idx="2">
                  <c:v>01-07</c:v>
                </c:pt>
                <c:pt idx="3">
                  <c:v>01-12</c:v>
                </c:pt>
                <c:pt idx="4">
                  <c:v>01-13</c:v>
                </c:pt>
                <c:pt idx="5">
                  <c:v>01-14</c:v>
                </c:pt>
                <c:pt idx="6">
                  <c:v>01-19</c:v>
                </c:pt>
                <c:pt idx="7">
                  <c:v>01-20</c:v>
                </c:pt>
                <c:pt idx="8">
                  <c:v>01-21</c:v>
                </c:pt>
                <c:pt idx="9">
                  <c:v>01-26</c:v>
                </c:pt>
                <c:pt idx="10">
                  <c:v>01-27</c:v>
                </c:pt>
                <c:pt idx="11">
                  <c:v>01-28</c:v>
                </c:pt>
                <c:pt idx="12">
                  <c:v>02-02</c:v>
                </c:pt>
                <c:pt idx="13">
                  <c:v>02-03</c:v>
                </c:pt>
                <c:pt idx="14">
                  <c:v>02-04</c:v>
                </c:pt>
                <c:pt idx="15">
                  <c:v>02-09</c:v>
                </c:pt>
                <c:pt idx="16">
                  <c:v>02-10</c:v>
                </c:pt>
                <c:pt idx="17">
                  <c:v>02-11</c:v>
                </c:pt>
                <c:pt idx="18">
                  <c:v>02-16</c:v>
                </c:pt>
                <c:pt idx="19">
                  <c:v>02-17</c:v>
                </c:pt>
                <c:pt idx="20">
                  <c:v>02-18</c:v>
                </c:pt>
                <c:pt idx="21">
                  <c:v>02-23</c:v>
                </c:pt>
                <c:pt idx="22">
                  <c:v>02-24</c:v>
                </c:pt>
                <c:pt idx="23">
                  <c:v>02-25</c:v>
                </c:pt>
                <c:pt idx="24">
                  <c:v>03-01</c:v>
                </c:pt>
                <c:pt idx="25">
                  <c:v>03-03</c:v>
                </c:pt>
                <c:pt idx="26">
                  <c:v>03-04</c:v>
                </c:pt>
                <c:pt idx="27">
                  <c:v>03-08</c:v>
                </c:pt>
                <c:pt idx="28">
                  <c:v>03-10</c:v>
                </c:pt>
                <c:pt idx="29">
                  <c:v>03-11</c:v>
                </c:pt>
                <c:pt idx="30">
                  <c:v>03-15</c:v>
                </c:pt>
                <c:pt idx="31">
                  <c:v>03-17</c:v>
                </c:pt>
                <c:pt idx="32">
                  <c:v>03-18</c:v>
                </c:pt>
                <c:pt idx="33">
                  <c:v>03-22</c:v>
                </c:pt>
                <c:pt idx="34">
                  <c:v>03-24</c:v>
                </c:pt>
                <c:pt idx="35">
                  <c:v>03-25</c:v>
                </c:pt>
                <c:pt idx="36">
                  <c:v>03-29</c:v>
                </c:pt>
                <c:pt idx="37">
                  <c:v>03-31</c:v>
                </c:pt>
                <c:pt idx="38">
                  <c:v>04-01</c:v>
                </c:pt>
                <c:pt idx="39">
                  <c:v>04-05</c:v>
                </c:pt>
                <c:pt idx="40">
                  <c:v>04-07</c:v>
                </c:pt>
                <c:pt idx="41">
                  <c:v>04-08</c:v>
                </c:pt>
                <c:pt idx="42">
                  <c:v>04-12</c:v>
                </c:pt>
                <c:pt idx="43">
                  <c:v>04-14</c:v>
                </c:pt>
                <c:pt idx="44">
                  <c:v>04-15</c:v>
                </c:pt>
                <c:pt idx="45">
                  <c:v>04-19</c:v>
                </c:pt>
                <c:pt idx="46">
                  <c:v>04-21</c:v>
                </c:pt>
                <c:pt idx="47">
                  <c:v>04-22</c:v>
                </c:pt>
                <c:pt idx="48">
                  <c:v>04-26</c:v>
                </c:pt>
                <c:pt idx="49">
                  <c:v>04-28</c:v>
                </c:pt>
                <c:pt idx="50">
                  <c:v>04-29</c:v>
                </c:pt>
                <c:pt idx="51">
                  <c:v>05-03</c:v>
                </c:pt>
                <c:pt idx="52">
                  <c:v>05-05</c:v>
                </c:pt>
                <c:pt idx="53">
                  <c:v>05-06</c:v>
                </c:pt>
                <c:pt idx="54">
                  <c:v>05-10</c:v>
                </c:pt>
                <c:pt idx="55">
                  <c:v>05-12</c:v>
                </c:pt>
                <c:pt idx="56">
                  <c:v>05-13</c:v>
                </c:pt>
                <c:pt idx="57">
                  <c:v>05-17</c:v>
                </c:pt>
                <c:pt idx="58">
                  <c:v>05-19</c:v>
                </c:pt>
                <c:pt idx="59">
                  <c:v>05-20</c:v>
                </c:pt>
                <c:pt idx="60">
                  <c:v>05-24</c:v>
                </c:pt>
                <c:pt idx="61">
                  <c:v>05-26</c:v>
                </c:pt>
                <c:pt idx="62">
                  <c:v>05-27</c:v>
                </c:pt>
                <c:pt idx="63">
                  <c:v>05-31</c:v>
                </c:pt>
                <c:pt idx="64">
                  <c:v>06-02</c:v>
                </c:pt>
                <c:pt idx="65">
                  <c:v>06-03</c:v>
                </c:pt>
                <c:pt idx="66">
                  <c:v>06-07</c:v>
                </c:pt>
                <c:pt idx="67">
                  <c:v>06-09</c:v>
                </c:pt>
                <c:pt idx="68">
                  <c:v>06-10</c:v>
                </c:pt>
                <c:pt idx="69">
                  <c:v>06-14</c:v>
                </c:pt>
                <c:pt idx="70">
                  <c:v>06-16</c:v>
                </c:pt>
                <c:pt idx="71">
                  <c:v>06-17</c:v>
                </c:pt>
                <c:pt idx="72">
                  <c:v>06-18</c:v>
                </c:pt>
                <c:pt idx="73">
                  <c:v>06-21</c:v>
                </c:pt>
                <c:pt idx="74">
                  <c:v>06-23</c:v>
                </c:pt>
                <c:pt idx="75">
                  <c:v>06-24</c:v>
                </c:pt>
                <c:pt idx="76">
                  <c:v>06-25</c:v>
                </c:pt>
                <c:pt idx="77">
                  <c:v>06-28</c:v>
                </c:pt>
                <c:pt idx="78">
                  <c:v>06-30</c:v>
                </c:pt>
                <c:pt idx="79">
                  <c:v>07-01</c:v>
                </c:pt>
                <c:pt idx="80">
                  <c:v>07-02</c:v>
                </c:pt>
                <c:pt idx="81">
                  <c:v>07-05</c:v>
                </c:pt>
                <c:pt idx="82">
                  <c:v>07-07</c:v>
                </c:pt>
                <c:pt idx="83">
                  <c:v>07-08</c:v>
                </c:pt>
                <c:pt idx="84">
                  <c:v>07-09</c:v>
                </c:pt>
                <c:pt idx="85">
                  <c:v>07-12</c:v>
                </c:pt>
                <c:pt idx="86">
                  <c:v>07-14</c:v>
                </c:pt>
                <c:pt idx="87">
                  <c:v>07-15</c:v>
                </c:pt>
                <c:pt idx="88">
                  <c:v>07-16</c:v>
                </c:pt>
                <c:pt idx="89">
                  <c:v>07-21</c:v>
                </c:pt>
                <c:pt idx="90">
                  <c:v>07-22</c:v>
                </c:pt>
                <c:pt idx="91">
                  <c:v>07-23</c:v>
                </c:pt>
                <c:pt idx="92">
                  <c:v>07-28</c:v>
                </c:pt>
                <c:pt idx="93">
                  <c:v>07-29</c:v>
                </c:pt>
                <c:pt idx="94">
                  <c:v>07-30</c:v>
                </c:pt>
                <c:pt idx="95">
                  <c:v>08-04</c:v>
                </c:pt>
                <c:pt idx="96">
                  <c:v>08-05</c:v>
                </c:pt>
                <c:pt idx="97">
                  <c:v>08-06</c:v>
                </c:pt>
                <c:pt idx="98">
                  <c:v>08-11</c:v>
                </c:pt>
                <c:pt idx="99">
                  <c:v>08-12</c:v>
                </c:pt>
                <c:pt idx="100">
                  <c:v>08-13</c:v>
                </c:pt>
                <c:pt idx="101">
                  <c:v>08-18</c:v>
                </c:pt>
                <c:pt idx="102">
                  <c:v>08-19</c:v>
                </c:pt>
                <c:pt idx="103">
                  <c:v>08-20</c:v>
                </c:pt>
                <c:pt idx="104">
                  <c:v>08-25</c:v>
                </c:pt>
                <c:pt idx="105">
                  <c:v>08-26</c:v>
                </c:pt>
                <c:pt idx="106">
                  <c:v>08-27</c:v>
                </c:pt>
                <c:pt idx="107">
                  <c:v>09-01</c:v>
                </c:pt>
                <c:pt idx="108">
                  <c:v>09-02</c:v>
                </c:pt>
                <c:pt idx="109">
                  <c:v>09-03</c:v>
                </c:pt>
                <c:pt idx="110">
                  <c:v>09-08</c:v>
                </c:pt>
                <c:pt idx="111">
                  <c:v>09-09</c:v>
                </c:pt>
                <c:pt idx="112">
                  <c:v>09-10</c:v>
                </c:pt>
                <c:pt idx="113">
                  <c:v>09-15</c:v>
                </c:pt>
                <c:pt idx="114">
                  <c:v>09-16</c:v>
                </c:pt>
                <c:pt idx="115">
                  <c:v>09-17</c:v>
                </c:pt>
                <c:pt idx="116">
                  <c:v>09-22</c:v>
                </c:pt>
                <c:pt idx="117">
                  <c:v>09-23</c:v>
                </c:pt>
                <c:pt idx="118">
                  <c:v>09-24</c:v>
                </c:pt>
                <c:pt idx="119">
                  <c:v>09-29</c:v>
                </c:pt>
                <c:pt idx="120">
                  <c:v>09-30</c:v>
                </c:pt>
                <c:pt idx="121">
                  <c:v>10-06</c:v>
                </c:pt>
                <c:pt idx="122">
                  <c:v>10-07</c:v>
                </c:pt>
                <c:pt idx="123">
                  <c:v>10-08</c:v>
                </c:pt>
                <c:pt idx="124">
                  <c:v>10-13</c:v>
                </c:pt>
                <c:pt idx="125">
                  <c:v>10-14</c:v>
                </c:pt>
                <c:pt idx="126">
                  <c:v>10-15</c:v>
                </c:pt>
                <c:pt idx="127">
                  <c:v>10-20</c:v>
                </c:pt>
                <c:pt idx="128">
                  <c:v>10-21</c:v>
                </c:pt>
                <c:pt idx="129">
                  <c:v>10-22</c:v>
                </c:pt>
                <c:pt idx="130">
                  <c:v>10-27</c:v>
                </c:pt>
                <c:pt idx="131">
                  <c:v>10-28</c:v>
                </c:pt>
                <c:pt idx="132">
                  <c:v>10-29</c:v>
                </c:pt>
                <c:pt idx="133">
                  <c:v>11-03</c:v>
                </c:pt>
                <c:pt idx="134">
                  <c:v>11-04</c:v>
                </c:pt>
                <c:pt idx="135">
                  <c:v>11-05</c:v>
                </c:pt>
                <c:pt idx="136">
                  <c:v>11-10</c:v>
                </c:pt>
                <c:pt idx="137">
                  <c:v>11-11</c:v>
                </c:pt>
                <c:pt idx="138">
                  <c:v>11-12</c:v>
                </c:pt>
                <c:pt idx="139">
                  <c:v>11-17</c:v>
                </c:pt>
                <c:pt idx="140">
                  <c:v>11-18</c:v>
                </c:pt>
                <c:pt idx="141">
                  <c:v>11-19</c:v>
                </c:pt>
                <c:pt idx="142">
                  <c:v>11-24</c:v>
                </c:pt>
                <c:pt idx="143">
                  <c:v>11-25</c:v>
                </c:pt>
                <c:pt idx="144">
                  <c:v>11-26</c:v>
                </c:pt>
                <c:pt idx="145">
                  <c:v>12-01</c:v>
                </c:pt>
                <c:pt idx="146">
                  <c:v>12-02</c:v>
                </c:pt>
                <c:pt idx="147">
                  <c:v>12-03</c:v>
                </c:pt>
                <c:pt idx="148">
                  <c:v>12-08</c:v>
                </c:pt>
                <c:pt idx="149">
                  <c:v>12-09</c:v>
                </c:pt>
                <c:pt idx="150">
                  <c:v>12-10</c:v>
                </c:pt>
                <c:pt idx="151">
                  <c:v>12-15</c:v>
                </c:pt>
                <c:pt idx="152">
                  <c:v>12-16</c:v>
                </c:pt>
                <c:pt idx="153">
                  <c:v>12-17</c:v>
                </c:pt>
                <c:pt idx="154">
                  <c:v>12-22</c:v>
                </c:pt>
                <c:pt idx="155">
                  <c:v>12-23</c:v>
                </c:pt>
                <c:pt idx="156">
                  <c:v>12-24</c:v>
                </c:pt>
                <c:pt idx="157">
                  <c:v>12-29</c:v>
                </c:pt>
                <c:pt idx="158">
                  <c:v>12-30</c:v>
                </c:pt>
                <c:pt idx="159">
                  <c:v>12-31</c:v>
                </c:pt>
              </c:strCache>
            </c:strRef>
          </c:cat>
          <c:val>
            <c:numRef>
              <c:f>'玉米 广东港内外贸库存(日)'!$P$20:$P$180</c:f>
              <c:numCache>
                <c:formatCode>General</c:formatCode>
                <c:ptCount val="160"/>
                <c:pt idx="72">
                  <c:v>115.8</c:v>
                </c:pt>
                <c:pt idx="76">
                  <c:v>119.2</c:v>
                </c:pt>
                <c:pt idx="80">
                  <c:v>114</c:v>
                </c:pt>
                <c:pt idx="84">
                  <c:v>105.9</c:v>
                </c:pt>
                <c:pt idx="88">
                  <c:v>101.1</c:v>
                </c:pt>
                <c:pt idx="91">
                  <c:v>110.9</c:v>
                </c:pt>
                <c:pt idx="94">
                  <c:v>91</c:v>
                </c:pt>
                <c:pt idx="97">
                  <c:v>89.1</c:v>
                </c:pt>
                <c:pt idx="100">
                  <c:v>82.6</c:v>
                </c:pt>
                <c:pt idx="103">
                  <c:v>71.7</c:v>
                </c:pt>
                <c:pt idx="106">
                  <c:v>57.7</c:v>
                </c:pt>
                <c:pt idx="109">
                  <c:v>59.3</c:v>
                </c:pt>
                <c:pt idx="112">
                  <c:v>63.2</c:v>
                </c:pt>
                <c:pt idx="115">
                  <c:v>59.2</c:v>
                </c:pt>
                <c:pt idx="118">
                  <c:v>68.3</c:v>
                </c:pt>
                <c:pt idx="123">
                  <c:v>60.5</c:v>
                </c:pt>
                <c:pt idx="126">
                  <c:v>66.7</c:v>
                </c:pt>
                <c:pt idx="129">
                  <c:v>56</c:v>
                </c:pt>
                <c:pt idx="132">
                  <c:v>52.7</c:v>
                </c:pt>
                <c:pt idx="135">
                  <c:v>54.4</c:v>
                </c:pt>
                <c:pt idx="138">
                  <c:v>56</c:v>
                </c:pt>
                <c:pt idx="141">
                  <c:v>47.9</c:v>
                </c:pt>
                <c:pt idx="144">
                  <c:v>65.3</c:v>
                </c:pt>
                <c:pt idx="147">
                  <c:v>70.9</c:v>
                </c:pt>
                <c:pt idx="150">
                  <c:v>73.1</c:v>
                </c:pt>
                <c:pt idx="153">
                  <c:v>66</c:v>
                </c:pt>
                <c:pt idx="156">
                  <c:v>101.4</c:v>
                </c:pt>
                <c:pt idx="159">
                  <c:v>110.9</c:v>
                </c:pt>
              </c:numCache>
            </c:numRef>
          </c:val>
          <c:smooth val="0"/>
        </c:ser>
        <c:ser>
          <c:idx val="1"/>
          <c:order val="1"/>
          <c:tx>
            <c:strRef>
              <c:f>'玉米 广东港内外贸库存(日)'!$Q$18:$Q$19</c:f>
              <c:strCache>
                <c:ptCount val="1"/>
                <c:pt idx="0">
                  <c:v>2022</c:v>
                </c:pt>
              </c:strCache>
            </c:strRef>
          </c:tx>
          <c:spPr>
            <a:ln w="19050" cap="rnd" cmpd="sng" algn="ctr">
              <a:solidFill>
                <a:schemeClr val="accent3"/>
              </a:solidFill>
              <a:prstDash val="solid"/>
              <a:round/>
            </a:ln>
            <a:effectLst/>
          </c:spPr>
          <c:marker>
            <c:symbol val="none"/>
          </c:marker>
          <c:dLbls>
            <c:delete val="1"/>
          </c:dLbls>
          <c:cat>
            <c:strRef>
              <c:f>'玉米 广东港内外贸库存(日)'!$O$20:$O$180</c:f>
              <c:strCache>
                <c:ptCount val="160"/>
                <c:pt idx="0">
                  <c:v>01-05</c:v>
                </c:pt>
                <c:pt idx="1">
                  <c:v>01-06</c:v>
                </c:pt>
                <c:pt idx="2">
                  <c:v>01-07</c:v>
                </c:pt>
                <c:pt idx="3">
                  <c:v>01-12</c:v>
                </c:pt>
                <c:pt idx="4">
                  <c:v>01-13</c:v>
                </c:pt>
                <c:pt idx="5">
                  <c:v>01-14</c:v>
                </c:pt>
                <c:pt idx="6">
                  <c:v>01-19</c:v>
                </c:pt>
                <c:pt idx="7">
                  <c:v>01-20</c:v>
                </c:pt>
                <c:pt idx="8">
                  <c:v>01-21</c:v>
                </c:pt>
                <c:pt idx="9">
                  <c:v>01-26</c:v>
                </c:pt>
                <c:pt idx="10">
                  <c:v>01-27</c:v>
                </c:pt>
                <c:pt idx="11">
                  <c:v>01-28</c:v>
                </c:pt>
                <c:pt idx="12">
                  <c:v>02-02</c:v>
                </c:pt>
                <c:pt idx="13">
                  <c:v>02-03</c:v>
                </c:pt>
                <c:pt idx="14">
                  <c:v>02-04</c:v>
                </c:pt>
                <c:pt idx="15">
                  <c:v>02-09</c:v>
                </c:pt>
                <c:pt idx="16">
                  <c:v>02-10</c:v>
                </c:pt>
                <c:pt idx="17">
                  <c:v>02-11</c:v>
                </c:pt>
                <c:pt idx="18">
                  <c:v>02-16</c:v>
                </c:pt>
                <c:pt idx="19">
                  <c:v>02-17</c:v>
                </c:pt>
                <c:pt idx="20">
                  <c:v>02-18</c:v>
                </c:pt>
                <c:pt idx="21">
                  <c:v>02-23</c:v>
                </c:pt>
                <c:pt idx="22">
                  <c:v>02-24</c:v>
                </c:pt>
                <c:pt idx="23">
                  <c:v>02-25</c:v>
                </c:pt>
                <c:pt idx="24">
                  <c:v>03-01</c:v>
                </c:pt>
                <c:pt idx="25">
                  <c:v>03-03</c:v>
                </c:pt>
                <c:pt idx="26">
                  <c:v>03-04</c:v>
                </c:pt>
                <c:pt idx="27">
                  <c:v>03-08</c:v>
                </c:pt>
                <c:pt idx="28">
                  <c:v>03-10</c:v>
                </c:pt>
                <c:pt idx="29">
                  <c:v>03-11</c:v>
                </c:pt>
                <c:pt idx="30">
                  <c:v>03-15</c:v>
                </c:pt>
                <c:pt idx="31">
                  <c:v>03-17</c:v>
                </c:pt>
                <c:pt idx="32">
                  <c:v>03-18</c:v>
                </c:pt>
                <c:pt idx="33">
                  <c:v>03-22</c:v>
                </c:pt>
                <c:pt idx="34">
                  <c:v>03-24</c:v>
                </c:pt>
                <c:pt idx="35">
                  <c:v>03-25</c:v>
                </c:pt>
                <c:pt idx="36">
                  <c:v>03-29</c:v>
                </c:pt>
                <c:pt idx="37">
                  <c:v>03-31</c:v>
                </c:pt>
                <c:pt idx="38">
                  <c:v>04-01</c:v>
                </c:pt>
                <c:pt idx="39">
                  <c:v>04-05</c:v>
                </c:pt>
                <c:pt idx="40">
                  <c:v>04-07</c:v>
                </c:pt>
                <c:pt idx="41">
                  <c:v>04-08</c:v>
                </c:pt>
                <c:pt idx="42">
                  <c:v>04-12</c:v>
                </c:pt>
                <c:pt idx="43">
                  <c:v>04-14</c:v>
                </c:pt>
                <c:pt idx="44">
                  <c:v>04-15</c:v>
                </c:pt>
                <c:pt idx="45">
                  <c:v>04-19</c:v>
                </c:pt>
                <c:pt idx="46">
                  <c:v>04-21</c:v>
                </c:pt>
                <c:pt idx="47">
                  <c:v>04-22</c:v>
                </c:pt>
                <c:pt idx="48">
                  <c:v>04-26</c:v>
                </c:pt>
                <c:pt idx="49">
                  <c:v>04-28</c:v>
                </c:pt>
                <c:pt idx="50">
                  <c:v>04-29</c:v>
                </c:pt>
                <c:pt idx="51">
                  <c:v>05-03</c:v>
                </c:pt>
                <c:pt idx="52">
                  <c:v>05-05</c:v>
                </c:pt>
                <c:pt idx="53">
                  <c:v>05-06</c:v>
                </c:pt>
                <c:pt idx="54">
                  <c:v>05-10</c:v>
                </c:pt>
                <c:pt idx="55">
                  <c:v>05-12</c:v>
                </c:pt>
                <c:pt idx="56">
                  <c:v>05-13</c:v>
                </c:pt>
                <c:pt idx="57">
                  <c:v>05-17</c:v>
                </c:pt>
                <c:pt idx="58">
                  <c:v>05-19</c:v>
                </c:pt>
                <c:pt idx="59">
                  <c:v>05-20</c:v>
                </c:pt>
                <c:pt idx="60">
                  <c:v>05-24</c:v>
                </c:pt>
                <c:pt idx="61">
                  <c:v>05-26</c:v>
                </c:pt>
                <c:pt idx="62">
                  <c:v>05-27</c:v>
                </c:pt>
                <c:pt idx="63">
                  <c:v>05-31</c:v>
                </c:pt>
                <c:pt idx="64">
                  <c:v>06-02</c:v>
                </c:pt>
                <c:pt idx="65">
                  <c:v>06-03</c:v>
                </c:pt>
                <c:pt idx="66">
                  <c:v>06-07</c:v>
                </c:pt>
                <c:pt idx="67">
                  <c:v>06-09</c:v>
                </c:pt>
                <c:pt idx="68">
                  <c:v>06-10</c:v>
                </c:pt>
                <c:pt idx="69">
                  <c:v>06-14</c:v>
                </c:pt>
                <c:pt idx="70">
                  <c:v>06-16</c:v>
                </c:pt>
                <c:pt idx="71">
                  <c:v>06-17</c:v>
                </c:pt>
                <c:pt idx="72">
                  <c:v>06-18</c:v>
                </c:pt>
                <c:pt idx="73">
                  <c:v>06-21</c:v>
                </c:pt>
                <c:pt idx="74">
                  <c:v>06-23</c:v>
                </c:pt>
                <c:pt idx="75">
                  <c:v>06-24</c:v>
                </c:pt>
                <c:pt idx="76">
                  <c:v>06-25</c:v>
                </c:pt>
                <c:pt idx="77">
                  <c:v>06-28</c:v>
                </c:pt>
                <c:pt idx="78">
                  <c:v>06-30</c:v>
                </c:pt>
                <c:pt idx="79">
                  <c:v>07-01</c:v>
                </c:pt>
                <c:pt idx="80">
                  <c:v>07-02</c:v>
                </c:pt>
                <c:pt idx="81">
                  <c:v>07-05</c:v>
                </c:pt>
                <c:pt idx="82">
                  <c:v>07-07</c:v>
                </c:pt>
                <c:pt idx="83">
                  <c:v>07-08</c:v>
                </c:pt>
                <c:pt idx="84">
                  <c:v>07-09</c:v>
                </c:pt>
                <c:pt idx="85">
                  <c:v>07-12</c:v>
                </c:pt>
                <c:pt idx="86">
                  <c:v>07-14</c:v>
                </c:pt>
                <c:pt idx="87">
                  <c:v>07-15</c:v>
                </c:pt>
                <c:pt idx="88">
                  <c:v>07-16</c:v>
                </c:pt>
                <c:pt idx="89">
                  <c:v>07-21</c:v>
                </c:pt>
                <c:pt idx="90">
                  <c:v>07-22</c:v>
                </c:pt>
                <c:pt idx="91">
                  <c:v>07-23</c:v>
                </c:pt>
                <c:pt idx="92">
                  <c:v>07-28</c:v>
                </c:pt>
                <c:pt idx="93">
                  <c:v>07-29</c:v>
                </c:pt>
                <c:pt idx="94">
                  <c:v>07-30</c:v>
                </c:pt>
                <c:pt idx="95">
                  <c:v>08-04</c:v>
                </c:pt>
                <c:pt idx="96">
                  <c:v>08-05</c:v>
                </c:pt>
                <c:pt idx="97">
                  <c:v>08-06</c:v>
                </c:pt>
                <c:pt idx="98">
                  <c:v>08-11</c:v>
                </c:pt>
                <c:pt idx="99">
                  <c:v>08-12</c:v>
                </c:pt>
                <c:pt idx="100">
                  <c:v>08-13</c:v>
                </c:pt>
                <c:pt idx="101">
                  <c:v>08-18</c:v>
                </c:pt>
                <c:pt idx="102">
                  <c:v>08-19</c:v>
                </c:pt>
                <c:pt idx="103">
                  <c:v>08-20</c:v>
                </c:pt>
                <c:pt idx="104">
                  <c:v>08-25</c:v>
                </c:pt>
                <c:pt idx="105">
                  <c:v>08-26</c:v>
                </c:pt>
                <c:pt idx="106">
                  <c:v>08-27</c:v>
                </c:pt>
                <c:pt idx="107">
                  <c:v>09-01</c:v>
                </c:pt>
                <c:pt idx="108">
                  <c:v>09-02</c:v>
                </c:pt>
                <c:pt idx="109">
                  <c:v>09-03</c:v>
                </c:pt>
                <c:pt idx="110">
                  <c:v>09-08</c:v>
                </c:pt>
                <c:pt idx="111">
                  <c:v>09-09</c:v>
                </c:pt>
                <c:pt idx="112">
                  <c:v>09-10</c:v>
                </c:pt>
                <c:pt idx="113">
                  <c:v>09-15</c:v>
                </c:pt>
                <c:pt idx="114">
                  <c:v>09-16</c:v>
                </c:pt>
                <c:pt idx="115">
                  <c:v>09-17</c:v>
                </c:pt>
                <c:pt idx="116">
                  <c:v>09-22</c:v>
                </c:pt>
                <c:pt idx="117">
                  <c:v>09-23</c:v>
                </c:pt>
                <c:pt idx="118">
                  <c:v>09-24</c:v>
                </c:pt>
                <c:pt idx="119">
                  <c:v>09-29</c:v>
                </c:pt>
                <c:pt idx="120">
                  <c:v>09-30</c:v>
                </c:pt>
                <c:pt idx="121">
                  <c:v>10-06</c:v>
                </c:pt>
                <c:pt idx="122">
                  <c:v>10-07</c:v>
                </c:pt>
                <c:pt idx="123">
                  <c:v>10-08</c:v>
                </c:pt>
                <c:pt idx="124">
                  <c:v>10-13</c:v>
                </c:pt>
                <c:pt idx="125">
                  <c:v>10-14</c:v>
                </c:pt>
                <c:pt idx="126">
                  <c:v>10-15</c:v>
                </c:pt>
                <c:pt idx="127">
                  <c:v>10-20</c:v>
                </c:pt>
                <c:pt idx="128">
                  <c:v>10-21</c:v>
                </c:pt>
                <c:pt idx="129">
                  <c:v>10-22</c:v>
                </c:pt>
                <c:pt idx="130">
                  <c:v>10-27</c:v>
                </c:pt>
                <c:pt idx="131">
                  <c:v>10-28</c:v>
                </c:pt>
                <c:pt idx="132">
                  <c:v>10-29</c:v>
                </c:pt>
                <c:pt idx="133">
                  <c:v>11-03</c:v>
                </c:pt>
                <c:pt idx="134">
                  <c:v>11-04</c:v>
                </c:pt>
                <c:pt idx="135">
                  <c:v>11-05</c:v>
                </c:pt>
                <c:pt idx="136">
                  <c:v>11-10</c:v>
                </c:pt>
                <c:pt idx="137">
                  <c:v>11-11</c:v>
                </c:pt>
                <c:pt idx="138">
                  <c:v>11-12</c:v>
                </c:pt>
                <c:pt idx="139">
                  <c:v>11-17</c:v>
                </c:pt>
                <c:pt idx="140">
                  <c:v>11-18</c:v>
                </c:pt>
                <c:pt idx="141">
                  <c:v>11-19</c:v>
                </c:pt>
                <c:pt idx="142">
                  <c:v>11-24</c:v>
                </c:pt>
                <c:pt idx="143">
                  <c:v>11-25</c:v>
                </c:pt>
                <c:pt idx="144">
                  <c:v>11-26</c:v>
                </c:pt>
                <c:pt idx="145">
                  <c:v>12-01</c:v>
                </c:pt>
                <c:pt idx="146">
                  <c:v>12-02</c:v>
                </c:pt>
                <c:pt idx="147">
                  <c:v>12-03</c:v>
                </c:pt>
                <c:pt idx="148">
                  <c:v>12-08</c:v>
                </c:pt>
                <c:pt idx="149">
                  <c:v>12-09</c:v>
                </c:pt>
                <c:pt idx="150">
                  <c:v>12-10</c:v>
                </c:pt>
                <c:pt idx="151">
                  <c:v>12-15</c:v>
                </c:pt>
                <c:pt idx="152">
                  <c:v>12-16</c:v>
                </c:pt>
                <c:pt idx="153">
                  <c:v>12-17</c:v>
                </c:pt>
                <c:pt idx="154">
                  <c:v>12-22</c:v>
                </c:pt>
                <c:pt idx="155">
                  <c:v>12-23</c:v>
                </c:pt>
                <c:pt idx="156">
                  <c:v>12-24</c:v>
                </c:pt>
                <c:pt idx="157">
                  <c:v>12-29</c:v>
                </c:pt>
                <c:pt idx="158">
                  <c:v>12-30</c:v>
                </c:pt>
                <c:pt idx="159">
                  <c:v>12-31</c:v>
                </c:pt>
              </c:strCache>
            </c:strRef>
          </c:cat>
          <c:val>
            <c:numRef>
              <c:f>'玉米 广东港内外贸库存(日)'!$Q$20:$Q$180</c:f>
              <c:numCache>
                <c:formatCode>General</c:formatCode>
                <c:ptCount val="160"/>
                <c:pt idx="2">
                  <c:v>123.3</c:v>
                </c:pt>
                <c:pt idx="5">
                  <c:v>140.8</c:v>
                </c:pt>
                <c:pt idx="8">
                  <c:v>110.7</c:v>
                </c:pt>
                <c:pt idx="11">
                  <c:v>108.9</c:v>
                </c:pt>
                <c:pt idx="14">
                  <c:v>142.8</c:v>
                </c:pt>
                <c:pt idx="17">
                  <c:v>137</c:v>
                </c:pt>
                <c:pt idx="20">
                  <c:v>134.2</c:v>
                </c:pt>
                <c:pt idx="23">
                  <c:v>155.7</c:v>
                </c:pt>
                <c:pt idx="26">
                  <c:v>145.4</c:v>
                </c:pt>
                <c:pt idx="29">
                  <c:v>147</c:v>
                </c:pt>
                <c:pt idx="32">
                  <c:v>146.5</c:v>
                </c:pt>
                <c:pt idx="35">
                  <c:v>151.5</c:v>
                </c:pt>
                <c:pt idx="38">
                  <c:v>138.7</c:v>
                </c:pt>
                <c:pt idx="41">
                  <c:v>128.1</c:v>
                </c:pt>
                <c:pt idx="44">
                  <c:v>127.7</c:v>
                </c:pt>
                <c:pt idx="47">
                  <c:v>122.8</c:v>
                </c:pt>
                <c:pt idx="50">
                  <c:v>113.3</c:v>
                </c:pt>
                <c:pt idx="53">
                  <c:v>114.2</c:v>
                </c:pt>
                <c:pt idx="56">
                  <c:v>117.5</c:v>
                </c:pt>
                <c:pt idx="59">
                  <c:v>122.9</c:v>
                </c:pt>
                <c:pt idx="62">
                  <c:v>120.6</c:v>
                </c:pt>
                <c:pt idx="65">
                  <c:v>130.2</c:v>
                </c:pt>
                <c:pt idx="68">
                  <c:v>139.5</c:v>
                </c:pt>
                <c:pt idx="71">
                  <c:v>130.1</c:v>
                </c:pt>
                <c:pt idx="75">
                  <c:v>125.3</c:v>
                </c:pt>
                <c:pt idx="79">
                  <c:v>122.5</c:v>
                </c:pt>
                <c:pt idx="83">
                  <c:v>126</c:v>
                </c:pt>
                <c:pt idx="87">
                  <c:v>121.7</c:v>
                </c:pt>
                <c:pt idx="90">
                  <c:v>107.1</c:v>
                </c:pt>
                <c:pt idx="93">
                  <c:v>105.4</c:v>
                </c:pt>
                <c:pt idx="96">
                  <c:v>103.2</c:v>
                </c:pt>
                <c:pt idx="99">
                  <c:v>91.7</c:v>
                </c:pt>
                <c:pt idx="102">
                  <c:v>87.1</c:v>
                </c:pt>
                <c:pt idx="105">
                  <c:v>87.3</c:v>
                </c:pt>
                <c:pt idx="108">
                  <c:v>84.4</c:v>
                </c:pt>
                <c:pt idx="111">
                  <c:v>80.7</c:v>
                </c:pt>
                <c:pt idx="114">
                  <c:v>92.7</c:v>
                </c:pt>
                <c:pt idx="117">
                  <c:v>91.9</c:v>
                </c:pt>
                <c:pt idx="120">
                  <c:v>92.7</c:v>
                </c:pt>
                <c:pt idx="122">
                  <c:v>86</c:v>
                </c:pt>
                <c:pt idx="125">
                  <c:v>98.1</c:v>
                </c:pt>
                <c:pt idx="128">
                  <c:v>89.1</c:v>
                </c:pt>
                <c:pt idx="131">
                  <c:v>78.3</c:v>
                </c:pt>
                <c:pt idx="134">
                  <c:v>76</c:v>
                </c:pt>
                <c:pt idx="137">
                  <c:v>77.5</c:v>
                </c:pt>
                <c:pt idx="140">
                  <c:v>81.4</c:v>
                </c:pt>
                <c:pt idx="143">
                  <c:v>78.6</c:v>
                </c:pt>
                <c:pt idx="146">
                  <c:v>84.7</c:v>
                </c:pt>
                <c:pt idx="149">
                  <c:v>78.1</c:v>
                </c:pt>
                <c:pt idx="152">
                  <c:v>82.1</c:v>
                </c:pt>
                <c:pt idx="155">
                  <c:v>93</c:v>
                </c:pt>
                <c:pt idx="158">
                  <c:v>101.6</c:v>
                </c:pt>
              </c:numCache>
            </c:numRef>
          </c:val>
          <c:smooth val="0"/>
        </c:ser>
        <c:ser>
          <c:idx val="2"/>
          <c:order val="2"/>
          <c:tx>
            <c:strRef>
              <c:f>'玉米 广东港内外贸库存(日)'!$R$18:$R$19</c:f>
              <c:strCache>
                <c:ptCount val="1"/>
                <c:pt idx="0">
                  <c:v>2023</c:v>
                </c:pt>
              </c:strCache>
            </c:strRef>
          </c:tx>
          <c:spPr>
            <a:ln w="15875" cap="rnd" cmpd="sng" algn="ctr">
              <a:solidFill>
                <a:srgbClr val="003873"/>
              </a:solidFill>
              <a:prstDash val="solid"/>
              <a:round/>
            </a:ln>
            <a:effectLst/>
          </c:spPr>
          <c:marker>
            <c:symbol val="none"/>
          </c:marker>
          <c:dLbls>
            <c:delete val="1"/>
          </c:dLbls>
          <c:cat>
            <c:strRef>
              <c:f>'玉米 广东港内外贸库存(日)'!$O$20:$O$180</c:f>
              <c:strCache>
                <c:ptCount val="160"/>
                <c:pt idx="0">
                  <c:v>01-05</c:v>
                </c:pt>
                <c:pt idx="1">
                  <c:v>01-06</c:v>
                </c:pt>
                <c:pt idx="2">
                  <c:v>01-07</c:v>
                </c:pt>
                <c:pt idx="3">
                  <c:v>01-12</c:v>
                </c:pt>
                <c:pt idx="4">
                  <c:v>01-13</c:v>
                </c:pt>
                <c:pt idx="5">
                  <c:v>01-14</c:v>
                </c:pt>
                <c:pt idx="6">
                  <c:v>01-19</c:v>
                </c:pt>
                <c:pt idx="7">
                  <c:v>01-20</c:v>
                </c:pt>
                <c:pt idx="8">
                  <c:v>01-21</c:v>
                </c:pt>
                <c:pt idx="9">
                  <c:v>01-26</c:v>
                </c:pt>
                <c:pt idx="10">
                  <c:v>01-27</c:v>
                </c:pt>
                <c:pt idx="11">
                  <c:v>01-28</c:v>
                </c:pt>
                <c:pt idx="12">
                  <c:v>02-02</c:v>
                </c:pt>
                <c:pt idx="13">
                  <c:v>02-03</c:v>
                </c:pt>
                <c:pt idx="14">
                  <c:v>02-04</c:v>
                </c:pt>
                <c:pt idx="15">
                  <c:v>02-09</c:v>
                </c:pt>
                <c:pt idx="16">
                  <c:v>02-10</c:v>
                </c:pt>
                <c:pt idx="17">
                  <c:v>02-11</c:v>
                </c:pt>
                <c:pt idx="18">
                  <c:v>02-16</c:v>
                </c:pt>
                <c:pt idx="19">
                  <c:v>02-17</c:v>
                </c:pt>
                <c:pt idx="20">
                  <c:v>02-18</c:v>
                </c:pt>
                <c:pt idx="21">
                  <c:v>02-23</c:v>
                </c:pt>
                <c:pt idx="22">
                  <c:v>02-24</c:v>
                </c:pt>
                <c:pt idx="23">
                  <c:v>02-25</c:v>
                </c:pt>
                <c:pt idx="24">
                  <c:v>03-01</c:v>
                </c:pt>
                <c:pt idx="25">
                  <c:v>03-03</c:v>
                </c:pt>
                <c:pt idx="26">
                  <c:v>03-04</c:v>
                </c:pt>
                <c:pt idx="27">
                  <c:v>03-08</c:v>
                </c:pt>
                <c:pt idx="28">
                  <c:v>03-10</c:v>
                </c:pt>
                <c:pt idx="29">
                  <c:v>03-11</c:v>
                </c:pt>
                <c:pt idx="30">
                  <c:v>03-15</c:v>
                </c:pt>
                <c:pt idx="31">
                  <c:v>03-17</c:v>
                </c:pt>
                <c:pt idx="32">
                  <c:v>03-18</c:v>
                </c:pt>
                <c:pt idx="33">
                  <c:v>03-22</c:v>
                </c:pt>
                <c:pt idx="34">
                  <c:v>03-24</c:v>
                </c:pt>
                <c:pt idx="35">
                  <c:v>03-25</c:v>
                </c:pt>
                <c:pt idx="36">
                  <c:v>03-29</c:v>
                </c:pt>
                <c:pt idx="37">
                  <c:v>03-31</c:v>
                </c:pt>
                <c:pt idx="38">
                  <c:v>04-01</c:v>
                </c:pt>
                <c:pt idx="39">
                  <c:v>04-05</c:v>
                </c:pt>
                <c:pt idx="40">
                  <c:v>04-07</c:v>
                </c:pt>
                <c:pt idx="41">
                  <c:v>04-08</c:v>
                </c:pt>
                <c:pt idx="42">
                  <c:v>04-12</c:v>
                </c:pt>
                <c:pt idx="43">
                  <c:v>04-14</c:v>
                </c:pt>
                <c:pt idx="44">
                  <c:v>04-15</c:v>
                </c:pt>
                <c:pt idx="45">
                  <c:v>04-19</c:v>
                </c:pt>
                <c:pt idx="46">
                  <c:v>04-21</c:v>
                </c:pt>
                <c:pt idx="47">
                  <c:v>04-22</c:v>
                </c:pt>
                <c:pt idx="48">
                  <c:v>04-26</c:v>
                </c:pt>
                <c:pt idx="49">
                  <c:v>04-28</c:v>
                </c:pt>
                <c:pt idx="50">
                  <c:v>04-29</c:v>
                </c:pt>
                <c:pt idx="51">
                  <c:v>05-03</c:v>
                </c:pt>
                <c:pt idx="52">
                  <c:v>05-05</c:v>
                </c:pt>
                <c:pt idx="53">
                  <c:v>05-06</c:v>
                </c:pt>
                <c:pt idx="54">
                  <c:v>05-10</c:v>
                </c:pt>
                <c:pt idx="55">
                  <c:v>05-12</c:v>
                </c:pt>
                <c:pt idx="56">
                  <c:v>05-13</c:v>
                </c:pt>
                <c:pt idx="57">
                  <c:v>05-17</c:v>
                </c:pt>
                <c:pt idx="58">
                  <c:v>05-19</c:v>
                </c:pt>
                <c:pt idx="59">
                  <c:v>05-20</c:v>
                </c:pt>
                <c:pt idx="60">
                  <c:v>05-24</c:v>
                </c:pt>
                <c:pt idx="61">
                  <c:v>05-26</c:v>
                </c:pt>
                <c:pt idx="62">
                  <c:v>05-27</c:v>
                </c:pt>
                <c:pt idx="63">
                  <c:v>05-31</c:v>
                </c:pt>
                <c:pt idx="64">
                  <c:v>06-02</c:v>
                </c:pt>
                <c:pt idx="65">
                  <c:v>06-03</c:v>
                </c:pt>
                <c:pt idx="66">
                  <c:v>06-07</c:v>
                </c:pt>
                <c:pt idx="67">
                  <c:v>06-09</c:v>
                </c:pt>
                <c:pt idx="68">
                  <c:v>06-10</c:v>
                </c:pt>
                <c:pt idx="69">
                  <c:v>06-14</c:v>
                </c:pt>
                <c:pt idx="70">
                  <c:v>06-16</c:v>
                </c:pt>
                <c:pt idx="71">
                  <c:v>06-17</c:v>
                </c:pt>
                <c:pt idx="72">
                  <c:v>06-18</c:v>
                </c:pt>
                <c:pt idx="73">
                  <c:v>06-21</c:v>
                </c:pt>
                <c:pt idx="74">
                  <c:v>06-23</c:v>
                </c:pt>
                <c:pt idx="75">
                  <c:v>06-24</c:v>
                </c:pt>
                <c:pt idx="76">
                  <c:v>06-25</c:v>
                </c:pt>
                <c:pt idx="77">
                  <c:v>06-28</c:v>
                </c:pt>
                <c:pt idx="78">
                  <c:v>06-30</c:v>
                </c:pt>
                <c:pt idx="79">
                  <c:v>07-01</c:v>
                </c:pt>
                <c:pt idx="80">
                  <c:v>07-02</c:v>
                </c:pt>
                <c:pt idx="81">
                  <c:v>07-05</c:v>
                </c:pt>
                <c:pt idx="82">
                  <c:v>07-07</c:v>
                </c:pt>
                <c:pt idx="83">
                  <c:v>07-08</c:v>
                </c:pt>
                <c:pt idx="84">
                  <c:v>07-09</c:v>
                </c:pt>
                <c:pt idx="85">
                  <c:v>07-12</c:v>
                </c:pt>
                <c:pt idx="86">
                  <c:v>07-14</c:v>
                </c:pt>
                <c:pt idx="87">
                  <c:v>07-15</c:v>
                </c:pt>
                <c:pt idx="88">
                  <c:v>07-16</c:v>
                </c:pt>
                <c:pt idx="89">
                  <c:v>07-21</c:v>
                </c:pt>
                <c:pt idx="90">
                  <c:v>07-22</c:v>
                </c:pt>
                <c:pt idx="91">
                  <c:v>07-23</c:v>
                </c:pt>
                <c:pt idx="92">
                  <c:v>07-28</c:v>
                </c:pt>
                <c:pt idx="93">
                  <c:v>07-29</c:v>
                </c:pt>
                <c:pt idx="94">
                  <c:v>07-30</c:v>
                </c:pt>
                <c:pt idx="95">
                  <c:v>08-04</c:v>
                </c:pt>
                <c:pt idx="96">
                  <c:v>08-05</c:v>
                </c:pt>
                <c:pt idx="97">
                  <c:v>08-06</c:v>
                </c:pt>
                <c:pt idx="98">
                  <c:v>08-11</c:v>
                </c:pt>
                <c:pt idx="99">
                  <c:v>08-12</c:v>
                </c:pt>
                <c:pt idx="100">
                  <c:v>08-13</c:v>
                </c:pt>
                <c:pt idx="101">
                  <c:v>08-18</c:v>
                </c:pt>
                <c:pt idx="102">
                  <c:v>08-19</c:v>
                </c:pt>
                <c:pt idx="103">
                  <c:v>08-20</c:v>
                </c:pt>
                <c:pt idx="104">
                  <c:v>08-25</c:v>
                </c:pt>
                <c:pt idx="105">
                  <c:v>08-26</c:v>
                </c:pt>
                <c:pt idx="106">
                  <c:v>08-27</c:v>
                </c:pt>
                <c:pt idx="107">
                  <c:v>09-01</c:v>
                </c:pt>
                <c:pt idx="108">
                  <c:v>09-02</c:v>
                </c:pt>
                <c:pt idx="109">
                  <c:v>09-03</c:v>
                </c:pt>
                <c:pt idx="110">
                  <c:v>09-08</c:v>
                </c:pt>
                <c:pt idx="111">
                  <c:v>09-09</c:v>
                </c:pt>
                <c:pt idx="112">
                  <c:v>09-10</c:v>
                </c:pt>
                <c:pt idx="113">
                  <c:v>09-15</c:v>
                </c:pt>
                <c:pt idx="114">
                  <c:v>09-16</c:v>
                </c:pt>
                <c:pt idx="115">
                  <c:v>09-17</c:v>
                </c:pt>
                <c:pt idx="116">
                  <c:v>09-22</c:v>
                </c:pt>
                <c:pt idx="117">
                  <c:v>09-23</c:v>
                </c:pt>
                <c:pt idx="118">
                  <c:v>09-24</c:v>
                </c:pt>
                <c:pt idx="119">
                  <c:v>09-29</c:v>
                </c:pt>
                <c:pt idx="120">
                  <c:v>09-30</c:v>
                </c:pt>
                <c:pt idx="121">
                  <c:v>10-06</c:v>
                </c:pt>
                <c:pt idx="122">
                  <c:v>10-07</c:v>
                </c:pt>
                <c:pt idx="123">
                  <c:v>10-08</c:v>
                </c:pt>
                <c:pt idx="124">
                  <c:v>10-13</c:v>
                </c:pt>
                <c:pt idx="125">
                  <c:v>10-14</c:v>
                </c:pt>
                <c:pt idx="126">
                  <c:v>10-15</c:v>
                </c:pt>
                <c:pt idx="127">
                  <c:v>10-20</c:v>
                </c:pt>
                <c:pt idx="128">
                  <c:v>10-21</c:v>
                </c:pt>
                <c:pt idx="129">
                  <c:v>10-22</c:v>
                </c:pt>
                <c:pt idx="130">
                  <c:v>10-27</c:v>
                </c:pt>
                <c:pt idx="131">
                  <c:v>10-28</c:v>
                </c:pt>
                <c:pt idx="132">
                  <c:v>10-29</c:v>
                </c:pt>
                <c:pt idx="133">
                  <c:v>11-03</c:v>
                </c:pt>
                <c:pt idx="134">
                  <c:v>11-04</c:v>
                </c:pt>
                <c:pt idx="135">
                  <c:v>11-05</c:v>
                </c:pt>
                <c:pt idx="136">
                  <c:v>11-10</c:v>
                </c:pt>
                <c:pt idx="137">
                  <c:v>11-11</c:v>
                </c:pt>
                <c:pt idx="138">
                  <c:v>11-12</c:v>
                </c:pt>
                <c:pt idx="139">
                  <c:v>11-17</c:v>
                </c:pt>
                <c:pt idx="140">
                  <c:v>11-18</c:v>
                </c:pt>
                <c:pt idx="141">
                  <c:v>11-19</c:v>
                </c:pt>
                <c:pt idx="142">
                  <c:v>11-24</c:v>
                </c:pt>
                <c:pt idx="143">
                  <c:v>11-25</c:v>
                </c:pt>
                <c:pt idx="144">
                  <c:v>11-26</c:v>
                </c:pt>
                <c:pt idx="145">
                  <c:v>12-01</c:v>
                </c:pt>
                <c:pt idx="146">
                  <c:v>12-02</c:v>
                </c:pt>
                <c:pt idx="147">
                  <c:v>12-03</c:v>
                </c:pt>
                <c:pt idx="148">
                  <c:v>12-08</c:v>
                </c:pt>
                <c:pt idx="149">
                  <c:v>12-09</c:v>
                </c:pt>
                <c:pt idx="150">
                  <c:v>12-10</c:v>
                </c:pt>
                <c:pt idx="151">
                  <c:v>12-15</c:v>
                </c:pt>
                <c:pt idx="152">
                  <c:v>12-16</c:v>
                </c:pt>
                <c:pt idx="153">
                  <c:v>12-17</c:v>
                </c:pt>
                <c:pt idx="154">
                  <c:v>12-22</c:v>
                </c:pt>
                <c:pt idx="155">
                  <c:v>12-23</c:v>
                </c:pt>
                <c:pt idx="156">
                  <c:v>12-24</c:v>
                </c:pt>
                <c:pt idx="157">
                  <c:v>12-29</c:v>
                </c:pt>
                <c:pt idx="158">
                  <c:v>12-30</c:v>
                </c:pt>
                <c:pt idx="159">
                  <c:v>12-31</c:v>
                </c:pt>
              </c:strCache>
            </c:strRef>
          </c:cat>
          <c:val>
            <c:numRef>
              <c:f>'玉米 广东港内外贸库存(日)'!$R$20:$R$180</c:f>
              <c:numCache>
                <c:formatCode>General</c:formatCode>
                <c:ptCount val="160"/>
                <c:pt idx="1">
                  <c:v>96.1</c:v>
                </c:pt>
                <c:pt idx="4">
                  <c:v>86.9</c:v>
                </c:pt>
                <c:pt idx="7">
                  <c:v>104.7</c:v>
                </c:pt>
                <c:pt idx="10">
                  <c:v>150.5</c:v>
                </c:pt>
                <c:pt idx="13">
                  <c:v>166</c:v>
                </c:pt>
                <c:pt idx="16">
                  <c:v>163</c:v>
                </c:pt>
                <c:pt idx="19">
                  <c:v>175.7</c:v>
                </c:pt>
                <c:pt idx="22">
                  <c:v>177.5</c:v>
                </c:pt>
                <c:pt idx="25">
                  <c:v>172</c:v>
                </c:pt>
                <c:pt idx="28">
                  <c:v>169.3</c:v>
                </c:pt>
                <c:pt idx="31">
                  <c:v>163.8</c:v>
                </c:pt>
                <c:pt idx="34">
                  <c:v>148.5</c:v>
                </c:pt>
                <c:pt idx="37">
                  <c:v>146.1</c:v>
                </c:pt>
                <c:pt idx="40">
                  <c:v>127.9</c:v>
                </c:pt>
                <c:pt idx="43">
                  <c:v>109.5</c:v>
                </c:pt>
                <c:pt idx="46">
                  <c:v>109.8</c:v>
                </c:pt>
                <c:pt idx="49">
                  <c:v>96.4</c:v>
                </c:pt>
                <c:pt idx="52">
                  <c:v>92.7</c:v>
                </c:pt>
                <c:pt idx="55">
                  <c:v>102.6</c:v>
                </c:pt>
                <c:pt idx="58">
                  <c:v>79.6</c:v>
                </c:pt>
                <c:pt idx="61">
                  <c:v>66.7</c:v>
                </c:pt>
                <c:pt idx="64">
                  <c:v>63.7</c:v>
                </c:pt>
                <c:pt idx="67">
                  <c:v>82.8</c:v>
                </c:pt>
                <c:pt idx="70">
                  <c:v>75.4</c:v>
                </c:pt>
                <c:pt idx="74">
                  <c:v>78</c:v>
                </c:pt>
                <c:pt idx="78">
                  <c:v>75.5</c:v>
                </c:pt>
                <c:pt idx="82">
                  <c:v>76.1</c:v>
                </c:pt>
                <c:pt idx="86">
                  <c:v>66.5</c:v>
                </c:pt>
                <c:pt idx="89">
                  <c:v>68.7</c:v>
                </c:pt>
                <c:pt idx="92">
                  <c:v>58.9</c:v>
                </c:pt>
                <c:pt idx="95">
                  <c:v>56</c:v>
                </c:pt>
                <c:pt idx="98">
                  <c:v>56.8</c:v>
                </c:pt>
                <c:pt idx="101">
                  <c:v>49.2</c:v>
                </c:pt>
                <c:pt idx="104">
                  <c:v>37.3</c:v>
                </c:pt>
                <c:pt idx="107">
                  <c:v>35.9</c:v>
                </c:pt>
                <c:pt idx="110">
                  <c:v>54.8</c:v>
                </c:pt>
                <c:pt idx="113">
                  <c:v>63.4</c:v>
                </c:pt>
                <c:pt idx="116">
                  <c:v>81</c:v>
                </c:pt>
                <c:pt idx="119">
                  <c:v>77</c:v>
                </c:pt>
                <c:pt idx="121">
                  <c:v>87.2</c:v>
                </c:pt>
                <c:pt idx="124">
                  <c:v>76.9</c:v>
                </c:pt>
                <c:pt idx="127">
                  <c:v>82.5</c:v>
                </c:pt>
                <c:pt idx="130">
                  <c:v>92.6</c:v>
                </c:pt>
                <c:pt idx="133">
                  <c:v>99.8</c:v>
                </c:pt>
                <c:pt idx="136">
                  <c:v>116.7</c:v>
                </c:pt>
                <c:pt idx="139">
                  <c:v>98.5</c:v>
                </c:pt>
                <c:pt idx="142">
                  <c:v>105.9</c:v>
                </c:pt>
                <c:pt idx="145">
                  <c:v>124.3</c:v>
                </c:pt>
                <c:pt idx="148">
                  <c:v>142.6</c:v>
                </c:pt>
                <c:pt idx="151">
                  <c:v>137.7</c:v>
                </c:pt>
                <c:pt idx="154">
                  <c:v>121.4</c:v>
                </c:pt>
                <c:pt idx="157">
                  <c:v>125.2</c:v>
                </c:pt>
              </c:numCache>
            </c:numRef>
          </c:val>
          <c:smooth val="0"/>
        </c:ser>
        <c:ser>
          <c:idx val="3"/>
          <c:order val="3"/>
          <c:tx>
            <c:strRef>
              <c:f>'玉米 广东港内外贸库存(日)'!$S$18:$S$19</c:f>
              <c:strCache>
                <c:ptCount val="1"/>
                <c:pt idx="0">
                  <c:v>2024</c:v>
                </c:pt>
              </c:strCache>
            </c:strRef>
          </c:tx>
          <c:spPr>
            <a:ln w="25400" cap="rnd" cmpd="sng" algn="ctr">
              <a:solidFill>
                <a:srgbClr val="D32F2F"/>
              </a:solidFill>
              <a:prstDash val="solid"/>
              <a:round/>
            </a:ln>
            <a:effectLst/>
          </c:spPr>
          <c:marker>
            <c:symbol val="none"/>
          </c:marker>
          <c:dLbls>
            <c:delete val="1"/>
          </c:dLbls>
          <c:cat>
            <c:strRef>
              <c:f>'玉米 广东港内外贸库存(日)'!$O$20:$O$180</c:f>
              <c:strCache>
                <c:ptCount val="160"/>
                <c:pt idx="0">
                  <c:v>01-05</c:v>
                </c:pt>
                <c:pt idx="1">
                  <c:v>01-06</c:v>
                </c:pt>
                <c:pt idx="2">
                  <c:v>01-07</c:v>
                </c:pt>
                <c:pt idx="3">
                  <c:v>01-12</c:v>
                </c:pt>
                <c:pt idx="4">
                  <c:v>01-13</c:v>
                </c:pt>
                <c:pt idx="5">
                  <c:v>01-14</c:v>
                </c:pt>
                <c:pt idx="6">
                  <c:v>01-19</c:v>
                </c:pt>
                <c:pt idx="7">
                  <c:v>01-20</c:v>
                </c:pt>
                <c:pt idx="8">
                  <c:v>01-21</c:v>
                </c:pt>
                <c:pt idx="9">
                  <c:v>01-26</c:v>
                </c:pt>
                <c:pt idx="10">
                  <c:v>01-27</c:v>
                </c:pt>
                <c:pt idx="11">
                  <c:v>01-28</c:v>
                </c:pt>
                <c:pt idx="12">
                  <c:v>02-02</c:v>
                </c:pt>
                <c:pt idx="13">
                  <c:v>02-03</c:v>
                </c:pt>
                <c:pt idx="14">
                  <c:v>02-04</c:v>
                </c:pt>
                <c:pt idx="15">
                  <c:v>02-09</c:v>
                </c:pt>
                <c:pt idx="16">
                  <c:v>02-10</c:v>
                </c:pt>
                <c:pt idx="17">
                  <c:v>02-11</c:v>
                </c:pt>
                <c:pt idx="18">
                  <c:v>02-16</c:v>
                </c:pt>
                <c:pt idx="19">
                  <c:v>02-17</c:v>
                </c:pt>
                <c:pt idx="20">
                  <c:v>02-18</c:v>
                </c:pt>
                <c:pt idx="21">
                  <c:v>02-23</c:v>
                </c:pt>
                <c:pt idx="22">
                  <c:v>02-24</c:v>
                </c:pt>
                <c:pt idx="23">
                  <c:v>02-25</c:v>
                </c:pt>
                <c:pt idx="24">
                  <c:v>03-01</c:v>
                </c:pt>
                <c:pt idx="25">
                  <c:v>03-03</c:v>
                </c:pt>
                <c:pt idx="26">
                  <c:v>03-04</c:v>
                </c:pt>
                <c:pt idx="27">
                  <c:v>03-08</c:v>
                </c:pt>
                <c:pt idx="28">
                  <c:v>03-10</c:v>
                </c:pt>
                <c:pt idx="29">
                  <c:v>03-11</c:v>
                </c:pt>
                <c:pt idx="30">
                  <c:v>03-15</c:v>
                </c:pt>
                <c:pt idx="31">
                  <c:v>03-17</c:v>
                </c:pt>
                <c:pt idx="32">
                  <c:v>03-18</c:v>
                </c:pt>
                <c:pt idx="33">
                  <c:v>03-22</c:v>
                </c:pt>
                <c:pt idx="34">
                  <c:v>03-24</c:v>
                </c:pt>
                <c:pt idx="35">
                  <c:v>03-25</c:v>
                </c:pt>
                <c:pt idx="36">
                  <c:v>03-29</c:v>
                </c:pt>
                <c:pt idx="37">
                  <c:v>03-31</c:v>
                </c:pt>
                <c:pt idx="38">
                  <c:v>04-01</c:v>
                </c:pt>
                <c:pt idx="39">
                  <c:v>04-05</c:v>
                </c:pt>
                <c:pt idx="40">
                  <c:v>04-07</c:v>
                </c:pt>
                <c:pt idx="41">
                  <c:v>04-08</c:v>
                </c:pt>
                <c:pt idx="42">
                  <c:v>04-12</c:v>
                </c:pt>
                <c:pt idx="43">
                  <c:v>04-14</c:v>
                </c:pt>
                <c:pt idx="44">
                  <c:v>04-15</c:v>
                </c:pt>
                <c:pt idx="45">
                  <c:v>04-19</c:v>
                </c:pt>
                <c:pt idx="46">
                  <c:v>04-21</c:v>
                </c:pt>
                <c:pt idx="47">
                  <c:v>04-22</c:v>
                </c:pt>
                <c:pt idx="48">
                  <c:v>04-26</c:v>
                </c:pt>
                <c:pt idx="49">
                  <c:v>04-28</c:v>
                </c:pt>
                <c:pt idx="50">
                  <c:v>04-29</c:v>
                </c:pt>
                <c:pt idx="51">
                  <c:v>05-03</c:v>
                </c:pt>
                <c:pt idx="52">
                  <c:v>05-05</c:v>
                </c:pt>
                <c:pt idx="53">
                  <c:v>05-06</c:v>
                </c:pt>
                <c:pt idx="54">
                  <c:v>05-10</c:v>
                </c:pt>
                <c:pt idx="55">
                  <c:v>05-12</c:v>
                </c:pt>
                <c:pt idx="56">
                  <c:v>05-13</c:v>
                </c:pt>
                <c:pt idx="57">
                  <c:v>05-17</c:v>
                </c:pt>
                <c:pt idx="58">
                  <c:v>05-19</c:v>
                </c:pt>
                <c:pt idx="59">
                  <c:v>05-20</c:v>
                </c:pt>
                <c:pt idx="60">
                  <c:v>05-24</c:v>
                </c:pt>
                <c:pt idx="61">
                  <c:v>05-26</c:v>
                </c:pt>
                <c:pt idx="62">
                  <c:v>05-27</c:v>
                </c:pt>
                <c:pt idx="63">
                  <c:v>05-31</c:v>
                </c:pt>
                <c:pt idx="64">
                  <c:v>06-02</c:v>
                </c:pt>
                <c:pt idx="65">
                  <c:v>06-03</c:v>
                </c:pt>
                <c:pt idx="66">
                  <c:v>06-07</c:v>
                </c:pt>
                <c:pt idx="67">
                  <c:v>06-09</c:v>
                </c:pt>
                <c:pt idx="68">
                  <c:v>06-10</c:v>
                </c:pt>
                <c:pt idx="69">
                  <c:v>06-14</c:v>
                </c:pt>
                <c:pt idx="70">
                  <c:v>06-16</c:v>
                </c:pt>
                <c:pt idx="71">
                  <c:v>06-17</c:v>
                </c:pt>
                <c:pt idx="72">
                  <c:v>06-18</c:v>
                </c:pt>
                <c:pt idx="73">
                  <c:v>06-21</c:v>
                </c:pt>
                <c:pt idx="74">
                  <c:v>06-23</c:v>
                </c:pt>
                <c:pt idx="75">
                  <c:v>06-24</c:v>
                </c:pt>
                <c:pt idx="76">
                  <c:v>06-25</c:v>
                </c:pt>
                <c:pt idx="77">
                  <c:v>06-28</c:v>
                </c:pt>
                <c:pt idx="78">
                  <c:v>06-30</c:v>
                </c:pt>
                <c:pt idx="79">
                  <c:v>07-01</c:v>
                </c:pt>
                <c:pt idx="80">
                  <c:v>07-02</c:v>
                </c:pt>
                <c:pt idx="81">
                  <c:v>07-05</c:v>
                </c:pt>
                <c:pt idx="82">
                  <c:v>07-07</c:v>
                </c:pt>
                <c:pt idx="83">
                  <c:v>07-08</c:v>
                </c:pt>
                <c:pt idx="84">
                  <c:v>07-09</c:v>
                </c:pt>
                <c:pt idx="85">
                  <c:v>07-12</c:v>
                </c:pt>
                <c:pt idx="86">
                  <c:v>07-14</c:v>
                </c:pt>
                <c:pt idx="87">
                  <c:v>07-15</c:v>
                </c:pt>
                <c:pt idx="88">
                  <c:v>07-16</c:v>
                </c:pt>
                <c:pt idx="89">
                  <c:v>07-21</c:v>
                </c:pt>
                <c:pt idx="90">
                  <c:v>07-22</c:v>
                </c:pt>
                <c:pt idx="91">
                  <c:v>07-23</c:v>
                </c:pt>
                <c:pt idx="92">
                  <c:v>07-28</c:v>
                </c:pt>
                <c:pt idx="93">
                  <c:v>07-29</c:v>
                </c:pt>
                <c:pt idx="94">
                  <c:v>07-30</c:v>
                </c:pt>
                <c:pt idx="95">
                  <c:v>08-04</c:v>
                </c:pt>
                <c:pt idx="96">
                  <c:v>08-05</c:v>
                </c:pt>
                <c:pt idx="97">
                  <c:v>08-06</c:v>
                </c:pt>
                <c:pt idx="98">
                  <c:v>08-11</c:v>
                </c:pt>
                <c:pt idx="99">
                  <c:v>08-12</c:v>
                </c:pt>
                <c:pt idx="100">
                  <c:v>08-13</c:v>
                </c:pt>
                <c:pt idx="101">
                  <c:v>08-18</c:v>
                </c:pt>
                <c:pt idx="102">
                  <c:v>08-19</c:v>
                </c:pt>
                <c:pt idx="103">
                  <c:v>08-20</c:v>
                </c:pt>
                <c:pt idx="104">
                  <c:v>08-25</c:v>
                </c:pt>
                <c:pt idx="105">
                  <c:v>08-26</c:v>
                </c:pt>
                <c:pt idx="106">
                  <c:v>08-27</c:v>
                </c:pt>
                <c:pt idx="107">
                  <c:v>09-01</c:v>
                </c:pt>
                <c:pt idx="108">
                  <c:v>09-02</c:v>
                </c:pt>
                <c:pt idx="109">
                  <c:v>09-03</c:v>
                </c:pt>
                <c:pt idx="110">
                  <c:v>09-08</c:v>
                </c:pt>
                <c:pt idx="111">
                  <c:v>09-09</c:v>
                </c:pt>
                <c:pt idx="112">
                  <c:v>09-10</c:v>
                </c:pt>
                <c:pt idx="113">
                  <c:v>09-15</c:v>
                </c:pt>
                <c:pt idx="114">
                  <c:v>09-16</c:v>
                </c:pt>
                <c:pt idx="115">
                  <c:v>09-17</c:v>
                </c:pt>
                <c:pt idx="116">
                  <c:v>09-22</c:v>
                </c:pt>
                <c:pt idx="117">
                  <c:v>09-23</c:v>
                </c:pt>
                <c:pt idx="118">
                  <c:v>09-24</c:v>
                </c:pt>
                <c:pt idx="119">
                  <c:v>09-29</c:v>
                </c:pt>
                <c:pt idx="120">
                  <c:v>09-30</c:v>
                </c:pt>
                <c:pt idx="121">
                  <c:v>10-06</c:v>
                </c:pt>
                <c:pt idx="122">
                  <c:v>10-07</c:v>
                </c:pt>
                <c:pt idx="123">
                  <c:v>10-08</c:v>
                </c:pt>
                <c:pt idx="124">
                  <c:v>10-13</c:v>
                </c:pt>
                <c:pt idx="125">
                  <c:v>10-14</c:v>
                </c:pt>
                <c:pt idx="126">
                  <c:v>10-15</c:v>
                </c:pt>
                <c:pt idx="127">
                  <c:v>10-20</c:v>
                </c:pt>
                <c:pt idx="128">
                  <c:v>10-21</c:v>
                </c:pt>
                <c:pt idx="129">
                  <c:v>10-22</c:v>
                </c:pt>
                <c:pt idx="130">
                  <c:v>10-27</c:v>
                </c:pt>
                <c:pt idx="131">
                  <c:v>10-28</c:v>
                </c:pt>
                <c:pt idx="132">
                  <c:v>10-29</c:v>
                </c:pt>
                <c:pt idx="133">
                  <c:v>11-03</c:v>
                </c:pt>
                <c:pt idx="134">
                  <c:v>11-04</c:v>
                </c:pt>
                <c:pt idx="135">
                  <c:v>11-05</c:v>
                </c:pt>
                <c:pt idx="136">
                  <c:v>11-10</c:v>
                </c:pt>
                <c:pt idx="137">
                  <c:v>11-11</c:v>
                </c:pt>
                <c:pt idx="138">
                  <c:v>11-12</c:v>
                </c:pt>
                <c:pt idx="139">
                  <c:v>11-17</c:v>
                </c:pt>
                <c:pt idx="140">
                  <c:v>11-18</c:v>
                </c:pt>
                <c:pt idx="141">
                  <c:v>11-19</c:v>
                </c:pt>
                <c:pt idx="142">
                  <c:v>11-24</c:v>
                </c:pt>
                <c:pt idx="143">
                  <c:v>11-25</c:v>
                </c:pt>
                <c:pt idx="144">
                  <c:v>11-26</c:v>
                </c:pt>
                <c:pt idx="145">
                  <c:v>12-01</c:v>
                </c:pt>
                <c:pt idx="146">
                  <c:v>12-02</c:v>
                </c:pt>
                <c:pt idx="147">
                  <c:v>12-03</c:v>
                </c:pt>
                <c:pt idx="148">
                  <c:v>12-08</c:v>
                </c:pt>
                <c:pt idx="149">
                  <c:v>12-09</c:v>
                </c:pt>
                <c:pt idx="150">
                  <c:v>12-10</c:v>
                </c:pt>
                <c:pt idx="151">
                  <c:v>12-15</c:v>
                </c:pt>
                <c:pt idx="152">
                  <c:v>12-16</c:v>
                </c:pt>
                <c:pt idx="153">
                  <c:v>12-17</c:v>
                </c:pt>
                <c:pt idx="154">
                  <c:v>12-22</c:v>
                </c:pt>
                <c:pt idx="155">
                  <c:v>12-23</c:v>
                </c:pt>
                <c:pt idx="156">
                  <c:v>12-24</c:v>
                </c:pt>
                <c:pt idx="157">
                  <c:v>12-29</c:v>
                </c:pt>
                <c:pt idx="158">
                  <c:v>12-30</c:v>
                </c:pt>
                <c:pt idx="159">
                  <c:v>12-31</c:v>
                </c:pt>
              </c:strCache>
            </c:strRef>
          </c:cat>
          <c:val>
            <c:numRef>
              <c:f>'玉米 广东港内外贸库存(日)'!$S$20:$S$180</c:f>
              <c:numCache>
                <c:formatCode>General</c:formatCode>
                <c:ptCount val="160"/>
                <c:pt idx="0">
                  <c:v>118.5</c:v>
                </c:pt>
                <c:pt idx="3">
                  <c:v>111.6</c:v>
                </c:pt>
                <c:pt idx="6">
                  <c:v>102</c:v>
                </c:pt>
                <c:pt idx="9">
                  <c:v>99.9</c:v>
                </c:pt>
                <c:pt idx="12">
                  <c:v>86.7</c:v>
                </c:pt>
                <c:pt idx="15">
                  <c:v>86.8</c:v>
                </c:pt>
                <c:pt idx="18">
                  <c:v>105</c:v>
                </c:pt>
                <c:pt idx="21">
                  <c:v>84.7</c:v>
                </c:pt>
                <c:pt idx="24">
                  <c:v>67.7</c:v>
                </c:pt>
                <c:pt idx="27">
                  <c:v>69.8</c:v>
                </c:pt>
                <c:pt idx="30">
                  <c:v>56.9</c:v>
                </c:pt>
                <c:pt idx="33">
                  <c:v>79.2</c:v>
                </c:pt>
                <c:pt idx="36">
                  <c:v>76.8</c:v>
                </c:pt>
                <c:pt idx="39">
                  <c:v>86.7</c:v>
                </c:pt>
                <c:pt idx="42">
                  <c:v>92.8</c:v>
                </c:pt>
                <c:pt idx="45">
                  <c:v>90.4</c:v>
                </c:pt>
                <c:pt idx="48">
                  <c:v>101.1</c:v>
                </c:pt>
                <c:pt idx="51">
                  <c:v>117.6</c:v>
                </c:pt>
                <c:pt idx="54">
                  <c:v>117.1</c:v>
                </c:pt>
                <c:pt idx="57">
                  <c:v>111.9</c:v>
                </c:pt>
                <c:pt idx="60">
                  <c:v>103.2</c:v>
                </c:pt>
                <c:pt idx="63">
                  <c:v>105.7</c:v>
                </c:pt>
                <c:pt idx="66">
                  <c:v>102.1</c:v>
                </c:pt>
                <c:pt idx="69">
                  <c:v>101.4</c:v>
                </c:pt>
                <c:pt idx="73">
                  <c:v>110.9</c:v>
                </c:pt>
                <c:pt idx="77">
                  <c:v>108.3</c:v>
                </c:pt>
                <c:pt idx="81">
                  <c:v>103.6</c:v>
                </c:pt>
                <c:pt idx="85">
                  <c:v>112.3</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56575707133995"/>
          <c:y val="0.0196902805754893"/>
          <c:w val="0.818605555555556"/>
          <c:h val="0.137270341207349"/>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 行业数据（新）.xlsx]玉米 北方四港库存(日)!数据透视表1</c:name>
    <c:fmtId val="-1"/>
  </c:pivotSource>
  <c:chart>
    <c:autoTitleDeleted val="1"/>
    <c:plotArea>
      <c:layout>
        <c:manualLayout>
          <c:layoutTarget val="inner"/>
          <c:xMode val="edge"/>
          <c:yMode val="edge"/>
          <c:x val="0.0925662698412698"/>
          <c:y val="0.175566566799328"/>
          <c:w val="0.842334126984127"/>
          <c:h val="0.587838596193513"/>
        </c:manualLayout>
      </c:layout>
      <c:lineChart>
        <c:grouping val="standard"/>
        <c:varyColors val="0"/>
        <c:ser>
          <c:idx val="0"/>
          <c:order val="0"/>
          <c:tx>
            <c:strRef>
              <c:f>'玉米 北方四港库存(日)'!$Q$2:$Q$3</c:f>
              <c:strCache>
                <c:ptCount val="1"/>
                <c:pt idx="0">
                  <c:v>2021</c:v>
                </c:pt>
              </c:strCache>
            </c:strRef>
          </c:tx>
          <c:spPr>
            <a:ln w="19050" cap="rnd" cmpd="sng" algn="ctr">
              <a:solidFill>
                <a:srgbClr val="9E9E9E"/>
              </a:solidFill>
              <a:prstDash val="solid"/>
              <a:round/>
            </a:ln>
            <a:effectLst/>
          </c:spPr>
          <c:marker>
            <c:symbol val="none"/>
          </c:marker>
          <c:dLbls>
            <c:delete val="1"/>
          </c:dLbls>
          <c:cat>
            <c:strRef>
              <c:f>'玉米 北方四港库存(日)'!$P$4:$P$171</c:f>
              <c:strCache>
                <c:ptCount val="167"/>
                <c:pt idx="0">
                  <c:v>01-05</c:v>
                </c:pt>
                <c:pt idx="1">
                  <c:v>01-06</c:v>
                </c:pt>
                <c:pt idx="2">
                  <c:v>01-07</c:v>
                </c:pt>
                <c:pt idx="3">
                  <c:v>01-12</c:v>
                </c:pt>
                <c:pt idx="4">
                  <c:v>01-13</c:v>
                </c:pt>
                <c:pt idx="5">
                  <c:v>01-14</c:v>
                </c:pt>
                <c:pt idx="6">
                  <c:v>01-19</c:v>
                </c:pt>
                <c:pt idx="7">
                  <c:v>01-20</c:v>
                </c:pt>
                <c:pt idx="8">
                  <c:v>01-21</c:v>
                </c:pt>
                <c:pt idx="9">
                  <c:v>01-26</c:v>
                </c:pt>
                <c:pt idx="10">
                  <c:v>01-27</c:v>
                </c:pt>
                <c:pt idx="11">
                  <c:v>01-28</c:v>
                </c:pt>
                <c:pt idx="12">
                  <c:v>02-02</c:v>
                </c:pt>
                <c:pt idx="13">
                  <c:v>02-03</c:v>
                </c:pt>
                <c:pt idx="14">
                  <c:v>02-04</c:v>
                </c:pt>
                <c:pt idx="15">
                  <c:v>02-09</c:v>
                </c:pt>
                <c:pt idx="16">
                  <c:v>02-10</c:v>
                </c:pt>
                <c:pt idx="17">
                  <c:v>02-11</c:v>
                </c:pt>
                <c:pt idx="18">
                  <c:v>02-16</c:v>
                </c:pt>
                <c:pt idx="19">
                  <c:v>02-17</c:v>
                </c:pt>
                <c:pt idx="20">
                  <c:v>02-18</c:v>
                </c:pt>
                <c:pt idx="21">
                  <c:v>02-23</c:v>
                </c:pt>
                <c:pt idx="22">
                  <c:v>02-24</c:v>
                </c:pt>
                <c:pt idx="23">
                  <c:v>02-25</c:v>
                </c:pt>
                <c:pt idx="24">
                  <c:v>03-01</c:v>
                </c:pt>
                <c:pt idx="25">
                  <c:v>03-03</c:v>
                </c:pt>
                <c:pt idx="26">
                  <c:v>03-04</c:v>
                </c:pt>
                <c:pt idx="27">
                  <c:v>03-08</c:v>
                </c:pt>
                <c:pt idx="28">
                  <c:v>03-10</c:v>
                </c:pt>
                <c:pt idx="29">
                  <c:v>03-11</c:v>
                </c:pt>
                <c:pt idx="30">
                  <c:v>03-15</c:v>
                </c:pt>
                <c:pt idx="31">
                  <c:v>03-17</c:v>
                </c:pt>
                <c:pt idx="32">
                  <c:v>03-18</c:v>
                </c:pt>
                <c:pt idx="33">
                  <c:v>03-22</c:v>
                </c:pt>
                <c:pt idx="34">
                  <c:v>03-24</c:v>
                </c:pt>
                <c:pt idx="35">
                  <c:v>03-25</c:v>
                </c:pt>
                <c:pt idx="36">
                  <c:v>03-29</c:v>
                </c:pt>
                <c:pt idx="37">
                  <c:v>03-31</c:v>
                </c:pt>
                <c:pt idx="38">
                  <c:v>04-01</c:v>
                </c:pt>
                <c:pt idx="39">
                  <c:v>04-05</c:v>
                </c:pt>
                <c:pt idx="40">
                  <c:v>04-07</c:v>
                </c:pt>
                <c:pt idx="41">
                  <c:v>04-08</c:v>
                </c:pt>
                <c:pt idx="42">
                  <c:v>04-12</c:v>
                </c:pt>
                <c:pt idx="43">
                  <c:v>04-14</c:v>
                </c:pt>
                <c:pt idx="44">
                  <c:v>04-15</c:v>
                </c:pt>
                <c:pt idx="45">
                  <c:v>04-19</c:v>
                </c:pt>
                <c:pt idx="46">
                  <c:v>04-21</c:v>
                </c:pt>
                <c:pt idx="47">
                  <c:v>04-22</c:v>
                </c:pt>
                <c:pt idx="48">
                  <c:v>04-26</c:v>
                </c:pt>
                <c:pt idx="49">
                  <c:v>04-28</c:v>
                </c:pt>
                <c:pt idx="50">
                  <c:v>04-29</c:v>
                </c:pt>
                <c:pt idx="51">
                  <c:v>05-03</c:v>
                </c:pt>
                <c:pt idx="52">
                  <c:v>05-05</c:v>
                </c:pt>
                <c:pt idx="53">
                  <c:v>05-06</c:v>
                </c:pt>
                <c:pt idx="54">
                  <c:v>05-07</c:v>
                </c:pt>
                <c:pt idx="55">
                  <c:v>05-10</c:v>
                </c:pt>
                <c:pt idx="56">
                  <c:v>05-12</c:v>
                </c:pt>
                <c:pt idx="57">
                  <c:v>05-13</c:v>
                </c:pt>
                <c:pt idx="58">
                  <c:v>05-14</c:v>
                </c:pt>
                <c:pt idx="59">
                  <c:v>05-17</c:v>
                </c:pt>
                <c:pt idx="60">
                  <c:v>05-19</c:v>
                </c:pt>
                <c:pt idx="61">
                  <c:v>05-20</c:v>
                </c:pt>
                <c:pt idx="62">
                  <c:v>05-21</c:v>
                </c:pt>
                <c:pt idx="63">
                  <c:v>05-24</c:v>
                </c:pt>
                <c:pt idx="64">
                  <c:v>05-26</c:v>
                </c:pt>
                <c:pt idx="65">
                  <c:v>05-27</c:v>
                </c:pt>
                <c:pt idx="66">
                  <c:v>05-28</c:v>
                </c:pt>
                <c:pt idx="67">
                  <c:v>05-31</c:v>
                </c:pt>
                <c:pt idx="68">
                  <c:v>06-02</c:v>
                </c:pt>
                <c:pt idx="69">
                  <c:v>06-03</c:v>
                </c:pt>
                <c:pt idx="70">
                  <c:v>06-04</c:v>
                </c:pt>
                <c:pt idx="71">
                  <c:v>06-07</c:v>
                </c:pt>
                <c:pt idx="72">
                  <c:v>06-09</c:v>
                </c:pt>
                <c:pt idx="73">
                  <c:v>06-10</c:v>
                </c:pt>
                <c:pt idx="74">
                  <c:v>06-11</c:v>
                </c:pt>
                <c:pt idx="75">
                  <c:v>06-14</c:v>
                </c:pt>
                <c:pt idx="76">
                  <c:v>06-16</c:v>
                </c:pt>
                <c:pt idx="77">
                  <c:v>06-17</c:v>
                </c:pt>
                <c:pt idx="78">
                  <c:v>06-18</c:v>
                </c:pt>
                <c:pt idx="79">
                  <c:v>06-21</c:v>
                </c:pt>
                <c:pt idx="80">
                  <c:v>06-23</c:v>
                </c:pt>
                <c:pt idx="81">
                  <c:v>06-24</c:v>
                </c:pt>
                <c:pt idx="82">
                  <c:v>06-25</c:v>
                </c:pt>
                <c:pt idx="83">
                  <c:v>06-28</c:v>
                </c:pt>
                <c:pt idx="84">
                  <c:v>06-30</c:v>
                </c:pt>
                <c:pt idx="85">
                  <c:v>07-01</c:v>
                </c:pt>
                <c:pt idx="86">
                  <c:v>07-02</c:v>
                </c:pt>
                <c:pt idx="87">
                  <c:v>07-05</c:v>
                </c:pt>
                <c:pt idx="88">
                  <c:v>07-07</c:v>
                </c:pt>
                <c:pt idx="89">
                  <c:v>07-08</c:v>
                </c:pt>
                <c:pt idx="90">
                  <c:v>07-09</c:v>
                </c:pt>
                <c:pt idx="91">
                  <c:v>07-12</c:v>
                </c:pt>
                <c:pt idx="92">
                  <c:v>07-14</c:v>
                </c:pt>
                <c:pt idx="93">
                  <c:v>07-15</c:v>
                </c:pt>
                <c:pt idx="94">
                  <c:v>07-16</c:v>
                </c:pt>
                <c:pt idx="95">
                  <c:v>07-21</c:v>
                </c:pt>
                <c:pt idx="96">
                  <c:v>07-22</c:v>
                </c:pt>
                <c:pt idx="97">
                  <c:v>07-23</c:v>
                </c:pt>
                <c:pt idx="98">
                  <c:v>07-28</c:v>
                </c:pt>
                <c:pt idx="99">
                  <c:v>07-29</c:v>
                </c:pt>
                <c:pt idx="100">
                  <c:v>07-30</c:v>
                </c:pt>
                <c:pt idx="101">
                  <c:v>08-04</c:v>
                </c:pt>
                <c:pt idx="102">
                  <c:v>08-05</c:v>
                </c:pt>
                <c:pt idx="103">
                  <c:v>08-06</c:v>
                </c:pt>
                <c:pt idx="104">
                  <c:v>08-11</c:v>
                </c:pt>
                <c:pt idx="105">
                  <c:v>08-12</c:v>
                </c:pt>
                <c:pt idx="106">
                  <c:v>08-13</c:v>
                </c:pt>
                <c:pt idx="107">
                  <c:v>08-18</c:v>
                </c:pt>
                <c:pt idx="108">
                  <c:v>08-19</c:v>
                </c:pt>
                <c:pt idx="109">
                  <c:v>08-20</c:v>
                </c:pt>
                <c:pt idx="110">
                  <c:v>08-25</c:v>
                </c:pt>
                <c:pt idx="111">
                  <c:v>08-26</c:v>
                </c:pt>
                <c:pt idx="112">
                  <c:v>08-27</c:v>
                </c:pt>
                <c:pt idx="113">
                  <c:v>09-01</c:v>
                </c:pt>
                <c:pt idx="114">
                  <c:v>09-02</c:v>
                </c:pt>
                <c:pt idx="115">
                  <c:v>09-03</c:v>
                </c:pt>
                <c:pt idx="116">
                  <c:v>09-08</c:v>
                </c:pt>
                <c:pt idx="117">
                  <c:v>09-09</c:v>
                </c:pt>
                <c:pt idx="118">
                  <c:v>09-10</c:v>
                </c:pt>
                <c:pt idx="119">
                  <c:v>09-15</c:v>
                </c:pt>
                <c:pt idx="120">
                  <c:v>09-16</c:v>
                </c:pt>
                <c:pt idx="121">
                  <c:v>09-17</c:v>
                </c:pt>
                <c:pt idx="122">
                  <c:v>09-22</c:v>
                </c:pt>
                <c:pt idx="123">
                  <c:v>09-23</c:v>
                </c:pt>
                <c:pt idx="124">
                  <c:v>09-24</c:v>
                </c:pt>
                <c:pt idx="125">
                  <c:v>09-29</c:v>
                </c:pt>
                <c:pt idx="126">
                  <c:v>09-30</c:v>
                </c:pt>
                <c:pt idx="127">
                  <c:v>10-01</c:v>
                </c:pt>
                <c:pt idx="128">
                  <c:v>10-06</c:v>
                </c:pt>
                <c:pt idx="129">
                  <c:v>10-07</c:v>
                </c:pt>
                <c:pt idx="130">
                  <c:v>10-08</c:v>
                </c:pt>
                <c:pt idx="131">
                  <c:v>10-13</c:v>
                </c:pt>
                <c:pt idx="132">
                  <c:v>10-14</c:v>
                </c:pt>
                <c:pt idx="133">
                  <c:v>10-15</c:v>
                </c:pt>
                <c:pt idx="134">
                  <c:v>10-20</c:v>
                </c:pt>
                <c:pt idx="135">
                  <c:v>10-21</c:v>
                </c:pt>
                <c:pt idx="136">
                  <c:v>10-22</c:v>
                </c:pt>
                <c:pt idx="137">
                  <c:v>10-27</c:v>
                </c:pt>
                <c:pt idx="138">
                  <c:v>10-28</c:v>
                </c:pt>
                <c:pt idx="139">
                  <c:v>10-29</c:v>
                </c:pt>
                <c:pt idx="140">
                  <c:v>11-03</c:v>
                </c:pt>
                <c:pt idx="141">
                  <c:v>11-04</c:v>
                </c:pt>
                <c:pt idx="142">
                  <c:v>11-05</c:v>
                </c:pt>
                <c:pt idx="143">
                  <c:v>11-10</c:v>
                </c:pt>
                <c:pt idx="144">
                  <c:v>11-11</c:v>
                </c:pt>
                <c:pt idx="145">
                  <c:v>11-12</c:v>
                </c:pt>
                <c:pt idx="146">
                  <c:v>11-17</c:v>
                </c:pt>
                <c:pt idx="147">
                  <c:v>11-18</c:v>
                </c:pt>
                <c:pt idx="148">
                  <c:v>11-19</c:v>
                </c:pt>
                <c:pt idx="149">
                  <c:v>11-24</c:v>
                </c:pt>
                <c:pt idx="150">
                  <c:v>11-25</c:v>
                </c:pt>
                <c:pt idx="151">
                  <c:v>11-26</c:v>
                </c:pt>
                <c:pt idx="152">
                  <c:v>12-01</c:v>
                </c:pt>
                <c:pt idx="153">
                  <c:v>12-02</c:v>
                </c:pt>
                <c:pt idx="154">
                  <c:v>12-03</c:v>
                </c:pt>
                <c:pt idx="155">
                  <c:v>12-08</c:v>
                </c:pt>
                <c:pt idx="156">
                  <c:v>12-09</c:v>
                </c:pt>
                <c:pt idx="157">
                  <c:v>12-10</c:v>
                </c:pt>
                <c:pt idx="158">
                  <c:v>12-15</c:v>
                </c:pt>
                <c:pt idx="159">
                  <c:v>12-16</c:v>
                </c:pt>
                <c:pt idx="160">
                  <c:v>12-17</c:v>
                </c:pt>
                <c:pt idx="161">
                  <c:v>12-22</c:v>
                </c:pt>
                <c:pt idx="162">
                  <c:v>12-23</c:v>
                </c:pt>
                <c:pt idx="163">
                  <c:v>12-24</c:v>
                </c:pt>
                <c:pt idx="164">
                  <c:v>12-29</c:v>
                </c:pt>
                <c:pt idx="165">
                  <c:v>12-30</c:v>
                </c:pt>
                <c:pt idx="166">
                  <c:v>12-31</c:v>
                </c:pt>
              </c:strCache>
            </c:strRef>
          </c:cat>
          <c:val>
            <c:numRef>
              <c:f>'玉米 北方四港库存(日)'!$Q$4:$Q$171</c:f>
              <c:numCache>
                <c:formatCode>General</c:formatCode>
                <c:ptCount val="167"/>
                <c:pt idx="54">
                  <c:v>319.5</c:v>
                </c:pt>
                <c:pt idx="58">
                  <c:v>312.9</c:v>
                </c:pt>
                <c:pt idx="62">
                  <c:v>307.1</c:v>
                </c:pt>
                <c:pt idx="66">
                  <c:v>310.1</c:v>
                </c:pt>
                <c:pt idx="70">
                  <c:v>314.6</c:v>
                </c:pt>
                <c:pt idx="74">
                  <c:v>318</c:v>
                </c:pt>
                <c:pt idx="78">
                  <c:v>321.2</c:v>
                </c:pt>
                <c:pt idx="82">
                  <c:v>323</c:v>
                </c:pt>
                <c:pt idx="86">
                  <c:v>322.5</c:v>
                </c:pt>
                <c:pt idx="90">
                  <c:v>320</c:v>
                </c:pt>
                <c:pt idx="94">
                  <c:v>315.5</c:v>
                </c:pt>
                <c:pt idx="97">
                  <c:v>314</c:v>
                </c:pt>
                <c:pt idx="100">
                  <c:v>315</c:v>
                </c:pt>
                <c:pt idx="103">
                  <c:v>308</c:v>
                </c:pt>
                <c:pt idx="106">
                  <c:v>302</c:v>
                </c:pt>
                <c:pt idx="109">
                  <c:v>300</c:v>
                </c:pt>
                <c:pt idx="112">
                  <c:v>294</c:v>
                </c:pt>
                <c:pt idx="115">
                  <c:v>286</c:v>
                </c:pt>
                <c:pt idx="118">
                  <c:v>282</c:v>
                </c:pt>
                <c:pt idx="121">
                  <c:v>280</c:v>
                </c:pt>
                <c:pt idx="124">
                  <c:v>273</c:v>
                </c:pt>
                <c:pt idx="127">
                  <c:v>270</c:v>
                </c:pt>
                <c:pt idx="130">
                  <c:v>262</c:v>
                </c:pt>
                <c:pt idx="133">
                  <c:v>256</c:v>
                </c:pt>
                <c:pt idx="136">
                  <c:v>251</c:v>
                </c:pt>
                <c:pt idx="139">
                  <c:v>233</c:v>
                </c:pt>
                <c:pt idx="142">
                  <c:v>237</c:v>
                </c:pt>
                <c:pt idx="145">
                  <c:v>232</c:v>
                </c:pt>
                <c:pt idx="148">
                  <c:v>228</c:v>
                </c:pt>
                <c:pt idx="151">
                  <c:v>222</c:v>
                </c:pt>
                <c:pt idx="154">
                  <c:v>241</c:v>
                </c:pt>
                <c:pt idx="157">
                  <c:v>263</c:v>
                </c:pt>
                <c:pt idx="160">
                  <c:v>270</c:v>
                </c:pt>
                <c:pt idx="163">
                  <c:v>280</c:v>
                </c:pt>
                <c:pt idx="166">
                  <c:v>288</c:v>
                </c:pt>
              </c:numCache>
            </c:numRef>
          </c:val>
          <c:smooth val="0"/>
        </c:ser>
        <c:ser>
          <c:idx val="1"/>
          <c:order val="1"/>
          <c:tx>
            <c:strRef>
              <c:f>'玉米 北方四港库存(日)'!$R$2:$R$3</c:f>
              <c:strCache>
                <c:ptCount val="1"/>
                <c:pt idx="0">
                  <c:v>2022</c:v>
                </c:pt>
              </c:strCache>
            </c:strRef>
          </c:tx>
          <c:spPr>
            <a:ln w="19050" cap="rnd" cmpd="sng" algn="ctr">
              <a:solidFill>
                <a:schemeClr val="accent3"/>
              </a:solidFill>
              <a:prstDash val="solid"/>
              <a:round/>
            </a:ln>
            <a:effectLst/>
          </c:spPr>
          <c:marker>
            <c:symbol val="none"/>
          </c:marker>
          <c:dLbls>
            <c:delete val="1"/>
          </c:dLbls>
          <c:cat>
            <c:strRef>
              <c:f>'玉米 北方四港库存(日)'!$P$4:$P$171</c:f>
              <c:strCache>
                <c:ptCount val="167"/>
                <c:pt idx="0">
                  <c:v>01-05</c:v>
                </c:pt>
                <c:pt idx="1">
                  <c:v>01-06</c:v>
                </c:pt>
                <c:pt idx="2">
                  <c:v>01-07</c:v>
                </c:pt>
                <c:pt idx="3">
                  <c:v>01-12</c:v>
                </c:pt>
                <c:pt idx="4">
                  <c:v>01-13</c:v>
                </c:pt>
                <c:pt idx="5">
                  <c:v>01-14</c:v>
                </c:pt>
                <c:pt idx="6">
                  <c:v>01-19</c:v>
                </c:pt>
                <c:pt idx="7">
                  <c:v>01-20</c:v>
                </c:pt>
                <c:pt idx="8">
                  <c:v>01-21</c:v>
                </c:pt>
                <c:pt idx="9">
                  <c:v>01-26</c:v>
                </c:pt>
                <c:pt idx="10">
                  <c:v>01-27</c:v>
                </c:pt>
                <c:pt idx="11">
                  <c:v>01-28</c:v>
                </c:pt>
                <c:pt idx="12">
                  <c:v>02-02</c:v>
                </c:pt>
                <c:pt idx="13">
                  <c:v>02-03</c:v>
                </c:pt>
                <c:pt idx="14">
                  <c:v>02-04</c:v>
                </c:pt>
                <c:pt idx="15">
                  <c:v>02-09</c:v>
                </c:pt>
                <c:pt idx="16">
                  <c:v>02-10</c:v>
                </c:pt>
                <c:pt idx="17">
                  <c:v>02-11</c:v>
                </c:pt>
                <c:pt idx="18">
                  <c:v>02-16</c:v>
                </c:pt>
                <c:pt idx="19">
                  <c:v>02-17</c:v>
                </c:pt>
                <c:pt idx="20">
                  <c:v>02-18</c:v>
                </c:pt>
                <c:pt idx="21">
                  <c:v>02-23</c:v>
                </c:pt>
                <c:pt idx="22">
                  <c:v>02-24</c:v>
                </c:pt>
                <c:pt idx="23">
                  <c:v>02-25</c:v>
                </c:pt>
                <c:pt idx="24">
                  <c:v>03-01</c:v>
                </c:pt>
                <c:pt idx="25">
                  <c:v>03-03</c:v>
                </c:pt>
                <c:pt idx="26">
                  <c:v>03-04</c:v>
                </c:pt>
                <c:pt idx="27">
                  <c:v>03-08</c:v>
                </c:pt>
                <c:pt idx="28">
                  <c:v>03-10</c:v>
                </c:pt>
                <c:pt idx="29">
                  <c:v>03-11</c:v>
                </c:pt>
                <c:pt idx="30">
                  <c:v>03-15</c:v>
                </c:pt>
                <c:pt idx="31">
                  <c:v>03-17</c:v>
                </c:pt>
                <c:pt idx="32">
                  <c:v>03-18</c:v>
                </c:pt>
                <c:pt idx="33">
                  <c:v>03-22</c:v>
                </c:pt>
                <c:pt idx="34">
                  <c:v>03-24</c:v>
                </c:pt>
                <c:pt idx="35">
                  <c:v>03-25</c:v>
                </c:pt>
                <c:pt idx="36">
                  <c:v>03-29</c:v>
                </c:pt>
                <c:pt idx="37">
                  <c:v>03-31</c:v>
                </c:pt>
                <c:pt idx="38">
                  <c:v>04-01</c:v>
                </c:pt>
                <c:pt idx="39">
                  <c:v>04-05</c:v>
                </c:pt>
                <c:pt idx="40">
                  <c:v>04-07</c:v>
                </c:pt>
                <c:pt idx="41">
                  <c:v>04-08</c:v>
                </c:pt>
                <c:pt idx="42">
                  <c:v>04-12</c:v>
                </c:pt>
                <c:pt idx="43">
                  <c:v>04-14</c:v>
                </c:pt>
                <c:pt idx="44">
                  <c:v>04-15</c:v>
                </c:pt>
                <c:pt idx="45">
                  <c:v>04-19</c:v>
                </c:pt>
                <c:pt idx="46">
                  <c:v>04-21</c:v>
                </c:pt>
                <c:pt idx="47">
                  <c:v>04-22</c:v>
                </c:pt>
                <c:pt idx="48">
                  <c:v>04-26</c:v>
                </c:pt>
                <c:pt idx="49">
                  <c:v>04-28</c:v>
                </c:pt>
                <c:pt idx="50">
                  <c:v>04-29</c:v>
                </c:pt>
                <c:pt idx="51">
                  <c:v>05-03</c:v>
                </c:pt>
                <c:pt idx="52">
                  <c:v>05-05</c:v>
                </c:pt>
                <c:pt idx="53">
                  <c:v>05-06</c:v>
                </c:pt>
                <c:pt idx="54">
                  <c:v>05-07</c:v>
                </c:pt>
                <c:pt idx="55">
                  <c:v>05-10</c:v>
                </c:pt>
                <c:pt idx="56">
                  <c:v>05-12</c:v>
                </c:pt>
                <c:pt idx="57">
                  <c:v>05-13</c:v>
                </c:pt>
                <c:pt idx="58">
                  <c:v>05-14</c:v>
                </c:pt>
                <c:pt idx="59">
                  <c:v>05-17</c:v>
                </c:pt>
                <c:pt idx="60">
                  <c:v>05-19</c:v>
                </c:pt>
                <c:pt idx="61">
                  <c:v>05-20</c:v>
                </c:pt>
                <c:pt idx="62">
                  <c:v>05-21</c:v>
                </c:pt>
                <c:pt idx="63">
                  <c:v>05-24</c:v>
                </c:pt>
                <c:pt idx="64">
                  <c:v>05-26</c:v>
                </c:pt>
                <c:pt idx="65">
                  <c:v>05-27</c:v>
                </c:pt>
                <c:pt idx="66">
                  <c:v>05-28</c:v>
                </c:pt>
                <c:pt idx="67">
                  <c:v>05-31</c:v>
                </c:pt>
                <c:pt idx="68">
                  <c:v>06-02</c:v>
                </c:pt>
                <c:pt idx="69">
                  <c:v>06-03</c:v>
                </c:pt>
                <c:pt idx="70">
                  <c:v>06-04</c:v>
                </c:pt>
                <c:pt idx="71">
                  <c:v>06-07</c:v>
                </c:pt>
                <c:pt idx="72">
                  <c:v>06-09</c:v>
                </c:pt>
                <c:pt idx="73">
                  <c:v>06-10</c:v>
                </c:pt>
                <c:pt idx="74">
                  <c:v>06-11</c:v>
                </c:pt>
                <c:pt idx="75">
                  <c:v>06-14</c:v>
                </c:pt>
                <c:pt idx="76">
                  <c:v>06-16</c:v>
                </c:pt>
                <c:pt idx="77">
                  <c:v>06-17</c:v>
                </c:pt>
                <c:pt idx="78">
                  <c:v>06-18</c:v>
                </c:pt>
                <c:pt idx="79">
                  <c:v>06-21</c:v>
                </c:pt>
                <c:pt idx="80">
                  <c:v>06-23</c:v>
                </c:pt>
                <c:pt idx="81">
                  <c:v>06-24</c:v>
                </c:pt>
                <c:pt idx="82">
                  <c:v>06-25</c:v>
                </c:pt>
                <c:pt idx="83">
                  <c:v>06-28</c:v>
                </c:pt>
                <c:pt idx="84">
                  <c:v>06-30</c:v>
                </c:pt>
                <c:pt idx="85">
                  <c:v>07-01</c:v>
                </c:pt>
                <c:pt idx="86">
                  <c:v>07-02</c:v>
                </c:pt>
                <c:pt idx="87">
                  <c:v>07-05</c:v>
                </c:pt>
                <c:pt idx="88">
                  <c:v>07-07</c:v>
                </c:pt>
                <c:pt idx="89">
                  <c:v>07-08</c:v>
                </c:pt>
                <c:pt idx="90">
                  <c:v>07-09</c:v>
                </c:pt>
                <c:pt idx="91">
                  <c:v>07-12</c:v>
                </c:pt>
                <c:pt idx="92">
                  <c:v>07-14</c:v>
                </c:pt>
                <c:pt idx="93">
                  <c:v>07-15</c:v>
                </c:pt>
                <c:pt idx="94">
                  <c:v>07-16</c:v>
                </c:pt>
                <c:pt idx="95">
                  <c:v>07-21</c:v>
                </c:pt>
                <c:pt idx="96">
                  <c:v>07-22</c:v>
                </c:pt>
                <c:pt idx="97">
                  <c:v>07-23</c:v>
                </c:pt>
                <c:pt idx="98">
                  <c:v>07-28</c:v>
                </c:pt>
                <c:pt idx="99">
                  <c:v>07-29</c:v>
                </c:pt>
                <c:pt idx="100">
                  <c:v>07-30</c:v>
                </c:pt>
                <c:pt idx="101">
                  <c:v>08-04</c:v>
                </c:pt>
                <c:pt idx="102">
                  <c:v>08-05</c:v>
                </c:pt>
                <c:pt idx="103">
                  <c:v>08-06</c:v>
                </c:pt>
                <c:pt idx="104">
                  <c:v>08-11</c:v>
                </c:pt>
                <c:pt idx="105">
                  <c:v>08-12</c:v>
                </c:pt>
                <c:pt idx="106">
                  <c:v>08-13</c:v>
                </c:pt>
                <c:pt idx="107">
                  <c:v>08-18</c:v>
                </c:pt>
                <c:pt idx="108">
                  <c:v>08-19</c:v>
                </c:pt>
                <c:pt idx="109">
                  <c:v>08-20</c:v>
                </c:pt>
                <c:pt idx="110">
                  <c:v>08-25</c:v>
                </c:pt>
                <c:pt idx="111">
                  <c:v>08-26</c:v>
                </c:pt>
                <c:pt idx="112">
                  <c:v>08-27</c:v>
                </c:pt>
                <c:pt idx="113">
                  <c:v>09-01</c:v>
                </c:pt>
                <c:pt idx="114">
                  <c:v>09-02</c:v>
                </c:pt>
                <c:pt idx="115">
                  <c:v>09-03</c:v>
                </c:pt>
                <c:pt idx="116">
                  <c:v>09-08</c:v>
                </c:pt>
                <c:pt idx="117">
                  <c:v>09-09</c:v>
                </c:pt>
                <c:pt idx="118">
                  <c:v>09-10</c:v>
                </c:pt>
                <c:pt idx="119">
                  <c:v>09-15</c:v>
                </c:pt>
                <c:pt idx="120">
                  <c:v>09-16</c:v>
                </c:pt>
                <c:pt idx="121">
                  <c:v>09-17</c:v>
                </c:pt>
                <c:pt idx="122">
                  <c:v>09-22</c:v>
                </c:pt>
                <c:pt idx="123">
                  <c:v>09-23</c:v>
                </c:pt>
                <c:pt idx="124">
                  <c:v>09-24</c:v>
                </c:pt>
                <c:pt idx="125">
                  <c:v>09-29</c:v>
                </c:pt>
                <c:pt idx="126">
                  <c:v>09-30</c:v>
                </c:pt>
                <c:pt idx="127">
                  <c:v>10-01</c:v>
                </c:pt>
                <c:pt idx="128">
                  <c:v>10-06</c:v>
                </c:pt>
                <c:pt idx="129">
                  <c:v>10-07</c:v>
                </c:pt>
                <c:pt idx="130">
                  <c:v>10-08</c:v>
                </c:pt>
                <c:pt idx="131">
                  <c:v>10-13</c:v>
                </c:pt>
                <c:pt idx="132">
                  <c:v>10-14</c:v>
                </c:pt>
                <c:pt idx="133">
                  <c:v>10-15</c:v>
                </c:pt>
                <c:pt idx="134">
                  <c:v>10-20</c:v>
                </c:pt>
                <c:pt idx="135">
                  <c:v>10-21</c:v>
                </c:pt>
                <c:pt idx="136">
                  <c:v>10-22</c:v>
                </c:pt>
                <c:pt idx="137">
                  <c:v>10-27</c:v>
                </c:pt>
                <c:pt idx="138">
                  <c:v>10-28</c:v>
                </c:pt>
                <c:pt idx="139">
                  <c:v>10-29</c:v>
                </c:pt>
                <c:pt idx="140">
                  <c:v>11-03</c:v>
                </c:pt>
                <c:pt idx="141">
                  <c:v>11-04</c:v>
                </c:pt>
                <c:pt idx="142">
                  <c:v>11-05</c:v>
                </c:pt>
                <c:pt idx="143">
                  <c:v>11-10</c:v>
                </c:pt>
                <c:pt idx="144">
                  <c:v>11-11</c:v>
                </c:pt>
                <c:pt idx="145">
                  <c:v>11-12</c:v>
                </c:pt>
                <c:pt idx="146">
                  <c:v>11-17</c:v>
                </c:pt>
                <c:pt idx="147">
                  <c:v>11-18</c:v>
                </c:pt>
                <c:pt idx="148">
                  <c:v>11-19</c:v>
                </c:pt>
                <c:pt idx="149">
                  <c:v>11-24</c:v>
                </c:pt>
                <c:pt idx="150">
                  <c:v>11-25</c:v>
                </c:pt>
                <c:pt idx="151">
                  <c:v>11-26</c:v>
                </c:pt>
                <c:pt idx="152">
                  <c:v>12-01</c:v>
                </c:pt>
                <c:pt idx="153">
                  <c:v>12-02</c:v>
                </c:pt>
                <c:pt idx="154">
                  <c:v>12-03</c:v>
                </c:pt>
                <c:pt idx="155">
                  <c:v>12-08</c:v>
                </c:pt>
                <c:pt idx="156">
                  <c:v>12-09</c:v>
                </c:pt>
                <c:pt idx="157">
                  <c:v>12-10</c:v>
                </c:pt>
                <c:pt idx="158">
                  <c:v>12-15</c:v>
                </c:pt>
                <c:pt idx="159">
                  <c:v>12-16</c:v>
                </c:pt>
                <c:pt idx="160">
                  <c:v>12-17</c:v>
                </c:pt>
                <c:pt idx="161">
                  <c:v>12-22</c:v>
                </c:pt>
                <c:pt idx="162">
                  <c:v>12-23</c:v>
                </c:pt>
                <c:pt idx="163">
                  <c:v>12-24</c:v>
                </c:pt>
                <c:pt idx="164">
                  <c:v>12-29</c:v>
                </c:pt>
                <c:pt idx="165">
                  <c:v>12-30</c:v>
                </c:pt>
                <c:pt idx="166">
                  <c:v>12-31</c:v>
                </c:pt>
              </c:strCache>
            </c:strRef>
          </c:cat>
          <c:val>
            <c:numRef>
              <c:f>'玉米 北方四港库存(日)'!$R$4:$R$171</c:f>
              <c:numCache>
                <c:formatCode>General</c:formatCode>
                <c:ptCount val="167"/>
                <c:pt idx="2">
                  <c:v>291</c:v>
                </c:pt>
                <c:pt idx="5">
                  <c:v>287</c:v>
                </c:pt>
                <c:pt idx="8">
                  <c:v>292</c:v>
                </c:pt>
                <c:pt idx="11">
                  <c:v>299</c:v>
                </c:pt>
                <c:pt idx="14">
                  <c:v>302</c:v>
                </c:pt>
                <c:pt idx="17">
                  <c:v>295</c:v>
                </c:pt>
                <c:pt idx="20">
                  <c:v>293</c:v>
                </c:pt>
                <c:pt idx="23">
                  <c:v>285</c:v>
                </c:pt>
                <c:pt idx="26">
                  <c:v>343</c:v>
                </c:pt>
                <c:pt idx="29">
                  <c:v>409</c:v>
                </c:pt>
                <c:pt idx="32">
                  <c:v>401</c:v>
                </c:pt>
                <c:pt idx="35">
                  <c:v>390</c:v>
                </c:pt>
                <c:pt idx="38">
                  <c:v>370</c:v>
                </c:pt>
                <c:pt idx="41">
                  <c:v>358</c:v>
                </c:pt>
                <c:pt idx="44">
                  <c:v>353</c:v>
                </c:pt>
                <c:pt idx="47">
                  <c:v>363</c:v>
                </c:pt>
                <c:pt idx="50">
                  <c:v>370</c:v>
                </c:pt>
                <c:pt idx="53">
                  <c:v>365</c:v>
                </c:pt>
                <c:pt idx="57">
                  <c:v>364</c:v>
                </c:pt>
                <c:pt idx="61">
                  <c:v>373</c:v>
                </c:pt>
                <c:pt idx="65">
                  <c:v>368.4</c:v>
                </c:pt>
                <c:pt idx="69">
                  <c:v>358.1</c:v>
                </c:pt>
                <c:pt idx="73">
                  <c:v>359.6</c:v>
                </c:pt>
                <c:pt idx="77">
                  <c:v>358.1</c:v>
                </c:pt>
                <c:pt idx="81">
                  <c:v>359.6</c:v>
                </c:pt>
                <c:pt idx="85">
                  <c:v>353.8</c:v>
                </c:pt>
                <c:pt idx="89">
                  <c:v>351.8</c:v>
                </c:pt>
                <c:pt idx="93">
                  <c:v>357.4</c:v>
                </c:pt>
                <c:pt idx="96">
                  <c:v>346.3</c:v>
                </c:pt>
                <c:pt idx="99">
                  <c:v>337.9</c:v>
                </c:pt>
                <c:pt idx="102">
                  <c:v>329.9</c:v>
                </c:pt>
                <c:pt idx="105">
                  <c:v>326</c:v>
                </c:pt>
                <c:pt idx="108">
                  <c:v>315.2</c:v>
                </c:pt>
                <c:pt idx="111">
                  <c:v>297.4</c:v>
                </c:pt>
                <c:pt idx="114">
                  <c:v>280.4</c:v>
                </c:pt>
                <c:pt idx="117">
                  <c:v>262.6</c:v>
                </c:pt>
                <c:pt idx="120">
                  <c:v>235.4</c:v>
                </c:pt>
                <c:pt idx="123">
                  <c:v>214.9</c:v>
                </c:pt>
                <c:pt idx="126">
                  <c:v>197.6</c:v>
                </c:pt>
                <c:pt idx="129">
                  <c:v>193.6</c:v>
                </c:pt>
                <c:pt idx="132">
                  <c:v>193.9</c:v>
                </c:pt>
                <c:pt idx="135">
                  <c:v>189</c:v>
                </c:pt>
                <c:pt idx="138">
                  <c:v>217.4</c:v>
                </c:pt>
                <c:pt idx="141">
                  <c:v>215.8</c:v>
                </c:pt>
                <c:pt idx="144">
                  <c:v>241.3</c:v>
                </c:pt>
                <c:pt idx="147">
                  <c:v>257.8</c:v>
                </c:pt>
                <c:pt idx="150">
                  <c:v>272.8</c:v>
                </c:pt>
                <c:pt idx="153">
                  <c:v>265.4</c:v>
                </c:pt>
                <c:pt idx="156">
                  <c:v>249.3</c:v>
                </c:pt>
                <c:pt idx="159">
                  <c:v>234.2</c:v>
                </c:pt>
                <c:pt idx="162">
                  <c:v>219.3</c:v>
                </c:pt>
                <c:pt idx="165">
                  <c:v>204.1</c:v>
                </c:pt>
              </c:numCache>
            </c:numRef>
          </c:val>
          <c:smooth val="0"/>
        </c:ser>
        <c:ser>
          <c:idx val="2"/>
          <c:order val="2"/>
          <c:tx>
            <c:strRef>
              <c:f>'玉米 北方四港库存(日)'!$S$2:$S$3</c:f>
              <c:strCache>
                <c:ptCount val="1"/>
                <c:pt idx="0">
                  <c:v>2023</c:v>
                </c:pt>
              </c:strCache>
            </c:strRef>
          </c:tx>
          <c:spPr>
            <a:ln w="15875" cap="rnd" cmpd="sng" algn="ctr">
              <a:solidFill>
                <a:srgbClr val="003873"/>
              </a:solidFill>
              <a:prstDash val="solid"/>
              <a:round/>
            </a:ln>
            <a:effectLst/>
          </c:spPr>
          <c:marker>
            <c:symbol val="none"/>
          </c:marker>
          <c:dLbls>
            <c:delete val="1"/>
          </c:dLbls>
          <c:cat>
            <c:strRef>
              <c:f>'玉米 北方四港库存(日)'!$P$4:$P$171</c:f>
              <c:strCache>
                <c:ptCount val="167"/>
                <c:pt idx="0">
                  <c:v>01-05</c:v>
                </c:pt>
                <c:pt idx="1">
                  <c:v>01-06</c:v>
                </c:pt>
                <c:pt idx="2">
                  <c:v>01-07</c:v>
                </c:pt>
                <c:pt idx="3">
                  <c:v>01-12</c:v>
                </c:pt>
                <c:pt idx="4">
                  <c:v>01-13</c:v>
                </c:pt>
                <c:pt idx="5">
                  <c:v>01-14</c:v>
                </c:pt>
                <c:pt idx="6">
                  <c:v>01-19</c:v>
                </c:pt>
                <c:pt idx="7">
                  <c:v>01-20</c:v>
                </c:pt>
                <c:pt idx="8">
                  <c:v>01-21</c:v>
                </c:pt>
                <c:pt idx="9">
                  <c:v>01-26</c:v>
                </c:pt>
                <c:pt idx="10">
                  <c:v>01-27</c:v>
                </c:pt>
                <c:pt idx="11">
                  <c:v>01-28</c:v>
                </c:pt>
                <c:pt idx="12">
                  <c:v>02-02</c:v>
                </c:pt>
                <c:pt idx="13">
                  <c:v>02-03</c:v>
                </c:pt>
                <c:pt idx="14">
                  <c:v>02-04</c:v>
                </c:pt>
                <c:pt idx="15">
                  <c:v>02-09</c:v>
                </c:pt>
                <c:pt idx="16">
                  <c:v>02-10</c:v>
                </c:pt>
                <c:pt idx="17">
                  <c:v>02-11</c:v>
                </c:pt>
                <c:pt idx="18">
                  <c:v>02-16</c:v>
                </c:pt>
                <c:pt idx="19">
                  <c:v>02-17</c:v>
                </c:pt>
                <c:pt idx="20">
                  <c:v>02-18</c:v>
                </c:pt>
                <c:pt idx="21">
                  <c:v>02-23</c:v>
                </c:pt>
                <c:pt idx="22">
                  <c:v>02-24</c:v>
                </c:pt>
                <c:pt idx="23">
                  <c:v>02-25</c:v>
                </c:pt>
                <c:pt idx="24">
                  <c:v>03-01</c:v>
                </c:pt>
                <c:pt idx="25">
                  <c:v>03-03</c:v>
                </c:pt>
                <c:pt idx="26">
                  <c:v>03-04</c:v>
                </c:pt>
                <c:pt idx="27">
                  <c:v>03-08</c:v>
                </c:pt>
                <c:pt idx="28">
                  <c:v>03-10</c:v>
                </c:pt>
                <c:pt idx="29">
                  <c:v>03-11</c:v>
                </c:pt>
                <c:pt idx="30">
                  <c:v>03-15</c:v>
                </c:pt>
                <c:pt idx="31">
                  <c:v>03-17</c:v>
                </c:pt>
                <c:pt idx="32">
                  <c:v>03-18</c:v>
                </c:pt>
                <c:pt idx="33">
                  <c:v>03-22</c:v>
                </c:pt>
                <c:pt idx="34">
                  <c:v>03-24</c:v>
                </c:pt>
                <c:pt idx="35">
                  <c:v>03-25</c:v>
                </c:pt>
                <c:pt idx="36">
                  <c:v>03-29</c:v>
                </c:pt>
                <c:pt idx="37">
                  <c:v>03-31</c:v>
                </c:pt>
                <c:pt idx="38">
                  <c:v>04-01</c:v>
                </c:pt>
                <c:pt idx="39">
                  <c:v>04-05</c:v>
                </c:pt>
                <c:pt idx="40">
                  <c:v>04-07</c:v>
                </c:pt>
                <c:pt idx="41">
                  <c:v>04-08</c:v>
                </c:pt>
                <c:pt idx="42">
                  <c:v>04-12</c:v>
                </c:pt>
                <c:pt idx="43">
                  <c:v>04-14</c:v>
                </c:pt>
                <c:pt idx="44">
                  <c:v>04-15</c:v>
                </c:pt>
                <c:pt idx="45">
                  <c:v>04-19</c:v>
                </c:pt>
                <c:pt idx="46">
                  <c:v>04-21</c:v>
                </c:pt>
                <c:pt idx="47">
                  <c:v>04-22</c:v>
                </c:pt>
                <c:pt idx="48">
                  <c:v>04-26</c:v>
                </c:pt>
                <c:pt idx="49">
                  <c:v>04-28</c:v>
                </c:pt>
                <c:pt idx="50">
                  <c:v>04-29</c:v>
                </c:pt>
                <c:pt idx="51">
                  <c:v>05-03</c:v>
                </c:pt>
                <c:pt idx="52">
                  <c:v>05-05</c:v>
                </c:pt>
                <c:pt idx="53">
                  <c:v>05-06</c:v>
                </c:pt>
                <c:pt idx="54">
                  <c:v>05-07</c:v>
                </c:pt>
                <c:pt idx="55">
                  <c:v>05-10</c:v>
                </c:pt>
                <c:pt idx="56">
                  <c:v>05-12</c:v>
                </c:pt>
                <c:pt idx="57">
                  <c:v>05-13</c:v>
                </c:pt>
                <c:pt idx="58">
                  <c:v>05-14</c:v>
                </c:pt>
                <c:pt idx="59">
                  <c:v>05-17</c:v>
                </c:pt>
                <c:pt idx="60">
                  <c:v>05-19</c:v>
                </c:pt>
                <c:pt idx="61">
                  <c:v>05-20</c:v>
                </c:pt>
                <c:pt idx="62">
                  <c:v>05-21</c:v>
                </c:pt>
                <c:pt idx="63">
                  <c:v>05-24</c:v>
                </c:pt>
                <c:pt idx="64">
                  <c:v>05-26</c:v>
                </c:pt>
                <c:pt idx="65">
                  <c:v>05-27</c:v>
                </c:pt>
                <c:pt idx="66">
                  <c:v>05-28</c:v>
                </c:pt>
                <c:pt idx="67">
                  <c:v>05-31</c:v>
                </c:pt>
                <c:pt idx="68">
                  <c:v>06-02</c:v>
                </c:pt>
                <c:pt idx="69">
                  <c:v>06-03</c:v>
                </c:pt>
                <c:pt idx="70">
                  <c:v>06-04</c:v>
                </c:pt>
                <c:pt idx="71">
                  <c:v>06-07</c:v>
                </c:pt>
                <c:pt idx="72">
                  <c:v>06-09</c:v>
                </c:pt>
                <c:pt idx="73">
                  <c:v>06-10</c:v>
                </c:pt>
                <c:pt idx="74">
                  <c:v>06-11</c:v>
                </c:pt>
                <c:pt idx="75">
                  <c:v>06-14</c:v>
                </c:pt>
                <c:pt idx="76">
                  <c:v>06-16</c:v>
                </c:pt>
                <c:pt idx="77">
                  <c:v>06-17</c:v>
                </c:pt>
                <c:pt idx="78">
                  <c:v>06-18</c:v>
                </c:pt>
                <c:pt idx="79">
                  <c:v>06-21</c:v>
                </c:pt>
                <c:pt idx="80">
                  <c:v>06-23</c:v>
                </c:pt>
                <c:pt idx="81">
                  <c:v>06-24</c:v>
                </c:pt>
                <c:pt idx="82">
                  <c:v>06-25</c:v>
                </c:pt>
                <c:pt idx="83">
                  <c:v>06-28</c:v>
                </c:pt>
                <c:pt idx="84">
                  <c:v>06-30</c:v>
                </c:pt>
                <c:pt idx="85">
                  <c:v>07-01</c:v>
                </c:pt>
                <c:pt idx="86">
                  <c:v>07-02</c:v>
                </c:pt>
                <c:pt idx="87">
                  <c:v>07-05</c:v>
                </c:pt>
                <c:pt idx="88">
                  <c:v>07-07</c:v>
                </c:pt>
                <c:pt idx="89">
                  <c:v>07-08</c:v>
                </c:pt>
                <c:pt idx="90">
                  <c:v>07-09</c:v>
                </c:pt>
                <c:pt idx="91">
                  <c:v>07-12</c:v>
                </c:pt>
                <c:pt idx="92">
                  <c:v>07-14</c:v>
                </c:pt>
                <c:pt idx="93">
                  <c:v>07-15</c:v>
                </c:pt>
                <c:pt idx="94">
                  <c:v>07-16</c:v>
                </c:pt>
                <c:pt idx="95">
                  <c:v>07-21</c:v>
                </c:pt>
                <c:pt idx="96">
                  <c:v>07-22</c:v>
                </c:pt>
                <c:pt idx="97">
                  <c:v>07-23</c:v>
                </c:pt>
                <c:pt idx="98">
                  <c:v>07-28</c:v>
                </c:pt>
                <c:pt idx="99">
                  <c:v>07-29</c:v>
                </c:pt>
                <c:pt idx="100">
                  <c:v>07-30</c:v>
                </c:pt>
                <c:pt idx="101">
                  <c:v>08-04</c:v>
                </c:pt>
                <c:pt idx="102">
                  <c:v>08-05</c:v>
                </c:pt>
                <c:pt idx="103">
                  <c:v>08-06</c:v>
                </c:pt>
                <c:pt idx="104">
                  <c:v>08-11</c:v>
                </c:pt>
                <c:pt idx="105">
                  <c:v>08-12</c:v>
                </c:pt>
                <c:pt idx="106">
                  <c:v>08-13</c:v>
                </c:pt>
                <c:pt idx="107">
                  <c:v>08-18</c:v>
                </c:pt>
                <c:pt idx="108">
                  <c:v>08-19</c:v>
                </c:pt>
                <c:pt idx="109">
                  <c:v>08-20</c:v>
                </c:pt>
                <c:pt idx="110">
                  <c:v>08-25</c:v>
                </c:pt>
                <c:pt idx="111">
                  <c:v>08-26</c:v>
                </c:pt>
                <c:pt idx="112">
                  <c:v>08-27</c:v>
                </c:pt>
                <c:pt idx="113">
                  <c:v>09-01</c:v>
                </c:pt>
                <c:pt idx="114">
                  <c:v>09-02</c:v>
                </c:pt>
                <c:pt idx="115">
                  <c:v>09-03</c:v>
                </c:pt>
                <c:pt idx="116">
                  <c:v>09-08</c:v>
                </c:pt>
                <c:pt idx="117">
                  <c:v>09-09</c:v>
                </c:pt>
                <c:pt idx="118">
                  <c:v>09-10</c:v>
                </c:pt>
                <c:pt idx="119">
                  <c:v>09-15</c:v>
                </c:pt>
                <c:pt idx="120">
                  <c:v>09-16</c:v>
                </c:pt>
                <c:pt idx="121">
                  <c:v>09-17</c:v>
                </c:pt>
                <c:pt idx="122">
                  <c:v>09-22</c:v>
                </c:pt>
                <c:pt idx="123">
                  <c:v>09-23</c:v>
                </c:pt>
                <c:pt idx="124">
                  <c:v>09-24</c:v>
                </c:pt>
                <c:pt idx="125">
                  <c:v>09-29</c:v>
                </c:pt>
                <c:pt idx="126">
                  <c:v>09-30</c:v>
                </c:pt>
                <c:pt idx="127">
                  <c:v>10-01</c:v>
                </c:pt>
                <c:pt idx="128">
                  <c:v>10-06</c:v>
                </c:pt>
                <c:pt idx="129">
                  <c:v>10-07</c:v>
                </c:pt>
                <c:pt idx="130">
                  <c:v>10-08</c:v>
                </c:pt>
                <c:pt idx="131">
                  <c:v>10-13</c:v>
                </c:pt>
                <c:pt idx="132">
                  <c:v>10-14</c:v>
                </c:pt>
                <c:pt idx="133">
                  <c:v>10-15</c:v>
                </c:pt>
                <c:pt idx="134">
                  <c:v>10-20</c:v>
                </c:pt>
                <c:pt idx="135">
                  <c:v>10-21</c:v>
                </c:pt>
                <c:pt idx="136">
                  <c:v>10-22</c:v>
                </c:pt>
                <c:pt idx="137">
                  <c:v>10-27</c:v>
                </c:pt>
                <c:pt idx="138">
                  <c:v>10-28</c:v>
                </c:pt>
                <c:pt idx="139">
                  <c:v>10-29</c:v>
                </c:pt>
                <c:pt idx="140">
                  <c:v>11-03</c:v>
                </c:pt>
                <c:pt idx="141">
                  <c:v>11-04</c:v>
                </c:pt>
                <c:pt idx="142">
                  <c:v>11-05</c:v>
                </c:pt>
                <c:pt idx="143">
                  <c:v>11-10</c:v>
                </c:pt>
                <c:pt idx="144">
                  <c:v>11-11</c:v>
                </c:pt>
                <c:pt idx="145">
                  <c:v>11-12</c:v>
                </c:pt>
                <c:pt idx="146">
                  <c:v>11-17</c:v>
                </c:pt>
                <c:pt idx="147">
                  <c:v>11-18</c:v>
                </c:pt>
                <c:pt idx="148">
                  <c:v>11-19</c:v>
                </c:pt>
                <c:pt idx="149">
                  <c:v>11-24</c:v>
                </c:pt>
                <c:pt idx="150">
                  <c:v>11-25</c:v>
                </c:pt>
                <c:pt idx="151">
                  <c:v>11-26</c:v>
                </c:pt>
                <c:pt idx="152">
                  <c:v>12-01</c:v>
                </c:pt>
                <c:pt idx="153">
                  <c:v>12-02</c:v>
                </c:pt>
                <c:pt idx="154">
                  <c:v>12-03</c:v>
                </c:pt>
                <c:pt idx="155">
                  <c:v>12-08</c:v>
                </c:pt>
                <c:pt idx="156">
                  <c:v>12-09</c:v>
                </c:pt>
                <c:pt idx="157">
                  <c:v>12-10</c:v>
                </c:pt>
                <c:pt idx="158">
                  <c:v>12-15</c:v>
                </c:pt>
                <c:pt idx="159">
                  <c:v>12-16</c:v>
                </c:pt>
                <c:pt idx="160">
                  <c:v>12-17</c:v>
                </c:pt>
                <c:pt idx="161">
                  <c:v>12-22</c:v>
                </c:pt>
                <c:pt idx="162">
                  <c:v>12-23</c:v>
                </c:pt>
                <c:pt idx="163">
                  <c:v>12-24</c:v>
                </c:pt>
                <c:pt idx="164">
                  <c:v>12-29</c:v>
                </c:pt>
                <c:pt idx="165">
                  <c:v>12-30</c:v>
                </c:pt>
                <c:pt idx="166">
                  <c:v>12-31</c:v>
                </c:pt>
              </c:strCache>
            </c:strRef>
          </c:cat>
          <c:val>
            <c:numRef>
              <c:f>'玉米 北方四港库存(日)'!$S$4:$S$171</c:f>
              <c:numCache>
                <c:formatCode>General</c:formatCode>
                <c:ptCount val="167"/>
                <c:pt idx="1">
                  <c:v>203.9</c:v>
                </c:pt>
                <c:pt idx="4">
                  <c:v>211.9</c:v>
                </c:pt>
                <c:pt idx="7">
                  <c:v>205.1</c:v>
                </c:pt>
                <c:pt idx="10">
                  <c:v>199.2</c:v>
                </c:pt>
                <c:pt idx="13">
                  <c:v>197.3</c:v>
                </c:pt>
                <c:pt idx="16">
                  <c:v>192.9</c:v>
                </c:pt>
                <c:pt idx="19">
                  <c:v>190.5</c:v>
                </c:pt>
                <c:pt idx="22">
                  <c:v>222.8</c:v>
                </c:pt>
                <c:pt idx="25">
                  <c:v>250.9</c:v>
                </c:pt>
                <c:pt idx="28">
                  <c:v>278.6</c:v>
                </c:pt>
                <c:pt idx="31">
                  <c:v>316.2</c:v>
                </c:pt>
                <c:pt idx="34">
                  <c:v>354.5</c:v>
                </c:pt>
                <c:pt idx="37">
                  <c:v>373.3</c:v>
                </c:pt>
                <c:pt idx="40">
                  <c:v>367.9</c:v>
                </c:pt>
                <c:pt idx="43">
                  <c:v>358.5</c:v>
                </c:pt>
                <c:pt idx="46">
                  <c:v>353.4</c:v>
                </c:pt>
                <c:pt idx="49">
                  <c:v>341.2</c:v>
                </c:pt>
                <c:pt idx="52">
                  <c:v>329.9</c:v>
                </c:pt>
                <c:pt idx="56">
                  <c:v>296</c:v>
                </c:pt>
                <c:pt idx="60">
                  <c:v>264.6</c:v>
                </c:pt>
                <c:pt idx="64">
                  <c:v>233.5</c:v>
                </c:pt>
                <c:pt idx="68">
                  <c:v>236.1</c:v>
                </c:pt>
                <c:pt idx="72">
                  <c:v>230.4</c:v>
                </c:pt>
                <c:pt idx="76">
                  <c:v>217.3</c:v>
                </c:pt>
                <c:pt idx="80">
                  <c:v>204.9</c:v>
                </c:pt>
                <c:pt idx="84">
                  <c:v>199.3</c:v>
                </c:pt>
                <c:pt idx="88">
                  <c:v>187.4</c:v>
                </c:pt>
                <c:pt idx="92">
                  <c:v>164.5</c:v>
                </c:pt>
                <c:pt idx="95">
                  <c:v>151.8</c:v>
                </c:pt>
                <c:pt idx="98">
                  <c:v>142.1</c:v>
                </c:pt>
                <c:pt idx="101">
                  <c:v>147.6</c:v>
                </c:pt>
                <c:pt idx="104">
                  <c:v>143.1</c:v>
                </c:pt>
                <c:pt idx="107">
                  <c:v>126.6</c:v>
                </c:pt>
                <c:pt idx="110">
                  <c:v>126.5</c:v>
                </c:pt>
                <c:pt idx="113">
                  <c:v>120.2</c:v>
                </c:pt>
                <c:pt idx="116">
                  <c:v>100.4</c:v>
                </c:pt>
                <c:pt idx="119">
                  <c:v>98.6</c:v>
                </c:pt>
                <c:pt idx="122">
                  <c:v>97.4</c:v>
                </c:pt>
                <c:pt idx="125">
                  <c:v>99.4</c:v>
                </c:pt>
                <c:pt idx="128">
                  <c:v>104.5</c:v>
                </c:pt>
                <c:pt idx="131">
                  <c:v>88</c:v>
                </c:pt>
                <c:pt idx="134">
                  <c:v>73.2</c:v>
                </c:pt>
                <c:pt idx="137">
                  <c:v>66.4</c:v>
                </c:pt>
                <c:pt idx="140">
                  <c:v>76.5</c:v>
                </c:pt>
                <c:pt idx="143">
                  <c:v>97.6</c:v>
                </c:pt>
                <c:pt idx="146">
                  <c:v>89.9</c:v>
                </c:pt>
                <c:pt idx="149">
                  <c:v>79.7</c:v>
                </c:pt>
                <c:pt idx="152">
                  <c:v>79.3</c:v>
                </c:pt>
                <c:pt idx="155">
                  <c:v>76.7</c:v>
                </c:pt>
                <c:pt idx="158">
                  <c:v>85.4</c:v>
                </c:pt>
                <c:pt idx="161">
                  <c:v>83.8</c:v>
                </c:pt>
                <c:pt idx="164">
                  <c:v>105.1</c:v>
                </c:pt>
              </c:numCache>
            </c:numRef>
          </c:val>
          <c:smooth val="0"/>
        </c:ser>
        <c:ser>
          <c:idx val="3"/>
          <c:order val="3"/>
          <c:tx>
            <c:strRef>
              <c:f>'玉米 北方四港库存(日)'!$T$2:$T$3</c:f>
              <c:strCache>
                <c:ptCount val="1"/>
                <c:pt idx="0">
                  <c:v>2024</c:v>
                </c:pt>
              </c:strCache>
            </c:strRef>
          </c:tx>
          <c:spPr>
            <a:ln w="25400" cap="rnd" cmpd="sng" algn="ctr">
              <a:solidFill>
                <a:srgbClr val="D32F2F"/>
              </a:solidFill>
              <a:prstDash val="solid"/>
              <a:round/>
            </a:ln>
            <a:effectLst/>
          </c:spPr>
          <c:marker>
            <c:symbol val="none"/>
          </c:marker>
          <c:dLbls>
            <c:delete val="1"/>
          </c:dLbls>
          <c:cat>
            <c:strRef>
              <c:f>'玉米 北方四港库存(日)'!$P$4:$P$171</c:f>
              <c:strCache>
                <c:ptCount val="167"/>
                <c:pt idx="0">
                  <c:v>01-05</c:v>
                </c:pt>
                <c:pt idx="1">
                  <c:v>01-06</c:v>
                </c:pt>
                <c:pt idx="2">
                  <c:v>01-07</c:v>
                </c:pt>
                <c:pt idx="3">
                  <c:v>01-12</c:v>
                </c:pt>
                <c:pt idx="4">
                  <c:v>01-13</c:v>
                </c:pt>
                <c:pt idx="5">
                  <c:v>01-14</c:v>
                </c:pt>
                <c:pt idx="6">
                  <c:v>01-19</c:v>
                </c:pt>
                <c:pt idx="7">
                  <c:v>01-20</c:v>
                </c:pt>
                <c:pt idx="8">
                  <c:v>01-21</c:v>
                </c:pt>
                <c:pt idx="9">
                  <c:v>01-26</c:v>
                </c:pt>
                <c:pt idx="10">
                  <c:v>01-27</c:v>
                </c:pt>
                <c:pt idx="11">
                  <c:v>01-28</c:v>
                </c:pt>
                <c:pt idx="12">
                  <c:v>02-02</c:v>
                </c:pt>
                <c:pt idx="13">
                  <c:v>02-03</c:v>
                </c:pt>
                <c:pt idx="14">
                  <c:v>02-04</c:v>
                </c:pt>
                <c:pt idx="15">
                  <c:v>02-09</c:v>
                </c:pt>
                <c:pt idx="16">
                  <c:v>02-10</c:v>
                </c:pt>
                <c:pt idx="17">
                  <c:v>02-11</c:v>
                </c:pt>
                <c:pt idx="18">
                  <c:v>02-16</c:v>
                </c:pt>
                <c:pt idx="19">
                  <c:v>02-17</c:v>
                </c:pt>
                <c:pt idx="20">
                  <c:v>02-18</c:v>
                </c:pt>
                <c:pt idx="21">
                  <c:v>02-23</c:v>
                </c:pt>
                <c:pt idx="22">
                  <c:v>02-24</c:v>
                </c:pt>
                <c:pt idx="23">
                  <c:v>02-25</c:v>
                </c:pt>
                <c:pt idx="24">
                  <c:v>03-01</c:v>
                </c:pt>
                <c:pt idx="25">
                  <c:v>03-03</c:v>
                </c:pt>
                <c:pt idx="26">
                  <c:v>03-04</c:v>
                </c:pt>
                <c:pt idx="27">
                  <c:v>03-08</c:v>
                </c:pt>
                <c:pt idx="28">
                  <c:v>03-10</c:v>
                </c:pt>
                <c:pt idx="29">
                  <c:v>03-11</c:v>
                </c:pt>
                <c:pt idx="30">
                  <c:v>03-15</c:v>
                </c:pt>
                <c:pt idx="31">
                  <c:v>03-17</c:v>
                </c:pt>
                <c:pt idx="32">
                  <c:v>03-18</c:v>
                </c:pt>
                <c:pt idx="33">
                  <c:v>03-22</c:v>
                </c:pt>
                <c:pt idx="34">
                  <c:v>03-24</c:v>
                </c:pt>
                <c:pt idx="35">
                  <c:v>03-25</c:v>
                </c:pt>
                <c:pt idx="36">
                  <c:v>03-29</c:v>
                </c:pt>
                <c:pt idx="37">
                  <c:v>03-31</c:v>
                </c:pt>
                <c:pt idx="38">
                  <c:v>04-01</c:v>
                </c:pt>
                <c:pt idx="39">
                  <c:v>04-05</c:v>
                </c:pt>
                <c:pt idx="40">
                  <c:v>04-07</c:v>
                </c:pt>
                <c:pt idx="41">
                  <c:v>04-08</c:v>
                </c:pt>
                <c:pt idx="42">
                  <c:v>04-12</c:v>
                </c:pt>
                <c:pt idx="43">
                  <c:v>04-14</c:v>
                </c:pt>
                <c:pt idx="44">
                  <c:v>04-15</c:v>
                </c:pt>
                <c:pt idx="45">
                  <c:v>04-19</c:v>
                </c:pt>
                <c:pt idx="46">
                  <c:v>04-21</c:v>
                </c:pt>
                <c:pt idx="47">
                  <c:v>04-22</c:v>
                </c:pt>
                <c:pt idx="48">
                  <c:v>04-26</c:v>
                </c:pt>
                <c:pt idx="49">
                  <c:v>04-28</c:v>
                </c:pt>
                <c:pt idx="50">
                  <c:v>04-29</c:v>
                </c:pt>
                <c:pt idx="51">
                  <c:v>05-03</c:v>
                </c:pt>
                <c:pt idx="52">
                  <c:v>05-05</c:v>
                </c:pt>
                <c:pt idx="53">
                  <c:v>05-06</c:v>
                </c:pt>
                <c:pt idx="54">
                  <c:v>05-07</c:v>
                </c:pt>
                <c:pt idx="55">
                  <c:v>05-10</c:v>
                </c:pt>
                <c:pt idx="56">
                  <c:v>05-12</c:v>
                </c:pt>
                <c:pt idx="57">
                  <c:v>05-13</c:v>
                </c:pt>
                <c:pt idx="58">
                  <c:v>05-14</c:v>
                </c:pt>
                <c:pt idx="59">
                  <c:v>05-17</c:v>
                </c:pt>
                <c:pt idx="60">
                  <c:v>05-19</c:v>
                </c:pt>
                <c:pt idx="61">
                  <c:v>05-20</c:v>
                </c:pt>
                <c:pt idx="62">
                  <c:v>05-21</c:v>
                </c:pt>
                <c:pt idx="63">
                  <c:v>05-24</c:v>
                </c:pt>
                <c:pt idx="64">
                  <c:v>05-26</c:v>
                </c:pt>
                <c:pt idx="65">
                  <c:v>05-27</c:v>
                </c:pt>
                <c:pt idx="66">
                  <c:v>05-28</c:v>
                </c:pt>
                <c:pt idx="67">
                  <c:v>05-31</c:v>
                </c:pt>
                <c:pt idx="68">
                  <c:v>06-02</c:v>
                </c:pt>
                <c:pt idx="69">
                  <c:v>06-03</c:v>
                </c:pt>
                <c:pt idx="70">
                  <c:v>06-04</c:v>
                </c:pt>
                <c:pt idx="71">
                  <c:v>06-07</c:v>
                </c:pt>
                <c:pt idx="72">
                  <c:v>06-09</c:v>
                </c:pt>
                <c:pt idx="73">
                  <c:v>06-10</c:v>
                </c:pt>
                <c:pt idx="74">
                  <c:v>06-11</c:v>
                </c:pt>
                <c:pt idx="75">
                  <c:v>06-14</c:v>
                </c:pt>
                <c:pt idx="76">
                  <c:v>06-16</c:v>
                </c:pt>
                <c:pt idx="77">
                  <c:v>06-17</c:v>
                </c:pt>
                <c:pt idx="78">
                  <c:v>06-18</c:v>
                </c:pt>
                <c:pt idx="79">
                  <c:v>06-21</c:v>
                </c:pt>
                <c:pt idx="80">
                  <c:v>06-23</c:v>
                </c:pt>
                <c:pt idx="81">
                  <c:v>06-24</c:v>
                </c:pt>
                <c:pt idx="82">
                  <c:v>06-25</c:v>
                </c:pt>
                <c:pt idx="83">
                  <c:v>06-28</c:v>
                </c:pt>
                <c:pt idx="84">
                  <c:v>06-30</c:v>
                </c:pt>
                <c:pt idx="85">
                  <c:v>07-01</c:v>
                </c:pt>
                <c:pt idx="86">
                  <c:v>07-02</c:v>
                </c:pt>
                <c:pt idx="87">
                  <c:v>07-05</c:v>
                </c:pt>
                <c:pt idx="88">
                  <c:v>07-07</c:v>
                </c:pt>
                <c:pt idx="89">
                  <c:v>07-08</c:v>
                </c:pt>
                <c:pt idx="90">
                  <c:v>07-09</c:v>
                </c:pt>
                <c:pt idx="91">
                  <c:v>07-12</c:v>
                </c:pt>
                <c:pt idx="92">
                  <c:v>07-14</c:v>
                </c:pt>
                <c:pt idx="93">
                  <c:v>07-15</c:v>
                </c:pt>
                <c:pt idx="94">
                  <c:v>07-16</c:v>
                </c:pt>
                <c:pt idx="95">
                  <c:v>07-21</c:v>
                </c:pt>
                <c:pt idx="96">
                  <c:v>07-22</c:v>
                </c:pt>
                <c:pt idx="97">
                  <c:v>07-23</c:v>
                </c:pt>
                <c:pt idx="98">
                  <c:v>07-28</c:v>
                </c:pt>
                <c:pt idx="99">
                  <c:v>07-29</c:v>
                </c:pt>
                <c:pt idx="100">
                  <c:v>07-30</c:v>
                </c:pt>
                <c:pt idx="101">
                  <c:v>08-04</c:v>
                </c:pt>
                <c:pt idx="102">
                  <c:v>08-05</c:v>
                </c:pt>
                <c:pt idx="103">
                  <c:v>08-06</c:v>
                </c:pt>
                <c:pt idx="104">
                  <c:v>08-11</c:v>
                </c:pt>
                <c:pt idx="105">
                  <c:v>08-12</c:v>
                </c:pt>
                <c:pt idx="106">
                  <c:v>08-13</c:v>
                </c:pt>
                <c:pt idx="107">
                  <c:v>08-18</c:v>
                </c:pt>
                <c:pt idx="108">
                  <c:v>08-19</c:v>
                </c:pt>
                <c:pt idx="109">
                  <c:v>08-20</c:v>
                </c:pt>
                <c:pt idx="110">
                  <c:v>08-25</c:v>
                </c:pt>
                <c:pt idx="111">
                  <c:v>08-26</c:v>
                </c:pt>
                <c:pt idx="112">
                  <c:v>08-27</c:v>
                </c:pt>
                <c:pt idx="113">
                  <c:v>09-01</c:v>
                </c:pt>
                <c:pt idx="114">
                  <c:v>09-02</c:v>
                </c:pt>
                <c:pt idx="115">
                  <c:v>09-03</c:v>
                </c:pt>
                <c:pt idx="116">
                  <c:v>09-08</c:v>
                </c:pt>
                <c:pt idx="117">
                  <c:v>09-09</c:v>
                </c:pt>
                <c:pt idx="118">
                  <c:v>09-10</c:v>
                </c:pt>
                <c:pt idx="119">
                  <c:v>09-15</c:v>
                </c:pt>
                <c:pt idx="120">
                  <c:v>09-16</c:v>
                </c:pt>
                <c:pt idx="121">
                  <c:v>09-17</c:v>
                </c:pt>
                <c:pt idx="122">
                  <c:v>09-22</c:v>
                </c:pt>
                <c:pt idx="123">
                  <c:v>09-23</c:v>
                </c:pt>
                <c:pt idx="124">
                  <c:v>09-24</c:v>
                </c:pt>
                <c:pt idx="125">
                  <c:v>09-29</c:v>
                </c:pt>
                <c:pt idx="126">
                  <c:v>09-30</c:v>
                </c:pt>
                <c:pt idx="127">
                  <c:v>10-01</c:v>
                </c:pt>
                <c:pt idx="128">
                  <c:v>10-06</c:v>
                </c:pt>
                <c:pt idx="129">
                  <c:v>10-07</c:v>
                </c:pt>
                <c:pt idx="130">
                  <c:v>10-08</c:v>
                </c:pt>
                <c:pt idx="131">
                  <c:v>10-13</c:v>
                </c:pt>
                <c:pt idx="132">
                  <c:v>10-14</c:v>
                </c:pt>
                <c:pt idx="133">
                  <c:v>10-15</c:v>
                </c:pt>
                <c:pt idx="134">
                  <c:v>10-20</c:v>
                </c:pt>
                <c:pt idx="135">
                  <c:v>10-21</c:v>
                </c:pt>
                <c:pt idx="136">
                  <c:v>10-22</c:v>
                </c:pt>
                <c:pt idx="137">
                  <c:v>10-27</c:v>
                </c:pt>
                <c:pt idx="138">
                  <c:v>10-28</c:v>
                </c:pt>
                <c:pt idx="139">
                  <c:v>10-29</c:v>
                </c:pt>
                <c:pt idx="140">
                  <c:v>11-03</c:v>
                </c:pt>
                <c:pt idx="141">
                  <c:v>11-04</c:v>
                </c:pt>
                <c:pt idx="142">
                  <c:v>11-05</c:v>
                </c:pt>
                <c:pt idx="143">
                  <c:v>11-10</c:v>
                </c:pt>
                <c:pt idx="144">
                  <c:v>11-11</c:v>
                </c:pt>
                <c:pt idx="145">
                  <c:v>11-12</c:v>
                </c:pt>
                <c:pt idx="146">
                  <c:v>11-17</c:v>
                </c:pt>
                <c:pt idx="147">
                  <c:v>11-18</c:v>
                </c:pt>
                <c:pt idx="148">
                  <c:v>11-19</c:v>
                </c:pt>
                <c:pt idx="149">
                  <c:v>11-24</c:v>
                </c:pt>
                <c:pt idx="150">
                  <c:v>11-25</c:v>
                </c:pt>
                <c:pt idx="151">
                  <c:v>11-26</c:v>
                </c:pt>
                <c:pt idx="152">
                  <c:v>12-01</c:v>
                </c:pt>
                <c:pt idx="153">
                  <c:v>12-02</c:v>
                </c:pt>
                <c:pt idx="154">
                  <c:v>12-03</c:v>
                </c:pt>
                <c:pt idx="155">
                  <c:v>12-08</c:v>
                </c:pt>
                <c:pt idx="156">
                  <c:v>12-09</c:v>
                </c:pt>
                <c:pt idx="157">
                  <c:v>12-10</c:v>
                </c:pt>
                <c:pt idx="158">
                  <c:v>12-15</c:v>
                </c:pt>
                <c:pt idx="159">
                  <c:v>12-16</c:v>
                </c:pt>
                <c:pt idx="160">
                  <c:v>12-17</c:v>
                </c:pt>
                <c:pt idx="161">
                  <c:v>12-22</c:v>
                </c:pt>
                <c:pt idx="162">
                  <c:v>12-23</c:v>
                </c:pt>
                <c:pt idx="163">
                  <c:v>12-24</c:v>
                </c:pt>
                <c:pt idx="164">
                  <c:v>12-29</c:v>
                </c:pt>
                <c:pt idx="165">
                  <c:v>12-30</c:v>
                </c:pt>
                <c:pt idx="166">
                  <c:v>12-31</c:v>
                </c:pt>
              </c:strCache>
            </c:strRef>
          </c:cat>
          <c:val>
            <c:numRef>
              <c:f>'玉米 北方四港库存(日)'!$T$4:$T$171</c:f>
              <c:numCache>
                <c:formatCode>General</c:formatCode>
                <c:ptCount val="167"/>
                <c:pt idx="0">
                  <c:v>130</c:v>
                </c:pt>
                <c:pt idx="3">
                  <c:v>137.4</c:v>
                </c:pt>
                <c:pt idx="6">
                  <c:v>126.9</c:v>
                </c:pt>
                <c:pt idx="9">
                  <c:v>123.3</c:v>
                </c:pt>
                <c:pt idx="12">
                  <c:v>130.8</c:v>
                </c:pt>
                <c:pt idx="15">
                  <c:v>135.6</c:v>
                </c:pt>
                <c:pt idx="18">
                  <c:v>132.8</c:v>
                </c:pt>
                <c:pt idx="21">
                  <c:v>146.9</c:v>
                </c:pt>
                <c:pt idx="24">
                  <c:v>170.2</c:v>
                </c:pt>
                <c:pt idx="27">
                  <c:v>204.9</c:v>
                </c:pt>
                <c:pt idx="30">
                  <c:v>254.2</c:v>
                </c:pt>
                <c:pt idx="33">
                  <c:v>265</c:v>
                </c:pt>
                <c:pt idx="36">
                  <c:v>298.7</c:v>
                </c:pt>
                <c:pt idx="39">
                  <c:v>306</c:v>
                </c:pt>
                <c:pt idx="42">
                  <c:v>327.5</c:v>
                </c:pt>
                <c:pt idx="45">
                  <c:v>347.3</c:v>
                </c:pt>
                <c:pt idx="48">
                  <c:v>367.1</c:v>
                </c:pt>
                <c:pt idx="51">
                  <c:v>375.5</c:v>
                </c:pt>
                <c:pt idx="55">
                  <c:v>363.9</c:v>
                </c:pt>
                <c:pt idx="59">
                  <c:v>366.6</c:v>
                </c:pt>
                <c:pt idx="63">
                  <c:v>371.4</c:v>
                </c:pt>
                <c:pt idx="67">
                  <c:v>357</c:v>
                </c:pt>
                <c:pt idx="71">
                  <c:v>347.3</c:v>
                </c:pt>
                <c:pt idx="75">
                  <c:v>329.9</c:v>
                </c:pt>
                <c:pt idx="79">
                  <c:v>298.3</c:v>
                </c:pt>
                <c:pt idx="83">
                  <c:v>270.3</c:v>
                </c:pt>
                <c:pt idx="87">
                  <c:v>251</c:v>
                </c:pt>
                <c:pt idx="91">
                  <c:v>227.6</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[玉米淀粉 行业数据.xls]主要企业玉米淀粉提货量 （周）!数据透视表4</c:name>
    <c:fmtId val="-1"/>
  </c:pivotSource>
  <c:chart>
    <c:autoTitleDeleted val="1"/>
    <c:plotArea>
      <c:layout>
        <c:manualLayout>
          <c:layoutTarget val="inner"/>
          <c:xMode val="edge"/>
          <c:yMode val="edge"/>
          <c:x val="0.0925662698412698"/>
          <c:y val="0.236947830314271"/>
          <c:w val="0.842334126984127"/>
          <c:h val="0.543095858751445"/>
        </c:manualLayout>
      </c:layout>
      <c:lineChart>
        <c:grouping val="standard"/>
        <c:varyColors val="0"/>
        <c:ser>
          <c:idx val="0"/>
          <c:order val="0"/>
          <c:tx>
            <c:strRef>
              <c:f>'主要企业玉米淀粉提货量 （周）'!$L$19:$L$20</c:f>
              <c:strCache>
                <c:ptCount val="1"/>
                <c:pt idx="0">
                  <c:v>2021</c:v>
                </c:pt>
              </c:strCache>
            </c:strRef>
          </c:tx>
          <c:spPr>
            <a:ln w="19050" cap="rnd" cmpd="sng" algn="ctr">
              <a:solidFill>
                <a:srgbClr val="9E9E9E"/>
              </a:solidFill>
              <a:prstDash val="solid"/>
              <a:round/>
            </a:ln>
            <a:effectLst/>
          </c:spPr>
          <c:marker>
            <c:symbol val="none"/>
          </c:marker>
          <c:dLbls>
            <c:delete val="1"/>
          </c:dLbls>
          <c:cat>
            <c:strRef>
              <c:f>'主要企业玉米淀粉提货量 （周）'!$K$21:$K$205</c:f>
              <c:strCache>
                <c:ptCount val="184"/>
                <c:pt idx="0">
                  <c:v>01-03</c:v>
                </c:pt>
                <c:pt idx="1">
                  <c:v>01-06</c:v>
                </c:pt>
                <c:pt idx="2">
                  <c:v>01-07</c:v>
                </c:pt>
                <c:pt idx="3">
                  <c:v>01-08</c:v>
                </c:pt>
                <c:pt idx="4">
                  <c:v>01-13</c:v>
                </c:pt>
                <c:pt idx="5">
                  <c:v>01-14</c:v>
                </c:pt>
                <c:pt idx="6">
                  <c:v>01-15</c:v>
                </c:pt>
                <c:pt idx="7">
                  <c:v>01-17</c:v>
                </c:pt>
                <c:pt idx="8">
                  <c:v>01-20</c:v>
                </c:pt>
                <c:pt idx="9">
                  <c:v>01-21</c:v>
                </c:pt>
                <c:pt idx="10">
                  <c:v>01-22</c:v>
                </c:pt>
                <c:pt idx="11">
                  <c:v>01-24</c:v>
                </c:pt>
                <c:pt idx="12">
                  <c:v>01-27</c:v>
                </c:pt>
                <c:pt idx="13">
                  <c:v>01-28</c:v>
                </c:pt>
                <c:pt idx="14">
                  <c:v>01-29</c:v>
                </c:pt>
                <c:pt idx="15">
                  <c:v>01-31</c:v>
                </c:pt>
                <c:pt idx="16">
                  <c:v>02-03</c:v>
                </c:pt>
                <c:pt idx="17">
                  <c:v>02-04</c:v>
                </c:pt>
                <c:pt idx="18">
                  <c:v>02-05</c:v>
                </c:pt>
                <c:pt idx="19">
                  <c:v>02-07</c:v>
                </c:pt>
                <c:pt idx="20">
                  <c:v>02-10</c:v>
                </c:pt>
                <c:pt idx="21">
                  <c:v>02-11</c:v>
                </c:pt>
                <c:pt idx="22">
                  <c:v>02-12</c:v>
                </c:pt>
                <c:pt idx="23">
                  <c:v>02-14</c:v>
                </c:pt>
                <c:pt idx="24">
                  <c:v>02-17</c:v>
                </c:pt>
                <c:pt idx="25">
                  <c:v>02-18</c:v>
                </c:pt>
                <c:pt idx="26">
                  <c:v>02-19</c:v>
                </c:pt>
                <c:pt idx="27">
                  <c:v>02-21</c:v>
                </c:pt>
                <c:pt idx="28">
                  <c:v>02-24</c:v>
                </c:pt>
                <c:pt idx="29">
                  <c:v>02-25</c:v>
                </c:pt>
                <c:pt idx="30">
                  <c:v>02-26</c:v>
                </c:pt>
                <c:pt idx="31">
                  <c:v>02-28</c:v>
                </c:pt>
                <c:pt idx="32">
                  <c:v>03-03</c:v>
                </c:pt>
                <c:pt idx="33">
                  <c:v>03-04</c:v>
                </c:pt>
                <c:pt idx="34">
                  <c:v>03-05</c:v>
                </c:pt>
                <c:pt idx="35">
                  <c:v>03-06</c:v>
                </c:pt>
                <c:pt idx="36">
                  <c:v>03-10</c:v>
                </c:pt>
                <c:pt idx="37">
                  <c:v>03-11</c:v>
                </c:pt>
                <c:pt idx="38">
                  <c:v>03-12</c:v>
                </c:pt>
                <c:pt idx="39">
                  <c:v>03-13</c:v>
                </c:pt>
                <c:pt idx="40">
                  <c:v>03-17</c:v>
                </c:pt>
                <c:pt idx="41">
                  <c:v>03-18</c:v>
                </c:pt>
                <c:pt idx="42">
                  <c:v>03-19</c:v>
                </c:pt>
                <c:pt idx="43">
                  <c:v>03-20</c:v>
                </c:pt>
                <c:pt idx="44">
                  <c:v>03-24</c:v>
                </c:pt>
                <c:pt idx="45">
                  <c:v>03-25</c:v>
                </c:pt>
                <c:pt idx="46">
                  <c:v>03-26</c:v>
                </c:pt>
                <c:pt idx="47">
                  <c:v>03-27</c:v>
                </c:pt>
                <c:pt idx="48">
                  <c:v>03-31</c:v>
                </c:pt>
                <c:pt idx="49">
                  <c:v>04-01</c:v>
                </c:pt>
                <c:pt idx="50">
                  <c:v>04-02</c:v>
                </c:pt>
                <c:pt idx="51">
                  <c:v>04-03</c:v>
                </c:pt>
                <c:pt idx="52">
                  <c:v>04-07</c:v>
                </c:pt>
                <c:pt idx="53">
                  <c:v>04-08</c:v>
                </c:pt>
                <c:pt idx="54">
                  <c:v>04-09</c:v>
                </c:pt>
                <c:pt idx="55">
                  <c:v>04-10</c:v>
                </c:pt>
                <c:pt idx="56">
                  <c:v>04-14</c:v>
                </c:pt>
                <c:pt idx="57">
                  <c:v>04-15</c:v>
                </c:pt>
                <c:pt idx="58">
                  <c:v>04-16</c:v>
                </c:pt>
                <c:pt idx="59">
                  <c:v>04-17</c:v>
                </c:pt>
                <c:pt idx="60">
                  <c:v>04-21</c:v>
                </c:pt>
                <c:pt idx="61">
                  <c:v>04-22</c:v>
                </c:pt>
                <c:pt idx="62">
                  <c:v>04-23</c:v>
                </c:pt>
                <c:pt idx="63">
                  <c:v>04-24</c:v>
                </c:pt>
                <c:pt idx="64">
                  <c:v>04-28</c:v>
                </c:pt>
                <c:pt idx="65">
                  <c:v>04-29</c:v>
                </c:pt>
                <c:pt idx="66">
                  <c:v>04-30</c:v>
                </c:pt>
                <c:pt idx="67">
                  <c:v>05-01</c:v>
                </c:pt>
                <c:pt idx="68">
                  <c:v>05-05</c:v>
                </c:pt>
                <c:pt idx="69">
                  <c:v>05-06</c:v>
                </c:pt>
                <c:pt idx="70">
                  <c:v>05-07</c:v>
                </c:pt>
                <c:pt idx="71">
                  <c:v>05-08</c:v>
                </c:pt>
                <c:pt idx="72">
                  <c:v>05-12</c:v>
                </c:pt>
                <c:pt idx="73">
                  <c:v>05-13</c:v>
                </c:pt>
                <c:pt idx="74">
                  <c:v>05-14</c:v>
                </c:pt>
                <c:pt idx="75">
                  <c:v>05-15</c:v>
                </c:pt>
                <c:pt idx="76">
                  <c:v>05-17</c:v>
                </c:pt>
                <c:pt idx="77">
                  <c:v>05-20</c:v>
                </c:pt>
                <c:pt idx="78">
                  <c:v>05-21</c:v>
                </c:pt>
                <c:pt idx="79">
                  <c:v>05-22</c:v>
                </c:pt>
                <c:pt idx="80">
                  <c:v>05-24</c:v>
                </c:pt>
                <c:pt idx="81">
                  <c:v>05-27</c:v>
                </c:pt>
                <c:pt idx="82">
                  <c:v>05-28</c:v>
                </c:pt>
                <c:pt idx="83">
                  <c:v>05-29</c:v>
                </c:pt>
                <c:pt idx="84">
                  <c:v>05-31</c:v>
                </c:pt>
                <c:pt idx="85">
                  <c:v>06-03</c:v>
                </c:pt>
                <c:pt idx="86">
                  <c:v>06-04</c:v>
                </c:pt>
                <c:pt idx="87">
                  <c:v>06-05</c:v>
                </c:pt>
                <c:pt idx="88">
                  <c:v>06-07</c:v>
                </c:pt>
                <c:pt idx="89">
                  <c:v>06-10</c:v>
                </c:pt>
                <c:pt idx="90">
                  <c:v>06-11</c:v>
                </c:pt>
                <c:pt idx="91">
                  <c:v>06-12</c:v>
                </c:pt>
                <c:pt idx="92">
                  <c:v>06-14</c:v>
                </c:pt>
                <c:pt idx="93">
                  <c:v>06-17</c:v>
                </c:pt>
                <c:pt idx="94">
                  <c:v>06-18</c:v>
                </c:pt>
                <c:pt idx="95">
                  <c:v>06-19</c:v>
                </c:pt>
                <c:pt idx="96">
                  <c:v>06-21</c:v>
                </c:pt>
                <c:pt idx="97">
                  <c:v>06-24</c:v>
                </c:pt>
                <c:pt idx="98">
                  <c:v>06-25</c:v>
                </c:pt>
                <c:pt idx="99">
                  <c:v>06-26</c:v>
                </c:pt>
                <c:pt idx="100">
                  <c:v>06-28</c:v>
                </c:pt>
                <c:pt idx="101">
                  <c:v>07-01</c:v>
                </c:pt>
                <c:pt idx="102">
                  <c:v>07-02</c:v>
                </c:pt>
                <c:pt idx="103">
                  <c:v>07-03</c:v>
                </c:pt>
                <c:pt idx="104">
                  <c:v>07-05</c:v>
                </c:pt>
                <c:pt idx="105">
                  <c:v>07-08</c:v>
                </c:pt>
                <c:pt idx="106">
                  <c:v>07-09</c:v>
                </c:pt>
                <c:pt idx="107">
                  <c:v>07-10</c:v>
                </c:pt>
                <c:pt idx="108">
                  <c:v>07-12</c:v>
                </c:pt>
                <c:pt idx="109">
                  <c:v>07-15</c:v>
                </c:pt>
                <c:pt idx="110">
                  <c:v>07-16</c:v>
                </c:pt>
                <c:pt idx="111">
                  <c:v>07-17</c:v>
                </c:pt>
                <c:pt idx="112">
                  <c:v>07-19</c:v>
                </c:pt>
                <c:pt idx="113">
                  <c:v>07-22</c:v>
                </c:pt>
                <c:pt idx="114">
                  <c:v>07-23</c:v>
                </c:pt>
                <c:pt idx="115">
                  <c:v>07-26</c:v>
                </c:pt>
                <c:pt idx="116">
                  <c:v>07-29</c:v>
                </c:pt>
                <c:pt idx="117">
                  <c:v>07-30</c:v>
                </c:pt>
                <c:pt idx="118">
                  <c:v>08-02</c:v>
                </c:pt>
                <c:pt idx="119">
                  <c:v>08-05</c:v>
                </c:pt>
                <c:pt idx="120">
                  <c:v>08-06</c:v>
                </c:pt>
                <c:pt idx="121">
                  <c:v>08-09</c:v>
                </c:pt>
                <c:pt idx="122">
                  <c:v>08-12</c:v>
                </c:pt>
                <c:pt idx="123">
                  <c:v>08-13</c:v>
                </c:pt>
                <c:pt idx="124">
                  <c:v>08-16</c:v>
                </c:pt>
                <c:pt idx="125">
                  <c:v>08-19</c:v>
                </c:pt>
                <c:pt idx="126">
                  <c:v>08-20</c:v>
                </c:pt>
                <c:pt idx="127">
                  <c:v>08-23</c:v>
                </c:pt>
                <c:pt idx="128">
                  <c:v>08-26</c:v>
                </c:pt>
                <c:pt idx="129">
                  <c:v>08-27</c:v>
                </c:pt>
                <c:pt idx="130">
                  <c:v>08-30</c:v>
                </c:pt>
                <c:pt idx="131">
                  <c:v>09-02</c:v>
                </c:pt>
                <c:pt idx="132">
                  <c:v>09-03</c:v>
                </c:pt>
                <c:pt idx="133">
                  <c:v>09-06</c:v>
                </c:pt>
                <c:pt idx="134">
                  <c:v>09-09</c:v>
                </c:pt>
                <c:pt idx="135">
                  <c:v>09-10</c:v>
                </c:pt>
                <c:pt idx="136">
                  <c:v>09-14</c:v>
                </c:pt>
                <c:pt idx="137">
                  <c:v>09-16</c:v>
                </c:pt>
                <c:pt idx="138">
                  <c:v>09-17</c:v>
                </c:pt>
                <c:pt idx="139">
                  <c:v>09-21</c:v>
                </c:pt>
                <c:pt idx="140">
                  <c:v>09-23</c:v>
                </c:pt>
                <c:pt idx="141">
                  <c:v>09-24</c:v>
                </c:pt>
                <c:pt idx="142">
                  <c:v>09-27</c:v>
                </c:pt>
                <c:pt idx="143">
                  <c:v>09-30</c:v>
                </c:pt>
                <c:pt idx="144">
                  <c:v>10-01</c:v>
                </c:pt>
                <c:pt idx="145">
                  <c:v>10-04</c:v>
                </c:pt>
                <c:pt idx="146">
                  <c:v>10-07</c:v>
                </c:pt>
                <c:pt idx="147">
                  <c:v>10-08</c:v>
                </c:pt>
                <c:pt idx="148">
                  <c:v>10-11</c:v>
                </c:pt>
                <c:pt idx="149">
                  <c:v>10-14</c:v>
                </c:pt>
                <c:pt idx="150">
                  <c:v>10-15</c:v>
                </c:pt>
                <c:pt idx="151">
                  <c:v>10-18</c:v>
                </c:pt>
                <c:pt idx="152">
                  <c:v>10-21</c:v>
                </c:pt>
                <c:pt idx="153">
                  <c:v>10-22</c:v>
                </c:pt>
                <c:pt idx="154">
                  <c:v>10-25</c:v>
                </c:pt>
                <c:pt idx="155">
                  <c:v>10-28</c:v>
                </c:pt>
                <c:pt idx="156">
                  <c:v>10-29</c:v>
                </c:pt>
                <c:pt idx="157">
                  <c:v>11-01</c:v>
                </c:pt>
                <c:pt idx="158">
                  <c:v>11-04</c:v>
                </c:pt>
                <c:pt idx="159">
                  <c:v>11-05</c:v>
                </c:pt>
                <c:pt idx="160">
                  <c:v>11-08</c:v>
                </c:pt>
                <c:pt idx="161">
                  <c:v>11-11</c:v>
                </c:pt>
                <c:pt idx="162">
                  <c:v>11-12</c:v>
                </c:pt>
                <c:pt idx="163">
                  <c:v>11-15</c:v>
                </c:pt>
                <c:pt idx="164">
                  <c:v>11-18</c:v>
                </c:pt>
                <c:pt idx="165">
                  <c:v>11-19</c:v>
                </c:pt>
                <c:pt idx="166">
                  <c:v>11-22</c:v>
                </c:pt>
                <c:pt idx="167">
                  <c:v>11-25</c:v>
                </c:pt>
                <c:pt idx="168">
                  <c:v>11-26</c:v>
                </c:pt>
                <c:pt idx="169">
                  <c:v>11-29</c:v>
                </c:pt>
                <c:pt idx="170">
                  <c:v>12-02</c:v>
                </c:pt>
                <c:pt idx="171">
                  <c:v>12-03</c:v>
                </c:pt>
                <c:pt idx="172">
                  <c:v>12-06</c:v>
                </c:pt>
                <c:pt idx="173">
                  <c:v>12-09</c:v>
                </c:pt>
                <c:pt idx="174">
                  <c:v>12-10</c:v>
                </c:pt>
                <c:pt idx="175">
                  <c:v>12-13</c:v>
                </c:pt>
                <c:pt idx="176">
                  <c:v>12-16</c:v>
                </c:pt>
                <c:pt idx="177">
                  <c:v>12-17</c:v>
                </c:pt>
                <c:pt idx="178">
                  <c:v>12-20</c:v>
                </c:pt>
                <c:pt idx="179">
                  <c:v>12-23</c:v>
                </c:pt>
                <c:pt idx="180">
                  <c:v>12-24</c:v>
                </c:pt>
                <c:pt idx="181">
                  <c:v>12-27</c:v>
                </c:pt>
                <c:pt idx="182">
                  <c:v>12-30</c:v>
                </c:pt>
                <c:pt idx="183">
                  <c:v>12-31</c:v>
                </c:pt>
              </c:strCache>
            </c:strRef>
          </c:cat>
          <c:val>
            <c:numRef>
              <c:f>'主要企业玉米淀粉提货量 （周）'!$L$21:$L$205</c:f>
              <c:numCache>
                <c:formatCode>General</c:formatCode>
                <c:ptCount val="184"/>
                <c:pt idx="3">
                  <c:v>25.78</c:v>
                </c:pt>
                <c:pt idx="6">
                  <c:v>25.32</c:v>
                </c:pt>
                <c:pt idx="10">
                  <c:v>20.69</c:v>
                </c:pt>
                <c:pt idx="14">
                  <c:v>24.6</c:v>
                </c:pt>
                <c:pt idx="18">
                  <c:v>29.08</c:v>
                </c:pt>
                <c:pt idx="22">
                  <c:v>27.7</c:v>
                </c:pt>
                <c:pt idx="26">
                  <c:v>30.16</c:v>
                </c:pt>
                <c:pt idx="30">
                  <c:v>29.44</c:v>
                </c:pt>
                <c:pt idx="34">
                  <c:v>27.7</c:v>
                </c:pt>
                <c:pt idx="38">
                  <c:v>32.55</c:v>
                </c:pt>
                <c:pt idx="42">
                  <c:v>28.65</c:v>
                </c:pt>
                <c:pt idx="46">
                  <c:v>29.02</c:v>
                </c:pt>
                <c:pt idx="50">
                  <c:v>29.03</c:v>
                </c:pt>
                <c:pt idx="54">
                  <c:v>29.97</c:v>
                </c:pt>
                <c:pt idx="58">
                  <c:v>28.42</c:v>
                </c:pt>
                <c:pt idx="62">
                  <c:v>33.95</c:v>
                </c:pt>
                <c:pt idx="66">
                  <c:v>23.87</c:v>
                </c:pt>
                <c:pt idx="70">
                  <c:v>28.16</c:v>
                </c:pt>
                <c:pt idx="74">
                  <c:v>33.67</c:v>
                </c:pt>
                <c:pt idx="78">
                  <c:v>27.29</c:v>
                </c:pt>
                <c:pt idx="82">
                  <c:v>30.45</c:v>
                </c:pt>
                <c:pt idx="86">
                  <c:v>28.93</c:v>
                </c:pt>
                <c:pt idx="90">
                  <c:v>30.26</c:v>
                </c:pt>
                <c:pt idx="94">
                  <c:v>30.24</c:v>
                </c:pt>
                <c:pt idx="98">
                  <c:v>31.22</c:v>
                </c:pt>
                <c:pt idx="102">
                  <c:v>30.7</c:v>
                </c:pt>
                <c:pt idx="106">
                  <c:v>35.09</c:v>
                </c:pt>
                <c:pt idx="110">
                  <c:v>27.51</c:v>
                </c:pt>
                <c:pt idx="114">
                  <c:v>29.76</c:v>
                </c:pt>
                <c:pt idx="117">
                  <c:v>30.96</c:v>
                </c:pt>
                <c:pt idx="120">
                  <c:v>33.84</c:v>
                </c:pt>
                <c:pt idx="123">
                  <c:v>35.83</c:v>
                </c:pt>
                <c:pt idx="126">
                  <c:v>21.95</c:v>
                </c:pt>
                <c:pt idx="129">
                  <c:v>4.61999999999999</c:v>
                </c:pt>
                <c:pt idx="132">
                  <c:v>17.01</c:v>
                </c:pt>
                <c:pt idx="135">
                  <c:v>30.77</c:v>
                </c:pt>
                <c:pt idx="138">
                  <c:v>28.68</c:v>
                </c:pt>
                <c:pt idx="141">
                  <c:v>47.78</c:v>
                </c:pt>
                <c:pt idx="144">
                  <c:v>34.11</c:v>
                </c:pt>
                <c:pt idx="147">
                  <c:v>24.41</c:v>
                </c:pt>
                <c:pt idx="150">
                  <c:v>23.14</c:v>
                </c:pt>
                <c:pt idx="153">
                  <c:v>17.94</c:v>
                </c:pt>
                <c:pt idx="156">
                  <c:v>21.45</c:v>
                </c:pt>
                <c:pt idx="159">
                  <c:v>22.37</c:v>
                </c:pt>
                <c:pt idx="162">
                  <c:v>31.99</c:v>
                </c:pt>
                <c:pt idx="165">
                  <c:v>33.94</c:v>
                </c:pt>
                <c:pt idx="168">
                  <c:v>32.97</c:v>
                </c:pt>
                <c:pt idx="171">
                  <c:v>32.63</c:v>
                </c:pt>
                <c:pt idx="174">
                  <c:v>32.54</c:v>
                </c:pt>
                <c:pt idx="177">
                  <c:v>31.7</c:v>
                </c:pt>
                <c:pt idx="180">
                  <c:v>31.84</c:v>
                </c:pt>
                <c:pt idx="183">
                  <c:v>30.53</c:v>
                </c:pt>
              </c:numCache>
            </c:numRef>
          </c:val>
          <c:smooth val="0"/>
        </c:ser>
        <c:ser>
          <c:idx val="1"/>
          <c:order val="1"/>
          <c:tx>
            <c:strRef>
              <c:f>'主要企业玉米淀粉提货量 （周）'!$M$19:$M$20</c:f>
              <c:strCache>
                <c:ptCount val="1"/>
                <c:pt idx="0">
                  <c:v>2022</c:v>
                </c:pt>
              </c:strCache>
            </c:strRef>
          </c:tx>
          <c:spPr>
            <a:ln w="19050" cap="rnd" cmpd="sng" algn="ctr">
              <a:solidFill>
                <a:schemeClr val="accent3"/>
              </a:solidFill>
              <a:prstDash val="solid"/>
              <a:round/>
            </a:ln>
            <a:effectLst/>
          </c:spPr>
          <c:marker>
            <c:symbol val="none"/>
          </c:marker>
          <c:dLbls>
            <c:delete val="1"/>
          </c:dLbls>
          <c:cat>
            <c:strRef>
              <c:f>'主要企业玉米淀粉提货量 （周）'!$K$21:$K$205</c:f>
              <c:strCache>
                <c:ptCount val="184"/>
                <c:pt idx="0">
                  <c:v>01-03</c:v>
                </c:pt>
                <c:pt idx="1">
                  <c:v>01-06</c:v>
                </c:pt>
                <c:pt idx="2">
                  <c:v>01-07</c:v>
                </c:pt>
                <c:pt idx="3">
                  <c:v>01-08</c:v>
                </c:pt>
                <c:pt idx="4">
                  <c:v>01-13</c:v>
                </c:pt>
                <c:pt idx="5">
                  <c:v>01-14</c:v>
                </c:pt>
                <c:pt idx="6">
                  <c:v>01-15</c:v>
                </c:pt>
                <c:pt idx="7">
                  <c:v>01-17</c:v>
                </c:pt>
                <c:pt idx="8">
                  <c:v>01-20</c:v>
                </c:pt>
                <c:pt idx="9">
                  <c:v>01-21</c:v>
                </c:pt>
                <c:pt idx="10">
                  <c:v>01-22</c:v>
                </c:pt>
                <c:pt idx="11">
                  <c:v>01-24</c:v>
                </c:pt>
                <c:pt idx="12">
                  <c:v>01-27</c:v>
                </c:pt>
                <c:pt idx="13">
                  <c:v>01-28</c:v>
                </c:pt>
                <c:pt idx="14">
                  <c:v>01-29</c:v>
                </c:pt>
                <c:pt idx="15">
                  <c:v>01-31</c:v>
                </c:pt>
                <c:pt idx="16">
                  <c:v>02-03</c:v>
                </c:pt>
                <c:pt idx="17">
                  <c:v>02-04</c:v>
                </c:pt>
                <c:pt idx="18">
                  <c:v>02-05</c:v>
                </c:pt>
                <c:pt idx="19">
                  <c:v>02-07</c:v>
                </c:pt>
                <c:pt idx="20">
                  <c:v>02-10</c:v>
                </c:pt>
                <c:pt idx="21">
                  <c:v>02-11</c:v>
                </c:pt>
                <c:pt idx="22">
                  <c:v>02-12</c:v>
                </c:pt>
                <c:pt idx="23">
                  <c:v>02-14</c:v>
                </c:pt>
                <c:pt idx="24">
                  <c:v>02-17</c:v>
                </c:pt>
                <c:pt idx="25">
                  <c:v>02-18</c:v>
                </c:pt>
                <c:pt idx="26">
                  <c:v>02-19</c:v>
                </c:pt>
                <c:pt idx="27">
                  <c:v>02-21</c:v>
                </c:pt>
                <c:pt idx="28">
                  <c:v>02-24</c:v>
                </c:pt>
                <c:pt idx="29">
                  <c:v>02-25</c:v>
                </c:pt>
                <c:pt idx="30">
                  <c:v>02-26</c:v>
                </c:pt>
                <c:pt idx="31">
                  <c:v>02-28</c:v>
                </c:pt>
                <c:pt idx="32">
                  <c:v>03-03</c:v>
                </c:pt>
                <c:pt idx="33">
                  <c:v>03-04</c:v>
                </c:pt>
                <c:pt idx="34">
                  <c:v>03-05</c:v>
                </c:pt>
                <c:pt idx="35">
                  <c:v>03-06</c:v>
                </c:pt>
                <c:pt idx="36">
                  <c:v>03-10</c:v>
                </c:pt>
                <c:pt idx="37">
                  <c:v>03-11</c:v>
                </c:pt>
                <c:pt idx="38">
                  <c:v>03-12</c:v>
                </c:pt>
                <c:pt idx="39">
                  <c:v>03-13</c:v>
                </c:pt>
                <c:pt idx="40">
                  <c:v>03-17</c:v>
                </c:pt>
                <c:pt idx="41">
                  <c:v>03-18</c:v>
                </c:pt>
                <c:pt idx="42">
                  <c:v>03-19</c:v>
                </c:pt>
                <c:pt idx="43">
                  <c:v>03-20</c:v>
                </c:pt>
                <c:pt idx="44">
                  <c:v>03-24</c:v>
                </c:pt>
                <c:pt idx="45">
                  <c:v>03-25</c:v>
                </c:pt>
                <c:pt idx="46">
                  <c:v>03-26</c:v>
                </c:pt>
                <c:pt idx="47">
                  <c:v>03-27</c:v>
                </c:pt>
                <c:pt idx="48">
                  <c:v>03-31</c:v>
                </c:pt>
                <c:pt idx="49">
                  <c:v>04-01</c:v>
                </c:pt>
                <c:pt idx="50">
                  <c:v>04-02</c:v>
                </c:pt>
                <c:pt idx="51">
                  <c:v>04-03</c:v>
                </c:pt>
                <c:pt idx="52">
                  <c:v>04-07</c:v>
                </c:pt>
                <c:pt idx="53">
                  <c:v>04-08</c:v>
                </c:pt>
                <c:pt idx="54">
                  <c:v>04-09</c:v>
                </c:pt>
                <c:pt idx="55">
                  <c:v>04-10</c:v>
                </c:pt>
                <c:pt idx="56">
                  <c:v>04-14</c:v>
                </c:pt>
                <c:pt idx="57">
                  <c:v>04-15</c:v>
                </c:pt>
                <c:pt idx="58">
                  <c:v>04-16</c:v>
                </c:pt>
                <c:pt idx="59">
                  <c:v>04-17</c:v>
                </c:pt>
                <c:pt idx="60">
                  <c:v>04-21</c:v>
                </c:pt>
                <c:pt idx="61">
                  <c:v>04-22</c:v>
                </c:pt>
                <c:pt idx="62">
                  <c:v>04-23</c:v>
                </c:pt>
                <c:pt idx="63">
                  <c:v>04-24</c:v>
                </c:pt>
                <c:pt idx="64">
                  <c:v>04-28</c:v>
                </c:pt>
                <c:pt idx="65">
                  <c:v>04-29</c:v>
                </c:pt>
                <c:pt idx="66">
                  <c:v>04-30</c:v>
                </c:pt>
                <c:pt idx="67">
                  <c:v>05-01</c:v>
                </c:pt>
                <c:pt idx="68">
                  <c:v>05-05</c:v>
                </c:pt>
                <c:pt idx="69">
                  <c:v>05-06</c:v>
                </c:pt>
                <c:pt idx="70">
                  <c:v>05-07</c:v>
                </c:pt>
                <c:pt idx="71">
                  <c:v>05-08</c:v>
                </c:pt>
                <c:pt idx="72">
                  <c:v>05-12</c:v>
                </c:pt>
                <c:pt idx="73">
                  <c:v>05-13</c:v>
                </c:pt>
                <c:pt idx="74">
                  <c:v>05-14</c:v>
                </c:pt>
                <c:pt idx="75">
                  <c:v>05-15</c:v>
                </c:pt>
                <c:pt idx="76">
                  <c:v>05-17</c:v>
                </c:pt>
                <c:pt idx="77">
                  <c:v>05-20</c:v>
                </c:pt>
                <c:pt idx="78">
                  <c:v>05-21</c:v>
                </c:pt>
                <c:pt idx="79">
                  <c:v>05-22</c:v>
                </c:pt>
                <c:pt idx="80">
                  <c:v>05-24</c:v>
                </c:pt>
                <c:pt idx="81">
                  <c:v>05-27</c:v>
                </c:pt>
                <c:pt idx="82">
                  <c:v>05-28</c:v>
                </c:pt>
                <c:pt idx="83">
                  <c:v>05-29</c:v>
                </c:pt>
                <c:pt idx="84">
                  <c:v>05-31</c:v>
                </c:pt>
                <c:pt idx="85">
                  <c:v>06-03</c:v>
                </c:pt>
                <c:pt idx="86">
                  <c:v>06-04</c:v>
                </c:pt>
                <c:pt idx="87">
                  <c:v>06-05</c:v>
                </c:pt>
                <c:pt idx="88">
                  <c:v>06-07</c:v>
                </c:pt>
                <c:pt idx="89">
                  <c:v>06-10</c:v>
                </c:pt>
                <c:pt idx="90">
                  <c:v>06-11</c:v>
                </c:pt>
                <c:pt idx="91">
                  <c:v>06-12</c:v>
                </c:pt>
                <c:pt idx="92">
                  <c:v>06-14</c:v>
                </c:pt>
                <c:pt idx="93">
                  <c:v>06-17</c:v>
                </c:pt>
                <c:pt idx="94">
                  <c:v>06-18</c:v>
                </c:pt>
                <c:pt idx="95">
                  <c:v>06-19</c:v>
                </c:pt>
                <c:pt idx="96">
                  <c:v>06-21</c:v>
                </c:pt>
                <c:pt idx="97">
                  <c:v>06-24</c:v>
                </c:pt>
                <c:pt idx="98">
                  <c:v>06-25</c:v>
                </c:pt>
                <c:pt idx="99">
                  <c:v>06-26</c:v>
                </c:pt>
                <c:pt idx="100">
                  <c:v>06-28</c:v>
                </c:pt>
                <c:pt idx="101">
                  <c:v>07-01</c:v>
                </c:pt>
                <c:pt idx="102">
                  <c:v>07-02</c:v>
                </c:pt>
                <c:pt idx="103">
                  <c:v>07-03</c:v>
                </c:pt>
                <c:pt idx="104">
                  <c:v>07-05</c:v>
                </c:pt>
                <c:pt idx="105">
                  <c:v>07-08</c:v>
                </c:pt>
                <c:pt idx="106">
                  <c:v>07-09</c:v>
                </c:pt>
                <c:pt idx="107">
                  <c:v>07-10</c:v>
                </c:pt>
                <c:pt idx="108">
                  <c:v>07-12</c:v>
                </c:pt>
                <c:pt idx="109">
                  <c:v>07-15</c:v>
                </c:pt>
                <c:pt idx="110">
                  <c:v>07-16</c:v>
                </c:pt>
                <c:pt idx="111">
                  <c:v>07-17</c:v>
                </c:pt>
                <c:pt idx="112">
                  <c:v>07-19</c:v>
                </c:pt>
                <c:pt idx="113">
                  <c:v>07-22</c:v>
                </c:pt>
                <c:pt idx="114">
                  <c:v>07-23</c:v>
                </c:pt>
                <c:pt idx="115">
                  <c:v>07-26</c:v>
                </c:pt>
                <c:pt idx="116">
                  <c:v>07-29</c:v>
                </c:pt>
                <c:pt idx="117">
                  <c:v>07-30</c:v>
                </c:pt>
                <c:pt idx="118">
                  <c:v>08-02</c:v>
                </c:pt>
                <c:pt idx="119">
                  <c:v>08-05</c:v>
                </c:pt>
                <c:pt idx="120">
                  <c:v>08-06</c:v>
                </c:pt>
                <c:pt idx="121">
                  <c:v>08-09</c:v>
                </c:pt>
                <c:pt idx="122">
                  <c:v>08-12</c:v>
                </c:pt>
                <c:pt idx="123">
                  <c:v>08-13</c:v>
                </c:pt>
                <c:pt idx="124">
                  <c:v>08-16</c:v>
                </c:pt>
                <c:pt idx="125">
                  <c:v>08-19</c:v>
                </c:pt>
                <c:pt idx="126">
                  <c:v>08-20</c:v>
                </c:pt>
                <c:pt idx="127">
                  <c:v>08-23</c:v>
                </c:pt>
                <c:pt idx="128">
                  <c:v>08-26</c:v>
                </c:pt>
                <c:pt idx="129">
                  <c:v>08-27</c:v>
                </c:pt>
                <c:pt idx="130">
                  <c:v>08-30</c:v>
                </c:pt>
                <c:pt idx="131">
                  <c:v>09-02</c:v>
                </c:pt>
                <c:pt idx="132">
                  <c:v>09-03</c:v>
                </c:pt>
                <c:pt idx="133">
                  <c:v>09-06</c:v>
                </c:pt>
                <c:pt idx="134">
                  <c:v>09-09</c:v>
                </c:pt>
                <c:pt idx="135">
                  <c:v>09-10</c:v>
                </c:pt>
                <c:pt idx="136">
                  <c:v>09-14</c:v>
                </c:pt>
                <c:pt idx="137">
                  <c:v>09-16</c:v>
                </c:pt>
                <c:pt idx="138">
                  <c:v>09-17</c:v>
                </c:pt>
                <c:pt idx="139">
                  <c:v>09-21</c:v>
                </c:pt>
                <c:pt idx="140">
                  <c:v>09-23</c:v>
                </c:pt>
                <c:pt idx="141">
                  <c:v>09-24</c:v>
                </c:pt>
                <c:pt idx="142">
                  <c:v>09-27</c:v>
                </c:pt>
                <c:pt idx="143">
                  <c:v>09-30</c:v>
                </c:pt>
                <c:pt idx="144">
                  <c:v>10-01</c:v>
                </c:pt>
                <c:pt idx="145">
                  <c:v>10-04</c:v>
                </c:pt>
                <c:pt idx="146">
                  <c:v>10-07</c:v>
                </c:pt>
                <c:pt idx="147">
                  <c:v>10-08</c:v>
                </c:pt>
                <c:pt idx="148">
                  <c:v>10-11</c:v>
                </c:pt>
                <c:pt idx="149">
                  <c:v>10-14</c:v>
                </c:pt>
                <c:pt idx="150">
                  <c:v>10-15</c:v>
                </c:pt>
                <c:pt idx="151">
                  <c:v>10-18</c:v>
                </c:pt>
                <c:pt idx="152">
                  <c:v>10-21</c:v>
                </c:pt>
                <c:pt idx="153">
                  <c:v>10-22</c:v>
                </c:pt>
                <c:pt idx="154">
                  <c:v>10-25</c:v>
                </c:pt>
                <c:pt idx="155">
                  <c:v>10-28</c:v>
                </c:pt>
                <c:pt idx="156">
                  <c:v>10-29</c:v>
                </c:pt>
                <c:pt idx="157">
                  <c:v>11-01</c:v>
                </c:pt>
                <c:pt idx="158">
                  <c:v>11-04</c:v>
                </c:pt>
                <c:pt idx="159">
                  <c:v>11-05</c:v>
                </c:pt>
                <c:pt idx="160">
                  <c:v>11-08</c:v>
                </c:pt>
                <c:pt idx="161">
                  <c:v>11-11</c:v>
                </c:pt>
                <c:pt idx="162">
                  <c:v>11-12</c:v>
                </c:pt>
                <c:pt idx="163">
                  <c:v>11-15</c:v>
                </c:pt>
                <c:pt idx="164">
                  <c:v>11-18</c:v>
                </c:pt>
                <c:pt idx="165">
                  <c:v>11-19</c:v>
                </c:pt>
                <c:pt idx="166">
                  <c:v>11-22</c:v>
                </c:pt>
                <c:pt idx="167">
                  <c:v>11-25</c:v>
                </c:pt>
                <c:pt idx="168">
                  <c:v>11-26</c:v>
                </c:pt>
                <c:pt idx="169">
                  <c:v>11-29</c:v>
                </c:pt>
                <c:pt idx="170">
                  <c:v>12-02</c:v>
                </c:pt>
                <c:pt idx="171">
                  <c:v>12-03</c:v>
                </c:pt>
                <c:pt idx="172">
                  <c:v>12-06</c:v>
                </c:pt>
                <c:pt idx="173">
                  <c:v>12-09</c:v>
                </c:pt>
                <c:pt idx="174">
                  <c:v>12-10</c:v>
                </c:pt>
                <c:pt idx="175">
                  <c:v>12-13</c:v>
                </c:pt>
                <c:pt idx="176">
                  <c:v>12-16</c:v>
                </c:pt>
                <c:pt idx="177">
                  <c:v>12-17</c:v>
                </c:pt>
                <c:pt idx="178">
                  <c:v>12-20</c:v>
                </c:pt>
                <c:pt idx="179">
                  <c:v>12-23</c:v>
                </c:pt>
                <c:pt idx="180">
                  <c:v>12-24</c:v>
                </c:pt>
                <c:pt idx="181">
                  <c:v>12-27</c:v>
                </c:pt>
                <c:pt idx="182">
                  <c:v>12-30</c:v>
                </c:pt>
                <c:pt idx="183">
                  <c:v>12-31</c:v>
                </c:pt>
              </c:strCache>
            </c:strRef>
          </c:cat>
          <c:val>
            <c:numRef>
              <c:f>'主要企业玉米淀粉提货量 （周）'!$M$21:$M$205</c:f>
              <c:numCache>
                <c:formatCode>General</c:formatCode>
                <c:ptCount val="184"/>
                <c:pt idx="2">
                  <c:v>31.03</c:v>
                </c:pt>
                <c:pt idx="5">
                  <c:v>27.43</c:v>
                </c:pt>
                <c:pt idx="9">
                  <c:v>28.7</c:v>
                </c:pt>
                <c:pt idx="13">
                  <c:v>25.11</c:v>
                </c:pt>
                <c:pt idx="17">
                  <c:v>25.67</c:v>
                </c:pt>
                <c:pt idx="21">
                  <c:v>23.44</c:v>
                </c:pt>
                <c:pt idx="25">
                  <c:v>22.72</c:v>
                </c:pt>
                <c:pt idx="29">
                  <c:v>22.93</c:v>
                </c:pt>
                <c:pt idx="33">
                  <c:v>27.66</c:v>
                </c:pt>
                <c:pt idx="37">
                  <c:v>25.9</c:v>
                </c:pt>
                <c:pt idx="41">
                  <c:v>25.13</c:v>
                </c:pt>
                <c:pt idx="45">
                  <c:v>30.21</c:v>
                </c:pt>
                <c:pt idx="49">
                  <c:v>28.93</c:v>
                </c:pt>
                <c:pt idx="53">
                  <c:v>24.81</c:v>
                </c:pt>
                <c:pt idx="57">
                  <c:v>25.61</c:v>
                </c:pt>
                <c:pt idx="61">
                  <c:v>32.59</c:v>
                </c:pt>
                <c:pt idx="65">
                  <c:v>30.19</c:v>
                </c:pt>
                <c:pt idx="69">
                  <c:v>28.67</c:v>
                </c:pt>
                <c:pt idx="73">
                  <c:v>35.62</c:v>
                </c:pt>
                <c:pt idx="77">
                  <c:v>33.6</c:v>
                </c:pt>
                <c:pt idx="81">
                  <c:v>30.19</c:v>
                </c:pt>
                <c:pt idx="85">
                  <c:v>29.4</c:v>
                </c:pt>
                <c:pt idx="89">
                  <c:v>31.41</c:v>
                </c:pt>
                <c:pt idx="93">
                  <c:v>27.62</c:v>
                </c:pt>
                <c:pt idx="97">
                  <c:v>26.77</c:v>
                </c:pt>
                <c:pt idx="101">
                  <c:v>27.9</c:v>
                </c:pt>
                <c:pt idx="105">
                  <c:v>27.17</c:v>
                </c:pt>
                <c:pt idx="109">
                  <c:v>25.9</c:v>
                </c:pt>
                <c:pt idx="113">
                  <c:v>22.51</c:v>
                </c:pt>
                <c:pt idx="116">
                  <c:v>23.53</c:v>
                </c:pt>
                <c:pt idx="119">
                  <c:v>25.76</c:v>
                </c:pt>
                <c:pt idx="122">
                  <c:v>13.96</c:v>
                </c:pt>
                <c:pt idx="125">
                  <c:v>7.69</c:v>
                </c:pt>
                <c:pt idx="128">
                  <c:v>21.52</c:v>
                </c:pt>
                <c:pt idx="131">
                  <c:v>25.42</c:v>
                </c:pt>
                <c:pt idx="134">
                  <c:v>28.31</c:v>
                </c:pt>
                <c:pt idx="137">
                  <c:v>32.63</c:v>
                </c:pt>
                <c:pt idx="140">
                  <c:v>31.52</c:v>
                </c:pt>
                <c:pt idx="143">
                  <c:v>33.47</c:v>
                </c:pt>
                <c:pt idx="146">
                  <c:v>33.97</c:v>
                </c:pt>
                <c:pt idx="149">
                  <c:v>30.3</c:v>
                </c:pt>
                <c:pt idx="152">
                  <c:v>27.08</c:v>
                </c:pt>
                <c:pt idx="155">
                  <c:v>21.48</c:v>
                </c:pt>
                <c:pt idx="158">
                  <c:v>28.44</c:v>
                </c:pt>
                <c:pt idx="161">
                  <c:v>25.96</c:v>
                </c:pt>
                <c:pt idx="164">
                  <c:v>28.46</c:v>
                </c:pt>
                <c:pt idx="167">
                  <c:v>25.19</c:v>
                </c:pt>
                <c:pt idx="170">
                  <c:v>29.7</c:v>
                </c:pt>
                <c:pt idx="173">
                  <c:v>25.38</c:v>
                </c:pt>
                <c:pt idx="176">
                  <c:v>28.61</c:v>
                </c:pt>
                <c:pt idx="179">
                  <c:v>29.93</c:v>
                </c:pt>
                <c:pt idx="182">
                  <c:v>32.3</c:v>
                </c:pt>
              </c:numCache>
            </c:numRef>
          </c:val>
          <c:smooth val="0"/>
        </c:ser>
        <c:ser>
          <c:idx val="2"/>
          <c:order val="2"/>
          <c:tx>
            <c:strRef>
              <c:f>'主要企业玉米淀粉提货量 （周）'!$N$19:$N$20</c:f>
              <c:strCache>
                <c:ptCount val="1"/>
                <c:pt idx="0">
                  <c:v>2023</c:v>
                </c:pt>
              </c:strCache>
            </c:strRef>
          </c:tx>
          <c:spPr>
            <a:ln w="15875" cap="rnd" cmpd="sng" algn="ctr">
              <a:solidFill>
                <a:srgbClr val="003873"/>
              </a:solidFill>
              <a:prstDash val="solid"/>
              <a:round/>
            </a:ln>
            <a:effectLst/>
          </c:spPr>
          <c:marker>
            <c:symbol val="none"/>
          </c:marker>
          <c:dLbls>
            <c:delete val="1"/>
          </c:dLbls>
          <c:cat>
            <c:strRef>
              <c:f>'主要企业玉米淀粉提货量 （周）'!$K$21:$K$205</c:f>
              <c:strCache>
                <c:ptCount val="184"/>
                <c:pt idx="0">
                  <c:v>01-03</c:v>
                </c:pt>
                <c:pt idx="1">
                  <c:v>01-06</c:v>
                </c:pt>
                <c:pt idx="2">
                  <c:v>01-07</c:v>
                </c:pt>
                <c:pt idx="3">
                  <c:v>01-08</c:v>
                </c:pt>
                <c:pt idx="4">
                  <c:v>01-13</c:v>
                </c:pt>
                <c:pt idx="5">
                  <c:v>01-14</c:v>
                </c:pt>
                <c:pt idx="6">
                  <c:v>01-15</c:v>
                </c:pt>
                <c:pt idx="7">
                  <c:v>01-17</c:v>
                </c:pt>
                <c:pt idx="8">
                  <c:v>01-20</c:v>
                </c:pt>
                <c:pt idx="9">
                  <c:v>01-21</c:v>
                </c:pt>
                <c:pt idx="10">
                  <c:v>01-22</c:v>
                </c:pt>
                <c:pt idx="11">
                  <c:v>01-24</c:v>
                </c:pt>
                <c:pt idx="12">
                  <c:v>01-27</c:v>
                </c:pt>
                <c:pt idx="13">
                  <c:v>01-28</c:v>
                </c:pt>
                <c:pt idx="14">
                  <c:v>01-29</c:v>
                </c:pt>
                <c:pt idx="15">
                  <c:v>01-31</c:v>
                </c:pt>
                <c:pt idx="16">
                  <c:v>02-03</c:v>
                </c:pt>
                <c:pt idx="17">
                  <c:v>02-04</c:v>
                </c:pt>
                <c:pt idx="18">
                  <c:v>02-05</c:v>
                </c:pt>
                <c:pt idx="19">
                  <c:v>02-07</c:v>
                </c:pt>
                <c:pt idx="20">
                  <c:v>02-10</c:v>
                </c:pt>
                <c:pt idx="21">
                  <c:v>02-11</c:v>
                </c:pt>
                <c:pt idx="22">
                  <c:v>02-12</c:v>
                </c:pt>
                <c:pt idx="23">
                  <c:v>02-14</c:v>
                </c:pt>
                <c:pt idx="24">
                  <c:v>02-17</c:v>
                </c:pt>
                <c:pt idx="25">
                  <c:v>02-18</c:v>
                </c:pt>
                <c:pt idx="26">
                  <c:v>02-19</c:v>
                </c:pt>
                <c:pt idx="27">
                  <c:v>02-21</c:v>
                </c:pt>
                <c:pt idx="28">
                  <c:v>02-24</c:v>
                </c:pt>
                <c:pt idx="29">
                  <c:v>02-25</c:v>
                </c:pt>
                <c:pt idx="30">
                  <c:v>02-26</c:v>
                </c:pt>
                <c:pt idx="31">
                  <c:v>02-28</c:v>
                </c:pt>
                <c:pt idx="32">
                  <c:v>03-03</c:v>
                </c:pt>
                <c:pt idx="33">
                  <c:v>03-04</c:v>
                </c:pt>
                <c:pt idx="34">
                  <c:v>03-05</c:v>
                </c:pt>
                <c:pt idx="35">
                  <c:v>03-06</c:v>
                </c:pt>
                <c:pt idx="36">
                  <c:v>03-10</c:v>
                </c:pt>
                <c:pt idx="37">
                  <c:v>03-11</c:v>
                </c:pt>
                <c:pt idx="38">
                  <c:v>03-12</c:v>
                </c:pt>
                <c:pt idx="39">
                  <c:v>03-13</c:v>
                </c:pt>
                <c:pt idx="40">
                  <c:v>03-17</c:v>
                </c:pt>
                <c:pt idx="41">
                  <c:v>03-18</c:v>
                </c:pt>
                <c:pt idx="42">
                  <c:v>03-19</c:v>
                </c:pt>
                <c:pt idx="43">
                  <c:v>03-20</c:v>
                </c:pt>
                <c:pt idx="44">
                  <c:v>03-24</c:v>
                </c:pt>
                <c:pt idx="45">
                  <c:v>03-25</c:v>
                </c:pt>
                <c:pt idx="46">
                  <c:v>03-26</c:v>
                </c:pt>
                <c:pt idx="47">
                  <c:v>03-27</c:v>
                </c:pt>
                <c:pt idx="48">
                  <c:v>03-31</c:v>
                </c:pt>
                <c:pt idx="49">
                  <c:v>04-01</c:v>
                </c:pt>
                <c:pt idx="50">
                  <c:v>04-02</c:v>
                </c:pt>
                <c:pt idx="51">
                  <c:v>04-03</c:v>
                </c:pt>
                <c:pt idx="52">
                  <c:v>04-07</c:v>
                </c:pt>
                <c:pt idx="53">
                  <c:v>04-08</c:v>
                </c:pt>
                <c:pt idx="54">
                  <c:v>04-09</c:v>
                </c:pt>
                <c:pt idx="55">
                  <c:v>04-10</c:v>
                </c:pt>
                <c:pt idx="56">
                  <c:v>04-14</c:v>
                </c:pt>
                <c:pt idx="57">
                  <c:v>04-15</c:v>
                </c:pt>
                <c:pt idx="58">
                  <c:v>04-16</c:v>
                </c:pt>
                <c:pt idx="59">
                  <c:v>04-17</c:v>
                </c:pt>
                <c:pt idx="60">
                  <c:v>04-21</c:v>
                </c:pt>
                <c:pt idx="61">
                  <c:v>04-22</c:v>
                </c:pt>
                <c:pt idx="62">
                  <c:v>04-23</c:v>
                </c:pt>
                <c:pt idx="63">
                  <c:v>04-24</c:v>
                </c:pt>
                <c:pt idx="64">
                  <c:v>04-28</c:v>
                </c:pt>
                <c:pt idx="65">
                  <c:v>04-29</c:v>
                </c:pt>
                <c:pt idx="66">
                  <c:v>04-30</c:v>
                </c:pt>
                <c:pt idx="67">
                  <c:v>05-01</c:v>
                </c:pt>
                <c:pt idx="68">
                  <c:v>05-05</c:v>
                </c:pt>
                <c:pt idx="69">
                  <c:v>05-06</c:v>
                </c:pt>
                <c:pt idx="70">
                  <c:v>05-07</c:v>
                </c:pt>
                <c:pt idx="71">
                  <c:v>05-08</c:v>
                </c:pt>
                <c:pt idx="72">
                  <c:v>05-12</c:v>
                </c:pt>
                <c:pt idx="73">
                  <c:v>05-13</c:v>
                </c:pt>
                <c:pt idx="74">
                  <c:v>05-14</c:v>
                </c:pt>
                <c:pt idx="75">
                  <c:v>05-15</c:v>
                </c:pt>
                <c:pt idx="76">
                  <c:v>05-17</c:v>
                </c:pt>
                <c:pt idx="77">
                  <c:v>05-20</c:v>
                </c:pt>
                <c:pt idx="78">
                  <c:v>05-21</c:v>
                </c:pt>
                <c:pt idx="79">
                  <c:v>05-22</c:v>
                </c:pt>
                <c:pt idx="80">
                  <c:v>05-24</c:v>
                </c:pt>
                <c:pt idx="81">
                  <c:v>05-27</c:v>
                </c:pt>
                <c:pt idx="82">
                  <c:v>05-28</c:v>
                </c:pt>
                <c:pt idx="83">
                  <c:v>05-29</c:v>
                </c:pt>
                <c:pt idx="84">
                  <c:v>05-31</c:v>
                </c:pt>
                <c:pt idx="85">
                  <c:v>06-03</c:v>
                </c:pt>
                <c:pt idx="86">
                  <c:v>06-04</c:v>
                </c:pt>
                <c:pt idx="87">
                  <c:v>06-05</c:v>
                </c:pt>
                <c:pt idx="88">
                  <c:v>06-07</c:v>
                </c:pt>
                <c:pt idx="89">
                  <c:v>06-10</c:v>
                </c:pt>
                <c:pt idx="90">
                  <c:v>06-11</c:v>
                </c:pt>
                <c:pt idx="91">
                  <c:v>06-12</c:v>
                </c:pt>
                <c:pt idx="92">
                  <c:v>06-14</c:v>
                </c:pt>
                <c:pt idx="93">
                  <c:v>06-17</c:v>
                </c:pt>
                <c:pt idx="94">
                  <c:v>06-18</c:v>
                </c:pt>
                <c:pt idx="95">
                  <c:v>06-19</c:v>
                </c:pt>
                <c:pt idx="96">
                  <c:v>06-21</c:v>
                </c:pt>
                <c:pt idx="97">
                  <c:v>06-24</c:v>
                </c:pt>
                <c:pt idx="98">
                  <c:v>06-25</c:v>
                </c:pt>
                <c:pt idx="99">
                  <c:v>06-26</c:v>
                </c:pt>
                <c:pt idx="100">
                  <c:v>06-28</c:v>
                </c:pt>
                <c:pt idx="101">
                  <c:v>07-01</c:v>
                </c:pt>
                <c:pt idx="102">
                  <c:v>07-02</c:v>
                </c:pt>
                <c:pt idx="103">
                  <c:v>07-03</c:v>
                </c:pt>
                <c:pt idx="104">
                  <c:v>07-05</c:v>
                </c:pt>
                <c:pt idx="105">
                  <c:v>07-08</c:v>
                </c:pt>
                <c:pt idx="106">
                  <c:v>07-09</c:v>
                </c:pt>
                <c:pt idx="107">
                  <c:v>07-10</c:v>
                </c:pt>
                <c:pt idx="108">
                  <c:v>07-12</c:v>
                </c:pt>
                <c:pt idx="109">
                  <c:v>07-15</c:v>
                </c:pt>
                <c:pt idx="110">
                  <c:v>07-16</c:v>
                </c:pt>
                <c:pt idx="111">
                  <c:v>07-17</c:v>
                </c:pt>
                <c:pt idx="112">
                  <c:v>07-19</c:v>
                </c:pt>
                <c:pt idx="113">
                  <c:v>07-22</c:v>
                </c:pt>
                <c:pt idx="114">
                  <c:v>07-23</c:v>
                </c:pt>
                <c:pt idx="115">
                  <c:v>07-26</c:v>
                </c:pt>
                <c:pt idx="116">
                  <c:v>07-29</c:v>
                </c:pt>
                <c:pt idx="117">
                  <c:v>07-30</c:v>
                </c:pt>
                <c:pt idx="118">
                  <c:v>08-02</c:v>
                </c:pt>
                <c:pt idx="119">
                  <c:v>08-05</c:v>
                </c:pt>
                <c:pt idx="120">
                  <c:v>08-06</c:v>
                </c:pt>
                <c:pt idx="121">
                  <c:v>08-09</c:v>
                </c:pt>
                <c:pt idx="122">
                  <c:v>08-12</c:v>
                </c:pt>
                <c:pt idx="123">
                  <c:v>08-13</c:v>
                </c:pt>
                <c:pt idx="124">
                  <c:v>08-16</c:v>
                </c:pt>
                <c:pt idx="125">
                  <c:v>08-19</c:v>
                </c:pt>
                <c:pt idx="126">
                  <c:v>08-20</c:v>
                </c:pt>
                <c:pt idx="127">
                  <c:v>08-23</c:v>
                </c:pt>
                <c:pt idx="128">
                  <c:v>08-26</c:v>
                </c:pt>
                <c:pt idx="129">
                  <c:v>08-27</c:v>
                </c:pt>
                <c:pt idx="130">
                  <c:v>08-30</c:v>
                </c:pt>
                <c:pt idx="131">
                  <c:v>09-02</c:v>
                </c:pt>
                <c:pt idx="132">
                  <c:v>09-03</c:v>
                </c:pt>
                <c:pt idx="133">
                  <c:v>09-06</c:v>
                </c:pt>
                <c:pt idx="134">
                  <c:v>09-09</c:v>
                </c:pt>
                <c:pt idx="135">
                  <c:v>09-10</c:v>
                </c:pt>
                <c:pt idx="136">
                  <c:v>09-14</c:v>
                </c:pt>
                <c:pt idx="137">
                  <c:v>09-16</c:v>
                </c:pt>
                <c:pt idx="138">
                  <c:v>09-17</c:v>
                </c:pt>
                <c:pt idx="139">
                  <c:v>09-21</c:v>
                </c:pt>
                <c:pt idx="140">
                  <c:v>09-23</c:v>
                </c:pt>
                <c:pt idx="141">
                  <c:v>09-24</c:v>
                </c:pt>
                <c:pt idx="142">
                  <c:v>09-27</c:v>
                </c:pt>
                <c:pt idx="143">
                  <c:v>09-30</c:v>
                </c:pt>
                <c:pt idx="144">
                  <c:v>10-01</c:v>
                </c:pt>
                <c:pt idx="145">
                  <c:v>10-04</c:v>
                </c:pt>
                <c:pt idx="146">
                  <c:v>10-07</c:v>
                </c:pt>
                <c:pt idx="147">
                  <c:v>10-08</c:v>
                </c:pt>
                <c:pt idx="148">
                  <c:v>10-11</c:v>
                </c:pt>
                <c:pt idx="149">
                  <c:v>10-14</c:v>
                </c:pt>
                <c:pt idx="150">
                  <c:v>10-15</c:v>
                </c:pt>
                <c:pt idx="151">
                  <c:v>10-18</c:v>
                </c:pt>
                <c:pt idx="152">
                  <c:v>10-21</c:v>
                </c:pt>
                <c:pt idx="153">
                  <c:v>10-22</c:v>
                </c:pt>
                <c:pt idx="154">
                  <c:v>10-25</c:v>
                </c:pt>
                <c:pt idx="155">
                  <c:v>10-28</c:v>
                </c:pt>
                <c:pt idx="156">
                  <c:v>10-29</c:v>
                </c:pt>
                <c:pt idx="157">
                  <c:v>11-01</c:v>
                </c:pt>
                <c:pt idx="158">
                  <c:v>11-04</c:v>
                </c:pt>
                <c:pt idx="159">
                  <c:v>11-05</c:v>
                </c:pt>
                <c:pt idx="160">
                  <c:v>11-08</c:v>
                </c:pt>
                <c:pt idx="161">
                  <c:v>11-11</c:v>
                </c:pt>
                <c:pt idx="162">
                  <c:v>11-12</c:v>
                </c:pt>
                <c:pt idx="163">
                  <c:v>11-15</c:v>
                </c:pt>
                <c:pt idx="164">
                  <c:v>11-18</c:v>
                </c:pt>
                <c:pt idx="165">
                  <c:v>11-19</c:v>
                </c:pt>
                <c:pt idx="166">
                  <c:v>11-22</c:v>
                </c:pt>
                <c:pt idx="167">
                  <c:v>11-25</c:v>
                </c:pt>
                <c:pt idx="168">
                  <c:v>11-26</c:v>
                </c:pt>
                <c:pt idx="169">
                  <c:v>11-29</c:v>
                </c:pt>
                <c:pt idx="170">
                  <c:v>12-02</c:v>
                </c:pt>
                <c:pt idx="171">
                  <c:v>12-03</c:v>
                </c:pt>
                <c:pt idx="172">
                  <c:v>12-06</c:v>
                </c:pt>
                <c:pt idx="173">
                  <c:v>12-09</c:v>
                </c:pt>
                <c:pt idx="174">
                  <c:v>12-10</c:v>
                </c:pt>
                <c:pt idx="175">
                  <c:v>12-13</c:v>
                </c:pt>
                <c:pt idx="176">
                  <c:v>12-16</c:v>
                </c:pt>
                <c:pt idx="177">
                  <c:v>12-17</c:v>
                </c:pt>
                <c:pt idx="178">
                  <c:v>12-20</c:v>
                </c:pt>
                <c:pt idx="179">
                  <c:v>12-23</c:v>
                </c:pt>
                <c:pt idx="180">
                  <c:v>12-24</c:v>
                </c:pt>
                <c:pt idx="181">
                  <c:v>12-27</c:v>
                </c:pt>
                <c:pt idx="182">
                  <c:v>12-30</c:v>
                </c:pt>
                <c:pt idx="183">
                  <c:v>12-31</c:v>
                </c:pt>
              </c:strCache>
            </c:strRef>
          </c:cat>
          <c:val>
            <c:numRef>
              <c:f>'主要企业玉米淀粉提货量 （周）'!$N$21:$N$205</c:f>
              <c:numCache>
                <c:formatCode>General</c:formatCode>
                <c:ptCount val="184"/>
                <c:pt idx="1">
                  <c:v>33.47</c:v>
                </c:pt>
                <c:pt idx="4">
                  <c:v>29.64</c:v>
                </c:pt>
                <c:pt idx="8">
                  <c:v>25.43</c:v>
                </c:pt>
                <c:pt idx="12">
                  <c:v>29.89</c:v>
                </c:pt>
                <c:pt idx="16">
                  <c:v>25.39</c:v>
                </c:pt>
                <c:pt idx="20">
                  <c:v>25.55</c:v>
                </c:pt>
                <c:pt idx="24">
                  <c:v>24.21</c:v>
                </c:pt>
                <c:pt idx="28">
                  <c:v>29.8</c:v>
                </c:pt>
                <c:pt idx="32">
                  <c:v>26.35</c:v>
                </c:pt>
                <c:pt idx="36">
                  <c:v>33.82</c:v>
                </c:pt>
                <c:pt idx="40">
                  <c:v>32.68</c:v>
                </c:pt>
                <c:pt idx="44">
                  <c:v>31.25</c:v>
                </c:pt>
                <c:pt idx="48">
                  <c:v>31.83</c:v>
                </c:pt>
                <c:pt idx="52">
                  <c:v>30.61</c:v>
                </c:pt>
                <c:pt idx="56">
                  <c:v>36.52</c:v>
                </c:pt>
                <c:pt idx="60">
                  <c:v>27.54</c:v>
                </c:pt>
                <c:pt idx="64">
                  <c:v>29.93</c:v>
                </c:pt>
                <c:pt idx="68">
                  <c:v>32.66</c:v>
                </c:pt>
                <c:pt idx="72">
                  <c:v>32.6</c:v>
                </c:pt>
                <c:pt idx="76">
                  <c:v>29.7</c:v>
                </c:pt>
                <c:pt idx="80">
                  <c:v>25.38</c:v>
                </c:pt>
                <c:pt idx="84">
                  <c:v>28.61</c:v>
                </c:pt>
                <c:pt idx="88">
                  <c:v>29.93</c:v>
                </c:pt>
                <c:pt idx="92">
                  <c:v>32.3</c:v>
                </c:pt>
                <c:pt idx="96">
                  <c:v>33.47</c:v>
                </c:pt>
                <c:pt idx="100">
                  <c:v>29.64</c:v>
                </c:pt>
                <c:pt idx="104">
                  <c:v>25.43</c:v>
                </c:pt>
                <c:pt idx="108">
                  <c:v>29.89</c:v>
                </c:pt>
                <c:pt idx="112">
                  <c:v>25.39</c:v>
                </c:pt>
                <c:pt idx="115">
                  <c:v>25.55</c:v>
                </c:pt>
                <c:pt idx="118">
                  <c:v>24.21</c:v>
                </c:pt>
                <c:pt idx="121">
                  <c:v>29.8</c:v>
                </c:pt>
                <c:pt idx="124">
                  <c:v>26.35</c:v>
                </c:pt>
                <c:pt idx="127">
                  <c:v>33.82</c:v>
                </c:pt>
                <c:pt idx="130">
                  <c:v>32.68</c:v>
                </c:pt>
                <c:pt idx="133">
                  <c:v>31.25</c:v>
                </c:pt>
                <c:pt idx="136">
                  <c:v>31.83</c:v>
                </c:pt>
                <c:pt idx="139">
                  <c:v>30.61</c:v>
                </c:pt>
                <c:pt idx="142">
                  <c:v>36.52</c:v>
                </c:pt>
                <c:pt idx="145">
                  <c:v>27.54</c:v>
                </c:pt>
                <c:pt idx="148">
                  <c:v>29.93</c:v>
                </c:pt>
                <c:pt idx="151">
                  <c:v>32.66</c:v>
                </c:pt>
                <c:pt idx="154">
                  <c:v>32.6</c:v>
                </c:pt>
                <c:pt idx="157">
                  <c:v>31.37</c:v>
                </c:pt>
                <c:pt idx="160">
                  <c:v>33.05</c:v>
                </c:pt>
                <c:pt idx="163">
                  <c:v>34.41</c:v>
                </c:pt>
                <c:pt idx="166">
                  <c:v>31.93</c:v>
                </c:pt>
                <c:pt idx="169">
                  <c:v>30.47</c:v>
                </c:pt>
                <c:pt idx="172">
                  <c:v>34.16</c:v>
                </c:pt>
                <c:pt idx="175">
                  <c:v>31.48</c:v>
                </c:pt>
                <c:pt idx="178">
                  <c:v>33.71</c:v>
                </c:pt>
                <c:pt idx="181">
                  <c:v>35.77</c:v>
                </c:pt>
              </c:numCache>
            </c:numRef>
          </c:val>
          <c:smooth val="0"/>
        </c:ser>
        <c:ser>
          <c:idx val="3"/>
          <c:order val="3"/>
          <c:tx>
            <c:strRef>
              <c:f>'主要企业玉米淀粉提货量 （周）'!$O$19:$O$20</c:f>
              <c:strCache>
                <c:ptCount val="1"/>
                <c:pt idx="0">
                  <c:v>2024</c:v>
                </c:pt>
              </c:strCache>
            </c:strRef>
          </c:tx>
          <c:spPr>
            <a:ln w="25400" cap="rnd" cmpd="sng" algn="ctr">
              <a:solidFill>
                <a:srgbClr val="D32F2F"/>
              </a:solidFill>
              <a:prstDash val="solid"/>
              <a:round/>
            </a:ln>
            <a:effectLst/>
          </c:spPr>
          <c:marker>
            <c:symbol val="none"/>
          </c:marker>
          <c:dLbls>
            <c:delete val="1"/>
          </c:dLbls>
          <c:cat>
            <c:strRef>
              <c:f>'主要企业玉米淀粉提货量 （周）'!$K$21:$K$205</c:f>
              <c:strCache>
                <c:ptCount val="184"/>
                <c:pt idx="0">
                  <c:v>01-03</c:v>
                </c:pt>
                <c:pt idx="1">
                  <c:v>01-06</c:v>
                </c:pt>
                <c:pt idx="2">
                  <c:v>01-07</c:v>
                </c:pt>
                <c:pt idx="3">
                  <c:v>01-08</c:v>
                </c:pt>
                <c:pt idx="4">
                  <c:v>01-13</c:v>
                </c:pt>
                <c:pt idx="5">
                  <c:v>01-14</c:v>
                </c:pt>
                <c:pt idx="6">
                  <c:v>01-15</c:v>
                </c:pt>
                <c:pt idx="7">
                  <c:v>01-17</c:v>
                </c:pt>
                <c:pt idx="8">
                  <c:v>01-20</c:v>
                </c:pt>
                <c:pt idx="9">
                  <c:v>01-21</c:v>
                </c:pt>
                <c:pt idx="10">
                  <c:v>01-22</c:v>
                </c:pt>
                <c:pt idx="11">
                  <c:v>01-24</c:v>
                </c:pt>
                <c:pt idx="12">
                  <c:v>01-27</c:v>
                </c:pt>
                <c:pt idx="13">
                  <c:v>01-28</c:v>
                </c:pt>
                <c:pt idx="14">
                  <c:v>01-29</c:v>
                </c:pt>
                <c:pt idx="15">
                  <c:v>01-31</c:v>
                </c:pt>
                <c:pt idx="16">
                  <c:v>02-03</c:v>
                </c:pt>
                <c:pt idx="17">
                  <c:v>02-04</c:v>
                </c:pt>
                <c:pt idx="18">
                  <c:v>02-05</c:v>
                </c:pt>
                <c:pt idx="19">
                  <c:v>02-07</c:v>
                </c:pt>
                <c:pt idx="20">
                  <c:v>02-10</c:v>
                </c:pt>
                <c:pt idx="21">
                  <c:v>02-11</c:v>
                </c:pt>
                <c:pt idx="22">
                  <c:v>02-12</c:v>
                </c:pt>
                <c:pt idx="23">
                  <c:v>02-14</c:v>
                </c:pt>
                <c:pt idx="24">
                  <c:v>02-17</c:v>
                </c:pt>
                <c:pt idx="25">
                  <c:v>02-18</c:v>
                </c:pt>
                <c:pt idx="26">
                  <c:v>02-19</c:v>
                </c:pt>
                <c:pt idx="27">
                  <c:v>02-21</c:v>
                </c:pt>
                <c:pt idx="28">
                  <c:v>02-24</c:v>
                </c:pt>
                <c:pt idx="29">
                  <c:v>02-25</c:v>
                </c:pt>
                <c:pt idx="30">
                  <c:v>02-26</c:v>
                </c:pt>
                <c:pt idx="31">
                  <c:v>02-28</c:v>
                </c:pt>
                <c:pt idx="32">
                  <c:v>03-03</c:v>
                </c:pt>
                <c:pt idx="33">
                  <c:v>03-04</c:v>
                </c:pt>
                <c:pt idx="34">
                  <c:v>03-05</c:v>
                </c:pt>
                <c:pt idx="35">
                  <c:v>03-06</c:v>
                </c:pt>
                <c:pt idx="36">
                  <c:v>03-10</c:v>
                </c:pt>
                <c:pt idx="37">
                  <c:v>03-11</c:v>
                </c:pt>
                <c:pt idx="38">
                  <c:v>03-12</c:v>
                </c:pt>
                <c:pt idx="39">
                  <c:v>03-13</c:v>
                </c:pt>
                <c:pt idx="40">
                  <c:v>03-17</c:v>
                </c:pt>
                <c:pt idx="41">
                  <c:v>03-18</c:v>
                </c:pt>
                <c:pt idx="42">
                  <c:v>03-19</c:v>
                </c:pt>
                <c:pt idx="43">
                  <c:v>03-20</c:v>
                </c:pt>
                <c:pt idx="44">
                  <c:v>03-24</c:v>
                </c:pt>
                <c:pt idx="45">
                  <c:v>03-25</c:v>
                </c:pt>
                <c:pt idx="46">
                  <c:v>03-26</c:v>
                </c:pt>
                <c:pt idx="47">
                  <c:v>03-27</c:v>
                </c:pt>
                <c:pt idx="48">
                  <c:v>03-31</c:v>
                </c:pt>
                <c:pt idx="49">
                  <c:v>04-01</c:v>
                </c:pt>
                <c:pt idx="50">
                  <c:v>04-02</c:v>
                </c:pt>
                <c:pt idx="51">
                  <c:v>04-03</c:v>
                </c:pt>
                <c:pt idx="52">
                  <c:v>04-07</c:v>
                </c:pt>
                <c:pt idx="53">
                  <c:v>04-08</c:v>
                </c:pt>
                <c:pt idx="54">
                  <c:v>04-09</c:v>
                </c:pt>
                <c:pt idx="55">
                  <c:v>04-10</c:v>
                </c:pt>
                <c:pt idx="56">
                  <c:v>04-14</c:v>
                </c:pt>
                <c:pt idx="57">
                  <c:v>04-15</c:v>
                </c:pt>
                <c:pt idx="58">
                  <c:v>04-16</c:v>
                </c:pt>
                <c:pt idx="59">
                  <c:v>04-17</c:v>
                </c:pt>
                <c:pt idx="60">
                  <c:v>04-21</c:v>
                </c:pt>
                <c:pt idx="61">
                  <c:v>04-22</c:v>
                </c:pt>
                <c:pt idx="62">
                  <c:v>04-23</c:v>
                </c:pt>
                <c:pt idx="63">
                  <c:v>04-24</c:v>
                </c:pt>
                <c:pt idx="64">
                  <c:v>04-28</c:v>
                </c:pt>
                <c:pt idx="65">
                  <c:v>04-29</c:v>
                </c:pt>
                <c:pt idx="66">
                  <c:v>04-30</c:v>
                </c:pt>
                <c:pt idx="67">
                  <c:v>05-01</c:v>
                </c:pt>
                <c:pt idx="68">
                  <c:v>05-05</c:v>
                </c:pt>
                <c:pt idx="69">
                  <c:v>05-06</c:v>
                </c:pt>
                <c:pt idx="70">
                  <c:v>05-07</c:v>
                </c:pt>
                <c:pt idx="71">
                  <c:v>05-08</c:v>
                </c:pt>
                <c:pt idx="72">
                  <c:v>05-12</c:v>
                </c:pt>
                <c:pt idx="73">
                  <c:v>05-13</c:v>
                </c:pt>
                <c:pt idx="74">
                  <c:v>05-14</c:v>
                </c:pt>
                <c:pt idx="75">
                  <c:v>05-15</c:v>
                </c:pt>
                <c:pt idx="76">
                  <c:v>05-17</c:v>
                </c:pt>
                <c:pt idx="77">
                  <c:v>05-20</c:v>
                </c:pt>
                <c:pt idx="78">
                  <c:v>05-21</c:v>
                </c:pt>
                <c:pt idx="79">
                  <c:v>05-22</c:v>
                </c:pt>
                <c:pt idx="80">
                  <c:v>05-24</c:v>
                </c:pt>
                <c:pt idx="81">
                  <c:v>05-27</c:v>
                </c:pt>
                <c:pt idx="82">
                  <c:v>05-28</c:v>
                </c:pt>
                <c:pt idx="83">
                  <c:v>05-29</c:v>
                </c:pt>
                <c:pt idx="84">
                  <c:v>05-31</c:v>
                </c:pt>
                <c:pt idx="85">
                  <c:v>06-03</c:v>
                </c:pt>
                <c:pt idx="86">
                  <c:v>06-04</c:v>
                </c:pt>
                <c:pt idx="87">
                  <c:v>06-05</c:v>
                </c:pt>
                <c:pt idx="88">
                  <c:v>06-07</c:v>
                </c:pt>
                <c:pt idx="89">
                  <c:v>06-10</c:v>
                </c:pt>
                <c:pt idx="90">
                  <c:v>06-11</c:v>
                </c:pt>
                <c:pt idx="91">
                  <c:v>06-12</c:v>
                </c:pt>
                <c:pt idx="92">
                  <c:v>06-14</c:v>
                </c:pt>
                <c:pt idx="93">
                  <c:v>06-17</c:v>
                </c:pt>
                <c:pt idx="94">
                  <c:v>06-18</c:v>
                </c:pt>
                <c:pt idx="95">
                  <c:v>06-19</c:v>
                </c:pt>
                <c:pt idx="96">
                  <c:v>06-21</c:v>
                </c:pt>
                <c:pt idx="97">
                  <c:v>06-24</c:v>
                </c:pt>
                <c:pt idx="98">
                  <c:v>06-25</c:v>
                </c:pt>
                <c:pt idx="99">
                  <c:v>06-26</c:v>
                </c:pt>
                <c:pt idx="100">
                  <c:v>06-28</c:v>
                </c:pt>
                <c:pt idx="101">
                  <c:v>07-01</c:v>
                </c:pt>
                <c:pt idx="102">
                  <c:v>07-02</c:v>
                </c:pt>
                <c:pt idx="103">
                  <c:v>07-03</c:v>
                </c:pt>
                <c:pt idx="104">
                  <c:v>07-05</c:v>
                </c:pt>
                <c:pt idx="105">
                  <c:v>07-08</c:v>
                </c:pt>
                <c:pt idx="106">
                  <c:v>07-09</c:v>
                </c:pt>
                <c:pt idx="107">
                  <c:v>07-10</c:v>
                </c:pt>
                <c:pt idx="108">
                  <c:v>07-12</c:v>
                </c:pt>
                <c:pt idx="109">
                  <c:v>07-15</c:v>
                </c:pt>
                <c:pt idx="110">
                  <c:v>07-16</c:v>
                </c:pt>
                <c:pt idx="111">
                  <c:v>07-17</c:v>
                </c:pt>
                <c:pt idx="112">
                  <c:v>07-19</c:v>
                </c:pt>
                <c:pt idx="113">
                  <c:v>07-22</c:v>
                </c:pt>
                <c:pt idx="114">
                  <c:v>07-23</c:v>
                </c:pt>
                <c:pt idx="115">
                  <c:v>07-26</c:v>
                </c:pt>
                <c:pt idx="116">
                  <c:v>07-29</c:v>
                </c:pt>
                <c:pt idx="117">
                  <c:v>07-30</c:v>
                </c:pt>
                <c:pt idx="118">
                  <c:v>08-02</c:v>
                </c:pt>
                <c:pt idx="119">
                  <c:v>08-05</c:v>
                </c:pt>
                <c:pt idx="120">
                  <c:v>08-06</c:v>
                </c:pt>
                <c:pt idx="121">
                  <c:v>08-09</c:v>
                </c:pt>
                <c:pt idx="122">
                  <c:v>08-12</c:v>
                </c:pt>
                <c:pt idx="123">
                  <c:v>08-13</c:v>
                </c:pt>
                <c:pt idx="124">
                  <c:v>08-16</c:v>
                </c:pt>
                <c:pt idx="125">
                  <c:v>08-19</c:v>
                </c:pt>
                <c:pt idx="126">
                  <c:v>08-20</c:v>
                </c:pt>
                <c:pt idx="127">
                  <c:v>08-23</c:v>
                </c:pt>
                <c:pt idx="128">
                  <c:v>08-26</c:v>
                </c:pt>
                <c:pt idx="129">
                  <c:v>08-27</c:v>
                </c:pt>
                <c:pt idx="130">
                  <c:v>08-30</c:v>
                </c:pt>
                <c:pt idx="131">
                  <c:v>09-02</c:v>
                </c:pt>
                <c:pt idx="132">
                  <c:v>09-03</c:v>
                </c:pt>
                <c:pt idx="133">
                  <c:v>09-06</c:v>
                </c:pt>
                <c:pt idx="134">
                  <c:v>09-09</c:v>
                </c:pt>
                <c:pt idx="135">
                  <c:v>09-10</c:v>
                </c:pt>
                <c:pt idx="136">
                  <c:v>09-14</c:v>
                </c:pt>
                <c:pt idx="137">
                  <c:v>09-16</c:v>
                </c:pt>
                <c:pt idx="138">
                  <c:v>09-17</c:v>
                </c:pt>
                <c:pt idx="139">
                  <c:v>09-21</c:v>
                </c:pt>
                <c:pt idx="140">
                  <c:v>09-23</c:v>
                </c:pt>
                <c:pt idx="141">
                  <c:v>09-24</c:v>
                </c:pt>
                <c:pt idx="142">
                  <c:v>09-27</c:v>
                </c:pt>
                <c:pt idx="143">
                  <c:v>09-30</c:v>
                </c:pt>
                <c:pt idx="144">
                  <c:v>10-01</c:v>
                </c:pt>
                <c:pt idx="145">
                  <c:v>10-04</c:v>
                </c:pt>
                <c:pt idx="146">
                  <c:v>10-07</c:v>
                </c:pt>
                <c:pt idx="147">
                  <c:v>10-08</c:v>
                </c:pt>
                <c:pt idx="148">
                  <c:v>10-11</c:v>
                </c:pt>
                <c:pt idx="149">
                  <c:v>10-14</c:v>
                </c:pt>
                <c:pt idx="150">
                  <c:v>10-15</c:v>
                </c:pt>
                <c:pt idx="151">
                  <c:v>10-18</c:v>
                </c:pt>
                <c:pt idx="152">
                  <c:v>10-21</c:v>
                </c:pt>
                <c:pt idx="153">
                  <c:v>10-22</c:v>
                </c:pt>
                <c:pt idx="154">
                  <c:v>10-25</c:v>
                </c:pt>
                <c:pt idx="155">
                  <c:v>10-28</c:v>
                </c:pt>
                <c:pt idx="156">
                  <c:v>10-29</c:v>
                </c:pt>
                <c:pt idx="157">
                  <c:v>11-01</c:v>
                </c:pt>
                <c:pt idx="158">
                  <c:v>11-04</c:v>
                </c:pt>
                <c:pt idx="159">
                  <c:v>11-05</c:v>
                </c:pt>
                <c:pt idx="160">
                  <c:v>11-08</c:v>
                </c:pt>
                <c:pt idx="161">
                  <c:v>11-11</c:v>
                </c:pt>
                <c:pt idx="162">
                  <c:v>11-12</c:v>
                </c:pt>
                <c:pt idx="163">
                  <c:v>11-15</c:v>
                </c:pt>
                <c:pt idx="164">
                  <c:v>11-18</c:v>
                </c:pt>
                <c:pt idx="165">
                  <c:v>11-19</c:v>
                </c:pt>
                <c:pt idx="166">
                  <c:v>11-22</c:v>
                </c:pt>
                <c:pt idx="167">
                  <c:v>11-25</c:v>
                </c:pt>
                <c:pt idx="168">
                  <c:v>11-26</c:v>
                </c:pt>
                <c:pt idx="169">
                  <c:v>11-29</c:v>
                </c:pt>
                <c:pt idx="170">
                  <c:v>12-02</c:v>
                </c:pt>
                <c:pt idx="171">
                  <c:v>12-03</c:v>
                </c:pt>
                <c:pt idx="172">
                  <c:v>12-06</c:v>
                </c:pt>
                <c:pt idx="173">
                  <c:v>12-09</c:v>
                </c:pt>
                <c:pt idx="174">
                  <c:v>12-10</c:v>
                </c:pt>
                <c:pt idx="175">
                  <c:v>12-13</c:v>
                </c:pt>
                <c:pt idx="176">
                  <c:v>12-16</c:v>
                </c:pt>
                <c:pt idx="177">
                  <c:v>12-17</c:v>
                </c:pt>
                <c:pt idx="178">
                  <c:v>12-20</c:v>
                </c:pt>
                <c:pt idx="179">
                  <c:v>12-23</c:v>
                </c:pt>
                <c:pt idx="180">
                  <c:v>12-24</c:v>
                </c:pt>
                <c:pt idx="181">
                  <c:v>12-27</c:v>
                </c:pt>
                <c:pt idx="182">
                  <c:v>12-30</c:v>
                </c:pt>
                <c:pt idx="183">
                  <c:v>12-31</c:v>
                </c:pt>
              </c:strCache>
            </c:strRef>
          </c:cat>
          <c:val>
            <c:numRef>
              <c:f>'主要企业玉米淀粉提货量 （周）'!$O$21:$O$205</c:f>
              <c:numCache>
                <c:formatCode>General</c:formatCode>
                <c:ptCount val="184"/>
                <c:pt idx="0">
                  <c:v>35.85</c:v>
                </c:pt>
                <c:pt idx="7">
                  <c:v>38.21</c:v>
                </c:pt>
                <c:pt idx="11">
                  <c:v>38.54</c:v>
                </c:pt>
                <c:pt idx="15">
                  <c:v>34.59</c:v>
                </c:pt>
                <c:pt idx="19">
                  <c:v>21.63</c:v>
                </c:pt>
                <c:pt idx="23">
                  <c:v>7.86999999999999</c:v>
                </c:pt>
                <c:pt idx="27">
                  <c:v>23.35</c:v>
                </c:pt>
                <c:pt idx="31">
                  <c:v>34.45</c:v>
                </c:pt>
                <c:pt idx="35">
                  <c:v>35.77</c:v>
                </c:pt>
                <c:pt idx="39">
                  <c:v>33.08</c:v>
                </c:pt>
                <c:pt idx="43">
                  <c:v>30.89</c:v>
                </c:pt>
                <c:pt idx="47">
                  <c:v>26.89</c:v>
                </c:pt>
                <c:pt idx="51">
                  <c:v>30.33</c:v>
                </c:pt>
                <c:pt idx="55">
                  <c:v>36.05</c:v>
                </c:pt>
                <c:pt idx="59">
                  <c:v>30.21</c:v>
                </c:pt>
                <c:pt idx="63">
                  <c:v>31.36</c:v>
                </c:pt>
                <c:pt idx="67">
                  <c:v>32.56</c:v>
                </c:pt>
                <c:pt idx="71">
                  <c:v>38.67</c:v>
                </c:pt>
                <c:pt idx="75">
                  <c:v>43.87</c:v>
                </c:pt>
                <c:pt idx="79">
                  <c:v>40.83</c:v>
                </c:pt>
                <c:pt idx="83">
                  <c:v>30.74</c:v>
                </c:pt>
                <c:pt idx="87">
                  <c:v>30.45</c:v>
                </c:pt>
                <c:pt idx="91">
                  <c:v>32.15</c:v>
                </c:pt>
                <c:pt idx="95">
                  <c:v>30.45</c:v>
                </c:pt>
                <c:pt idx="99">
                  <c:v>27.64</c:v>
                </c:pt>
                <c:pt idx="103">
                  <c:v>29.05</c:v>
                </c:pt>
                <c:pt idx="107">
                  <c:v>30.45</c:v>
                </c:pt>
                <c:pt idx="111">
                  <c:v>28</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00113011630218961"/>
          <c:y val="0.00595684071914219"/>
          <c:w val="0.999844827298022"/>
          <c:h val="0.16219236247346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25662698412698"/>
          <c:y val="0.100545233782477"/>
          <c:w val="0.842334126984127"/>
          <c:h val="0.660033069532478"/>
        </c:manualLayout>
      </c:layout>
      <c:lineChart>
        <c:grouping val="standard"/>
        <c:varyColors val="0"/>
        <c:ser>
          <c:idx val="0"/>
          <c:order val="0"/>
          <c:tx>
            <c:strRef>
              <c:f>玉米淀粉现货价!$G$2</c:f>
              <c:strCache>
                <c:ptCount val="1"/>
                <c:pt idx="0">
                  <c:v>期货收盘价(活跃):玉米淀粉</c:v>
                </c:pt>
              </c:strCache>
            </c:strRef>
          </c:tx>
          <c:spPr>
            <a:ln w="25400" cap="rnd" cmpd="sng" algn="ctr">
              <a:solidFill>
                <a:srgbClr val="D32F2F"/>
              </a:solidFill>
              <a:prstDash val="solid"/>
              <a:round/>
            </a:ln>
            <a:effectLst/>
          </c:spPr>
          <c:marker>
            <c:symbol val="none"/>
          </c:marker>
          <c:dLbls>
            <c:delete val="1"/>
          </c:dLbls>
          <c:cat>
            <c:numRef>
              <c:f>玉米淀粉现货价!$E$3:$E$264</c:f>
              <c:numCache>
                <c:formatCode>yyyy/mm/dd;@</c:formatCode>
                <c:ptCount val="262"/>
                <c:pt idx="0" c:formatCode="yyyy/mm/dd;@">
                  <c:v>45492</c:v>
                </c:pt>
                <c:pt idx="1" c:formatCode="yyyy/mm/dd;@">
                  <c:v>45491</c:v>
                </c:pt>
                <c:pt idx="2" c:formatCode="yyyy/mm/dd;@">
                  <c:v>45490</c:v>
                </c:pt>
                <c:pt idx="3" c:formatCode="yyyy/mm/dd;@">
                  <c:v>45489</c:v>
                </c:pt>
                <c:pt idx="4" c:formatCode="yyyy/mm/dd;@">
                  <c:v>45488</c:v>
                </c:pt>
                <c:pt idx="5" c:formatCode="yyyy/mm/dd;@">
                  <c:v>45485</c:v>
                </c:pt>
                <c:pt idx="6" c:formatCode="yyyy/mm/dd;@">
                  <c:v>45484</c:v>
                </c:pt>
                <c:pt idx="7" c:formatCode="yyyy/mm/dd;@">
                  <c:v>45483</c:v>
                </c:pt>
                <c:pt idx="8" c:formatCode="yyyy/mm/dd;@">
                  <c:v>45482</c:v>
                </c:pt>
                <c:pt idx="9" c:formatCode="yyyy/mm/dd;@">
                  <c:v>45481</c:v>
                </c:pt>
                <c:pt idx="10" c:formatCode="yyyy/mm/dd;@">
                  <c:v>45478</c:v>
                </c:pt>
                <c:pt idx="11" c:formatCode="yyyy/mm/dd;@">
                  <c:v>45477</c:v>
                </c:pt>
                <c:pt idx="12" c:formatCode="yyyy/mm/dd;@">
                  <c:v>45476</c:v>
                </c:pt>
                <c:pt idx="13" c:formatCode="yyyy/mm/dd;@">
                  <c:v>45475</c:v>
                </c:pt>
                <c:pt idx="14" c:formatCode="yyyy/mm/dd;@">
                  <c:v>45474</c:v>
                </c:pt>
                <c:pt idx="15" c:formatCode="yyyy/mm/dd;@">
                  <c:v>45471</c:v>
                </c:pt>
                <c:pt idx="16" c:formatCode="yyyy/mm/dd;@">
                  <c:v>45470</c:v>
                </c:pt>
                <c:pt idx="17" c:formatCode="yyyy/mm/dd;@">
                  <c:v>45469</c:v>
                </c:pt>
                <c:pt idx="18" c:formatCode="yyyy/mm/dd;@">
                  <c:v>45468</c:v>
                </c:pt>
                <c:pt idx="19" c:formatCode="yyyy/mm/dd;@">
                  <c:v>45467</c:v>
                </c:pt>
                <c:pt idx="20" c:formatCode="yyyy/mm/dd;@">
                  <c:v>45464</c:v>
                </c:pt>
                <c:pt idx="21" c:formatCode="yyyy/mm/dd;@">
                  <c:v>45463</c:v>
                </c:pt>
                <c:pt idx="22" c:formatCode="yyyy/mm/dd;@">
                  <c:v>45462</c:v>
                </c:pt>
                <c:pt idx="23" c:formatCode="yyyy/mm/dd;@">
                  <c:v>45461</c:v>
                </c:pt>
                <c:pt idx="24" c:formatCode="yyyy/mm/dd;@">
                  <c:v>45460</c:v>
                </c:pt>
                <c:pt idx="25" c:formatCode="yyyy/mm/dd;@">
                  <c:v>45457</c:v>
                </c:pt>
                <c:pt idx="26" c:formatCode="yyyy/mm/dd;@">
                  <c:v>45456</c:v>
                </c:pt>
                <c:pt idx="27" c:formatCode="yyyy/mm/dd;@">
                  <c:v>45455</c:v>
                </c:pt>
                <c:pt idx="28" c:formatCode="yyyy/mm/dd;@">
                  <c:v>45454</c:v>
                </c:pt>
                <c:pt idx="29" c:formatCode="yyyy/mm/dd;@">
                  <c:v>45450</c:v>
                </c:pt>
                <c:pt idx="30" c:formatCode="yyyy/mm/dd;@">
                  <c:v>45449</c:v>
                </c:pt>
                <c:pt idx="31" c:formatCode="yyyy/mm/dd;@">
                  <c:v>45448</c:v>
                </c:pt>
                <c:pt idx="32" c:formatCode="yyyy/mm/dd;@">
                  <c:v>45447</c:v>
                </c:pt>
                <c:pt idx="33" c:formatCode="yyyy/mm/dd;@">
                  <c:v>45446</c:v>
                </c:pt>
                <c:pt idx="34" c:formatCode="yyyy/mm/dd;@">
                  <c:v>45443</c:v>
                </c:pt>
                <c:pt idx="35" c:formatCode="yyyy/mm/dd;@">
                  <c:v>45442</c:v>
                </c:pt>
                <c:pt idx="36" c:formatCode="yyyy/mm/dd;@">
                  <c:v>45441</c:v>
                </c:pt>
                <c:pt idx="37" c:formatCode="yyyy/mm/dd;@">
                  <c:v>45440</c:v>
                </c:pt>
                <c:pt idx="38" c:formatCode="yyyy/mm/dd;@">
                  <c:v>45439</c:v>
                </c:pt>
                <c:pt idx="39" c:formatCode="yyyy/mm/dd;@">
                  <c:v>45436</c:v>
                </c:pt>
                <c:pt idx="40" c:formatCode="yyyy/mm/dd;@">
                  <c:v>45435</c:v>
                </c:pt>
                <c:pt idx="41" c:formatCode="yyyy/mm/dd;@">
                  <c:v>45434</c:v>
                </c:pt>
                <c:pt idx="42" c:formatCode="yyyy/mm/dd;@">
                  <c:v>45433</c:v>
                </c:pt>
                <c:pt idx="43" c:formatCode="yyyy/mm/dd;@">
                  <c:v>45432</c:v>
                </c:pt>
                <c:pt idx="44" c:formatCode="yyyy/mm/dd;@">
                  <c:v>45429</c:v>
                </c:pt>
                <c:pt idx="45" c:formatCode="yyyy/mm/dd;@">
                  <c:v>45428</c:v>
                </c:pt>
                <c:pt idx="46" c:formatCode="yyyy/mm/dd;@">
                  <c:v>45427</c:v>
                </c:pt>
                <c:pt idx="47" c:formatCode="yyyy/mm/dd;@">
                  <c:v>45426</c:v>
                </c:pt>
                <c:pt idx="48" c:formatCode="yyyy/mm/dd;@">
                  <c:v>45425</c:v>
                </c:pt>
                <c:pt idx="49" c:formatCode="yyyy/mm/dd;@">
                  <c:v>45423</c:v>
                </c:pt>
                <c:pt idx="50" c:formatCode="yyyy/mm/dd;@">
                  <c:v>45422</c:v>
                </c:pt>
                <c:pt idx="51" c:formatCode="yyyy/mm/dd;@">
                  <c:v>45421</c:v>
                </c:pt>
                <c:pt idx="52" c:formatCode="yyyy/mm/dd;@">
                  <c:v>45420</c:v>
                </c:pt>
                <c:pt idx="53" c:formatCode="yyyy/mm/dd;@">
                  <c:v>45419</c:v>
                </c:pt>
                <c:pt idx="54" c:formatCode="yyyy/mm/dd;@">
                  <c:v>45418</c:v>
                </c:pt>
                <c:pt idx="55" c:formatCode="yyyy/mm/dd;@">
                  <c:v>45412</c:v>
                </c:pt>
                <c:pt idx="56" c:formatCode="yyyy/mm/dd;@">
                  <c:v>45411</c:v>
                </c:pt>
                <c:pt idx="57" c:formatCode="yyyy/mm/dd;@">
                  <c:v>45410</c:v>
                </c:pt>
                <c:pt idx="58" c:formatCode="yyyy/mm/dd;@">
                  <c:v>45408</c:v>
                </c:pt>
                <c:pt idx="59" c:formatCode="yyyy/mm/dd;@">
                  <c:v>45407</c:v>
                </c:pt>
                <c:pt idx="60" c:formatCode="yyyy/mm/dd;@">
                  <c:v>45406</c:v>
                </c:pt>
                <c:pt idx="61" c:formatCode="yyyy/mm/dd;@">
                  <c:v>45405</c:v>
                </c:pt>
                <c:pt idx="62" c:formatCode="yyyy/mm/dd;@">
                  <c:v>45404</c:v>
                </c:pt>
                <c:pt idx="63" c:formatCode="yyyy/mm/dd;@">
                  <c:v>45401</c:v>
                </c:pt>
                <c:pt idx="64" c:formatCode="yyyy/mm/dd;@">
                  <c:v>45400</c:v>
                </c:pt>
                <c:pt idx="65" c:formatCode="yyyy/mm/dd;@">
                  <c:v>45399</c:v>
                </c:pt>
                <c:pt idx="66" c:formatCode="yyyy/mm/dd;@">
                  <c:v>45398</c:v>
                </c:pt>
                <c:pt idx="67" c:formatCode="yyyy/mm/dd;@">
                  <c:v>45397</c:v>
                </c:pt>
                <c:pt idx="68" c:formatCode="yyyy/mm/dd;@">
                  <c:v>45394</c:v>
                </c:pt>
                <c:pt idx="69" c:formatCode="yyyy/mm/dd;@">
                  <c:v>45393</c:v>
                </c:pt>
                <c:pt idx="70" c:formatCode="yyyy/mm/dd;@">
                  <c:v>45392</c:v>
                </c:pt>
                <c:pt idx="71" c:formatCode="yyyy/mm/dd;@">
                  <c:v>45391</c:v>
                </c:pt>
                <c:pt idx="72" c:formatCode="yyyy/mm/dd;@">
                  <c:v>45390</c:v>
                </c:pt>
                <c:pt idx="73" c:formatCode="yyyy/mm/dd;@">
                  <c:v>45389</c:v>
                </c:pt>
                <c:pt idx="74" c:formatCode="yyyy/mm/dd;@">
                  <c:v>45385</c:v>
                </c:pt>
                <c:pt idx="75" c:formatCode="yyyy/mm/dd;@">
                  <c:v>45384</c:v>
                </c:pt>
                <c:pt idx="76" c:formatCode="yyyy/mm/dd;@">
                  <c:v>45383</c:v>
                </c:pt>
                <c:pt idx="77" c:formatCode="yyyy/mm/dd;@">
                  <c:v>45380</c:v>
                </c:pt>
                <c:pt idx="78" c:formatCode="yyyy/mm/dd;@">
                  <c:v>45379</c:v>
                </c:pt>
                <c:pt idx="79" c:formatCode="yyyy/mm/dd;@">
                  <c:v>45378</c:v>
                </c:pt>
                <c:pt idx="80" c:formatCode="yyyy/mm/dd;@">
                  <c:v>45377</c:v>
                </c:pt>
                <c:pt idx="81" c:formatCode="yyyy/mm/dd;@">
                  <c:v>45376</c:v>
                </c:pt>
                <c:pt idx="82" c:formatCode="yyyy/mm/dd;@">
                  <c:v>45373</c:v>
                </c:pt>
                <c:pt idx="83" c:formatCode="yyyy/mm/dd;@">
                  <c:v>45372</c:v>
                </c:pt>
                <c:pt idx="84" c:formatCode="yyyy/mm/dd;@">
                  <c:v>45371</c:v>
                </c:pt>
                <c:pt idx="85" c:formatCode="yyyy/mm/dd;@">
                  <c:v>45370</c:v>
                </c:pt>
                <c:pt idx="86" c:formatCode="yyyy/mm/dd;@">
                  <c:v>45369</c:v>
                </c:pt>
                <c:pt idx="87" c:formatCode="yyyy/mm/dd;@">
                  <c:v>45366</c:v>
                </c:pt>
                <c:pt idx="88" c:formatCode="yyyy/mm/dd;@">
                  <c:v>45365</c:v>
                </c:pt>
                <c:pt idx="89" c:formatCode="yyyy/mm/dd;@">
                  <c:v>45364</c:v>
                </c:pt>
                <c:pt idx="90" c:formatCode="yyyy/mm/dd;@">
                  <c:v>45363</c:v>
                </c:pt>
                <c:pt idx="91" c:formatCode="yyyy/mm/dd;@">
                  <c:v>45362</c:v>
                </c:pt>
                <c:pt idx="92" c:formatCode="yyyy/mm/dd;@">
                  <c:v>45359</c:v>
                </c:pt>
                <c:pt idx="93" c:formatCode="yyyy/mm/dd;@">
                  <c:v>45358</c:v>
                </c:pt>
                <c:pt idx="94" c:formatCode="yyyy/mm/dd;@">
                  <c:v>45357</c:v>
                </c:pt>
                <c:pt idx="95" c:formatCode="yyyy/mm/dd;@">
                  <c:v>45356</c:v>
                </c:pt>
                <c:pt idx="96" c:formatCode="yyyy/mm/dd;@">
                  <c:v>45355</c:v>
                </c:pt>
                <c:pt idx="97" c:formatCode="yyyy/mm/dd;@">
                  <c:v>45352</c:v>
                </c:pt>
                <c:pt idx="98" c:formatCode="yyyy/mm/dd;@">
                  <c:v>45351</c:v>
                </c:pt>
                <c:pt idx="99" c:formatCode="yyyy/mm/dd;@">
                  <c:v>45350</c:v>
                </c:pt>
                <c:pt idx="100" c:formatCode="yyyy/mm/dd;@">
                  <c:v>45349</c:v>
                </c:pt>
                <c:pt idx="101" c:formatCode="yyyy/mm/dd;@">
                  <c:v>45348</c:v>
                </c:pt>
                <c:pt idx="102" c:formatCode="yyyy/mm/dd;@">
                  <c:v>45345</c:v>
                </c:pt>
                <c:pt idx="103" c:formatCode="yyyy/mm/dd;@">
                  <c:v>45344</c:v>
                </c:pt>
                <c:pt idx="104" c:formatCode="yyyy/mm/dd;@">
                  <c:v>45343</c:v>
                </c:pt>
                <c:pt idx="105" c:formatCode="yyyy/mm/dd;@">
                  <c:v>45342</c:v>
                </c:pt>
                <c:pt idx="106" c:formatCode="yyyy/mm/dd;@">
                  <c:v>45341</c:v>
                </c:pt>
                <c:pt idx="107" c:formatCode="yyyy/mm/dd;@">
                  <c:v>45340</c:v>
                </c:pt>
                <c:pt idx="108" c:formatCode="yyyy/mm/dd;@">
                  <c:v>45330</c:v>
                </c:pt>
                <c:pt idx="109" c:formatCode="yyyy/mm/dd;@">
                  <c:v>45329</c:v>
                </c:pt>
                <c:pt idx="110" c:formatCode="yyyy/mm/dd;@">
                  <c:v>45328</c:v>
                </c:pt>
                <c:pt idx="111" c:formatCode="yyyy/mm/dd;@">
                  <c:v>45327</c:v>
                </c:pt>
                <c:pt idx="112" c:formatCode="yyyy/mm/dd;@">
                  <c:v>45326</c:v>
                </c:pt>
                <c:pt idx="113" c:formatCode="yyyy/mm/dd;@">
                  <c:v>45324</c:v>
                </c:pt>
                <c:pt idx="114" c:formatCode="yyyy/mm/dd;@">
                  <c:v>45323</c:v>
                </c:pt>
                <c:pt idx="115" c:formatCode="yyyy/mm/dd;@">
                  <c:v>45322</c:v>
                </c:pt>
                <c:pt idx="116" c:formatCode="yyyy/mm/dd;@">
                  <c:v>45321</c:v>
                </c:pt>
                <c:pt idx="117" c:formatCode="yyyy/mm/dd;@">
                  <c:v>45320</c:v>
                </c:pt>
                <c:pt idx="118" c:formatCode="yyyy/mm/dd;@">
                  <c:v>45317</c:v>
                </c:pt>
                <c:pt idx="119" c:formatCode="yyyy/mm/dd;@">
                  <c:v>45316</c:v>
                </c:pt>
                <c:pt idx="120" c:formatCode="yyyy/mm/dd;@">
                  <c:v>45315</c:v>
                </c:pt>
                <c:pt idx="121" c:formatCode="yyyy/mm/dd;@">
                  <c:v>45314</c:v>
                </c:pt>
                <c:pt idx="122" c:formatCode="yyyy/mm/dd;@">
                  <c:v>45313</c:v>
                </c:pt>
                <c:pt idx="123" c:formatCode="yyyy/mm/dd;@">
                  <c:v>45310</c:v>
                </c:pt>
                <c:pt idx="124" c:formatCode="yyyy/mm/dd;@">
                  <c:v>45309</c:v>
                </c:pt>
                <c:pt idx="125" c:formatCode="yyyy/mm/dd;@">
                  <c:v>45308</c:v>
                </c:pt>
                <c:pt idx="126" c:formatCode="yyyy/mm/dd;@">
                  <c:v>45307</c:v>
                </c:pt>
                <c:pt idx="127" c:formatCode="yyyy/mm/dd;@">
                  <c:v>45306</c:v>
                </c:pt>
                <c:pt idx="128" c:formatCode="yyyy/mm/dd;@">
                  <c:v>45303</c:v>
                </c:pt>
                <c:pt idx="129" c:formatCode="yyyy/mm/dd;@">
                  <c:v>45302</c:v>
                </c:pt>
                <c:pt idx="130" c:formatCode="yyyy/mm/dd;@">
                  <c:v>45301</c:v>
                </c:pt>
                <c:pt idx="131" c:formatCode="yyyy/mm/dd;@">
                  <c:v>45300</c:v>
                </c:pt>
                <c:pt idx="132" c:formatCode="yyyy/mm/dd;@">
                  <c:v>45299</c:v>
                </c:pt>
                <c:pt idx="133" c:formatCode="yyyy/mm/dd;@">
                  <c:v>45296</c:v>
                </c:pt>
                <c:pt idx="134" c:formatCode="yyyy/mm/dd;@">
                  <c:v>45295</c:v>
                </c:pt>
                <c:pt idx="135" c:formatCode="yyyy/mm/dd;@">
                  <c:v>45294</c:v>
                </c:pt>
                <c:pt idx="136" c:formatCode="yyyy/mm/dd;@">
                  <c:v>45293</c:v>
                </c:pt>
                <c:pt idx="137" c:formatCode="yyyy/mm/dd;@">
                  <c:v>45289</c:v>
                </c:pt>
                <c:pt idx="138" c:formatCode="yyyy/mm/dd;@">
                  <c:v>45288</c:v>
                </c:pt>
                <c:pt idx="139" c:formatCode="yyyy/mm/dd;@">
                  <c:v>45287</c:v>
                </c:pt>
                <c:pt idx="140" c:formatCode="yyyy/mm/dd;@">
                  <c:v>45286</c:v>
                </c:pt>
                <c:pt idx="141" c:formatCode="yyyy/mm/dd;@">
                  <c:v>45285</c:v>
                </c:pt>
                <c:pt idx="142" c:formatCode="yyyy/mm/dd;@">
                  <c:v>45282</c:v>
                </c:pt>
                <c:pt idx="143" c:formatCode="yyyy/mm/dd;@">
                  <c:v>45281</c:v>
                </c:pt>
                <c:pt idx="144" c:formatCode="yyyy/mm/dd;@">
                  <c:v>45280</c:v>
                </c:pt>
                <c:pt idx="145" c:formatCode="yyyy/mm/dd;@">
                  <c:v>45279</c:v>
                </c:pt>
                <c:pt idx="146" c:formatCode="yyyy/mm/dd;@">
                  <c:v>45278</c:v>
                </c:pt>
                <c:pt idx="147" c:formatCode="yyyy/mm/dd;@">
                  <c:v>45275</c:v>
                </c:pt>
                <c:pt idx="148" c:formatCode="yyyy/mm/dd;@">
                  <c:v>45274</c:v>
                </c:pt>
                <c:pt idx="149" c:formatCode="yyyy/mm/dd;@">
                  <c:v>45273</c:v>
                </c:pt>
                <c:pt idx="150" c:formatCode="yyyy/mm/dd;@">
                  <c:v>45272</c:v>
                </c:pt>
                <c:pt idx="151" c:formatCode="yyyy/mm/dd;@">
                  <c:v>45271</c:v>
                </c:pt>
                <c:pt idx="152" c:formatCode="yyyy/mm/dd;@">
                  <c:v>45268</c:v>
                </c:pt>
                <c:pt idx="153" c:formatCode="yyyy/mm/dd;@">
                  <c:v>45267</c:v>
                </c:pt>
                <c:pt idx="154" c:formatCode="yyyy/mm/dd;@">
                  <c:v>45266</c:v>
                </c:pt>
                <c:pt idx="155" c:formatCode="yyyy/mm/dd;@">
                  <c:v>45265</c:v>
                </c:pt>
                <c:pt idx="156" c:formatCode="yyyy/mm/dd;@">
                  <c:v>45264</c:v>
                </c:pt>
                <c:pt idx="157" c:formatCode="yyyy/mm/dd;@">
                  <c:v>45261</c:v>
                </c:pt>
                <c:pt idx="158" c:formatCode="yyyy/mm/dd;@">
                  <c:v>45260</c:v>
                </c:pt>
                <c:pt idx="159" c:formatCode="yyyy/mm/dd;@">
                  <c:v>45259</c:v>
                </c:pt>
                <c:pt idx="160" c:formatCode="yyyy/mm/dd;@">
                  <c:v>45258</c:v>
                </c:pt>
                <c:pt idx="161" c:formatCode="yyyy/mm/dd;@">
                  <c:v>45257</c:v>
                </c:pt>
                <c:pt idx="162" c:formatCode="yyyy/mm/dd;@">
                  <c:v>45254</c:v>
                </c:pt>
                <c:pt idx="163" c:formatCode="yyyy/mm/dd;@">
                  <c:v>45253</c:v>
                </c:pt>
                <c:pt idx="164" c:formatCode="yyyy/mm/dd;@">
                  <c:v>45252</c:v>
                </c:pt>
                <c:pt idx="165" c:formatCode="yyyy/mm/dd;@">
                  <c:v>45251</c:v>
                </c:pt>
                <c:pt idx="166" c:formatCode="yyyy/mm/dd;@">
                  <c:v>45250</c:v>
                </c:pt>
                <c:pt idx="167" c:formatCode="yyyy/mm/dd;@">
                  <c:v>45247</c:v>
                </c:pt>
                <c:pt idx="168" c:formatCode="yyyy/mm/dd;@">
                  <c:v>45246</c:v>
                </c:pt>
                <c:pt idx="169" c:formatCode="yyyy/mm/dd;@">
                  <c:v>45245</c:v>
                </c:pt>
                <c:pt idx="170" c:formatCode="yyyy/mm/dd;@">
                  <c:v>45244</c:v>
                </c:pt>
                <c:pt idx="171" c:formatCode="yyyy/mm/dd;@">
                  <c:v>45243</c:v>
                </c:pt>
                <c:pt idx="172" c:formatCode="yyyy/mm/dd;@">
                  <c:v>45240</c:v>
                </c:pt>
                <c:pt idx="173" c:formatCode="yyyy/mm/dd;@">
                  <c:v>45239</c:v>
                </c:pt>
                <c:pt idx="174" c:formatCode="yyyy/mm/dd;@">
                  <c:v>45238</c:v>
                </c:pt>
                <c:pt idx="175" c:formatCode="yyyy/mm/dd;@">
                  <c:v>45237</c:v>
                </c:pt>
                <c:pt idx="176" c:formatCode="yyyy/mm/dd;@">
                  <c:v>45236</c:v>
                </c:pt>
                <c:pt idx="177" c:formatCode="yyyy/mm/dd;@">
                  <c:v>45233</c:v>
                </c:pt>
                <c:pt idx="178" c:formatCode="yyyy/mm/dd;@">
                  <c:v>45232</c:v>
                </c:pt>
                <c:pt idx="179" c:formatCode="yyyy/mm/dd;@">
                  <c:v>45231</c:v>
                </c:pt>
                <c:pt idx="180" c:formatCode="yyyy/mm/dd;@">
                  <c:v>45230</c:v>
                </c:pt>
                <c:pt idx="181" c:formatCode="yyyy/mm/dd;@">
                  <c:v>45229</c:v>
                </c:pt>
                <c:pt idx="182" c:formatCode="yyyy/mm/dd;@">
                  <c:v>45226</c:v>
                </c:pt>
                <c:pt idx="183" c:formatCode="yyyy/mm/dd;@">
                  <c:v>45225</c:v>
                </c:pt>
                <c:pt idx="184" c:formatCode="yyyy/mm/dd;@">
                  <c:v>45224</c:v>
                </c:pt>
                <c:pt idx="185" c:formatCode="yyyy/mm/dd;@">
                  <c:v>45223</c:v>
                </c:pt>
                <c:pt idx="186" c:formatCode="yyyy/mm/dd;@">
                  <c:v>45222</c:v>
                </c:pt>
                <c:pt idx="187" c:formatCode="yyyy/mm/dd;@">
                  <c:v>45219</c:v>
                </c:pt>
                <c:pt idx="188" c:formatCode="yyyy/mm/dd;@">
                  <c:v>45218</c:v>
                </c:pt>
                <c:pt idx="189" c:formatCode="yyyy/mm/dd;@">
                  <c:v>45217</c:v>
                </c:pt>
                <c:pt idx="190" c:formatCode="yyyy/mm/dd;@">
                  <c:v>45216</c:v>
                </c:pt>
                <c:pt idx="191" c:formatCode="yyyy/mm/dd;@">
                  <c:v>45215</c:v>
                </c:pt>
                <c:pt idx="192" c:formatCode="yyyy/mm/dd;@">
                  <c:v>45212</c:v>
                </c:pt>
                <c:pt idx="193" c:formatCode="yyyy/mm/dd;@">
                  <c:v>45211</c:v>
                </c:pt>
                <c:pt idx="194" c:formatCode="yyyy/mm/dd;@">
                  <c:v>45210</c:v>
                </c:pt>
                <c:pt idx="195" c:formatCode="yyyy/mm/dd;@">
                  <c:v>45209</c:v>
                </c:pt>
                <c:pt idx="196" c:formatCode="yyyy/mm/dd;@">
                  <c:v>45208</c:v>
                </c:pt>
                <c:pt idx="197" c:formatCode="yyyy/mm/dd;@">
                  <c:v>45207</c:v>
                </c:pt>
                <c:pt idx="198" c:formatCode="yyyy/mm/dd;@">
                  <c:v>45206</c:v>
                </c:pt>
                <c:pt idx="199" c:formatCode="yyyy/mm/dd;@">
                  <c:v>45197</c:v>
                </c:pt>
                <c:pt idx="200" c:formatCode="yyyy/mm/dd;@">
                  <c:v>45196</c:v>
                </c:pt>
                <c:pt idx="201" c:formatCode="yyyy/mm/dd;@">
                  <c:v>45195</c:v>
                </c:pt>
                <c:pt idx="202" c:formatCode="yyyy/mm/dd;@">
                  <c:v>45194</c:v>
                </c:pt>
                <c:pt idx="203" c:formatCode="yyyy/mm/dd;@">
                  <c:v>45191</c:v>
                </c:pt>
                <c:pt idx="204" c:formatCode="yyyy/mm/dd;@">
                  <c:v>45190</c:v>
                </c:pt>
                <c:pt idx="205" c:formatCode="yyyy/mm/dd;@">
                  <c:v>45189</c:v>
                </c:pt>
                <c:pt idx="206" c:formatCode="yyyy/mm/dd;@">
                  <c:v>45188</c:v>
                </c:pt>
                <c:pt idx="207" c:formatCode="yyyy/mm/dd;@">
                  <c:v>45187</c:v>
                </c:pt>
                <c:pt idx="208" c:formatCode="yyyy/mm/dd;@">
                  <c:v>45184</c:v>
                </c:pt>
                <c:pt idx="209" c:formatCode="yyyy/mm/dd;@">
                  <c:v>45183</c:v>
                </c:pt>
                <c:pt idx="210" c:formatCode="yyyy/mm/dd;@">
                  <c:v>45182</c:v>
                </c:pt>
                <c:pt idx="211" c:formatCode="yyyy/mm/dd;@">
                  <c:v>45181</c:v>
                </c:pt>
                <c:pt idx="212" c:formatCode="yyyy/mm/dd;@">
                  <c:v>45180</c:v>
                </c:pt>
                <c:pt idx="213" c:formatCode="yyyy/mm/dd;@">
                  <c:v>45177</c:v>
                </c:pt>
                <c:pt idx="214" c:formatCode="yyyy/mm/dd;@">
                  <c:v>45176</c:v>
                </c:pt>
                <c:pt idx="215" c:formatCode="yyyy/mm/dd;@">
                  <c:v>45175</c:v>
                </c:pt>
                <c:pt idx="216" c:formatCode="yyyy/mm/dd;@">
                  <c:v>45174</c:v>
                </c:pt>
                <c:pt idx="217" c:formatCode="yyyy/mm/dd;@">
                  <c:v>45173</c:v>
                </c:pt>
                <c:pt idx="218" c:formatCode="yyyy/mm/dd;@">
                  <c:v>45170</c:v>
                </c:pt>
                <c:pt idx="219" c:formatCode="yyyy/mm/dd;@">
                  <c:v>45169</c:v>
                </c:pt>
                <c:pt idx="220" c:formatCode="yyyy/mm/dd;@">
                  <c:v>45168</c:v>
                </c:pt>
                <c:pt idx="221" c:formatCode="yyyy/mm/dd;@">
                  <c:v>45167</c:v>
                </c:pt>
                <c:pt idx="222" c:formatCode="yyyy/mm/dd;@">
                  <c:v>45166</c:v>
                </c:pt>
                <c:pt idx="223" c:formatCode="yyyy/mm/dd;@">
                  <c:v>45163</c:v>
                </c:pt>
                <c:pt idx="224" c:formatCode="yyyy/mm/dd;@">
                  <c:v>45162</c:v>
                </c:pt>
                <c:pt idx="225" c:formatCode="yyyy/mm/dd;@">
                  <c:v>45161</c:v>
                </c:pt>
                <c:pt idx="226" c:formatCode="yyyy/mm/dd;@">
                  <c:v>45160</c:v>
                </c:pt>
                <c:pt idx="227" c:formatCode="yyyy/mm/dd;@">
                  <c:v>45159</c:v>
                </c:pt>
                <c:pt idx="228" c:formatCode="yyyy/mm/dd;@">
                  <c:v>45156</c:v>
                </c:pt>
                <c:pt idx="229" c:formatCode="yyyy/mm/dd;@">
                  <c:v>45155</c:v>
                </c:pt>
                <c:pt idx="230" c:formatCode="yyyy/mm/dd;@">
                  <c:v>45154</c:v>
                </c:pt>
                <c:pt idx="231" c:formatCode="yyyy/mm/dd;@">
                  <c:v>45153</c:v>
                </c:pt>
                <c:pt idx="232" c:formatCode="yyyy/mm/dd;@">
                  <c:v>45152</c:v>
                </c:pt>
                <c:pt idx="233" c:formatCode="yyyy/mm/dd;@">
                  <c:v>45149</c:v>
                </c:pt>
                <c:pt idx="234" c:formatCode="yyyy/mm/dd;@">
                  <c:v>45148</c:v>
                </c:pt>
                <c:pt idx="235" c:formatCode="yyyy/mm/dd;@">
                  <c:v>45147</c:v>
                </c:pt>
                <c:pt idx="236" c:formatCode="yyyy/mm/dd;@">
                  <c:v>45146</c:v>
                </c:pt>
                <c:pt idx="237" c:formatCode="yyyy/mm/dd;@">
                  <c:v>45145</c:v>
                </c:pt>
                <c:pt idx="238" c:formatCode="yyyy/mm/dd;@">
                  <c:v>45142</c:v>
                </c:pt>
                <c:pt idx="239" c:formatCode="yyyy/mm/dd;@">
                  <c:v>45141</c:v>
                </c:pt>
                <c:pt idx="240" c:formatCode="yyyy/mm/dd;@">
                  <c:v>45140</c:v>
                </c:pt>
                <c:pt idx="241" c:formatCode="yyyy/mm/dd;@">
                  <c:v>45139</c:v>
                </c:pt>
                <c:pt idx="242" c:formatCode="yyyy/mm/dd;@">
                  <c:v>45138</c:v>
                </c:pt>
                <c:pt idx="243" c:formatCode="yyyy/mm/dd;@">
                  <c:v>45135</c:v>
                </c:pt>
                <c:pt idx="244" c:formatCode="yyyy/mm/dd;@">
                  <c:v>45134</c:v>
                </c:pt>
                <c:pt idx="245" c:formatCode="yyyy/mm/dd;@">
                  <c:v>45133</c:v>
                </c:pt>
                <c:pt idx="246" c:formatCode="yyyy/mm/dd;@">
                  <c:v>45132</c:v>
                </c:pt>
                <c:pt idx="247" c:formatCode="yyyy/mm/dd;@">
                  <c:v>45131</c:v>
                </c:pt>
                <c:pt idx="248" c:formatCode="yyyy/mm/dd;@">
                  <c:v>45128</c:v>
                </c:pt>
                <c:pt idx="249" c:formatCode="yyyy/mm/dd;@">
                  <c:v>45127</c:v>
                </c:pt>
                <c:pt idx="250" c:formatCode="yyyy/mm/dd;@">
                  <c:v>45126</c:v>
                </c:pt>
                <c:pt idx="251" c:formatCode="yyyy/mm/dd;@">
                  <c:v>45125</c:v>
                </c:pt>
                <c:pt idx="252" c:formatCode="yyyy/mm/dd;@">
                  <c:v>45124</c:v>
                </c:pt>
                <c:pt idx="253" c:formatCode="yyyy/mm/dd;@">
                  <c:v>45121</c:v>
                </c:pt>
                <c:pt idx="254" c:formatCode="yyyy/mm/dd;@">
                  <c:v>45120</c:v>
                </c:pt>
                <c:pt idx="255" c:formatCode="yyyy/mm/dd;@">
                  <c:v>45119</c:v>
                </c:pt>
                <c:pt idx="256" c:formatCode="yyyy/mm/dd;@">
                  <c:v>45118</c:v>
                </c:pt>
                <c:pt idx="257" c:formatCode="yyyy/mm/dd;@">
                  <c:v>45117</c:v>
                </c:pt>
                <c:pt idx="258" c:formatCode="yyyy/mm/dd;@">
                  <c:v>45114</c:v>
                </c:pt>
                <c:pt idx="259" c:formatCode="yyyy/mm/dd;@">
                  <c:v>45113</c:v>
                </c:pt>
                <c:pt idx="260" c:formatCode="yyyy/mm/dd;@">
                  <c:v>45112</c:v>
                </c:pt>
                <c:pt idx="261" c:formatCode="yyyy/mm/dd;@">
                  <c:v>45111</c:v>
                </c:pt>
              </c:numCache>
            </c:numRef>
          </c:cat>
          <c:val>
            <c:numRef>
              <c:f>玉米淀粉现货价!$G$3:$G$264</c:f>
              <c:numCache>
                <c:formatCode>#,##0.00_ </c:formatCode>
                <c:ptCount val="262"/>
                <c:pt idx="0">
                  <c:v>2828</c:v>
                </c:pt>
                <c:pt idx="1">
                  <c:v>2830</c:v>
                </c:pt>
                <c:pt idx="2">
                  <c:v>2828</c:v>
                </c:pt>
                <c:pt idx="3">
                  <c:v>2825</c:v>
                </c:pt>
                <c:pt idx="4">
                  <c:v>2833</c:v>
                </c:pt>
                <c:pt idx="5">
                  <c:v>2858</c:v>
                </c:pt>
                <c:pt idx="6">
                  <c:v>2869</c:v>
                </c:pt>
                <c:pt idx="7">
                  <c:v>2881</c:v>
                </c:pt>
                <c:pt idx="8">
                  <c:v>2915</c:v>
                </c:pt>
                <c:pt idx="9">
                  <c:v>2923</c:v>
                </c:pt>
                <c:pt idx="10">
                  <c:v>2932</c:v>
                </c:pt>
                <c:pt idx="11">
                  <c:v>2927</c:v>
                </c:pt>
                <c:pt idx="12">
                  <c:v>2934</c:v>
                </c:pt>
                <c:pt idx="13">
                  <c:v>2934</c:v>
                </c:pt>
                <c:pt idx="14">
                  <c:v>2923</c:v>
                </c:pt>
                <c:pt idx="15">
                  <c:v>2955</c:v>
                </c:pt>
                <c:pt idx="16">
                  <c:v>2952</c:v>
                </c:pt>
                <c:pt idx="17">
                  <c:v>2957</c:v>
                </c:pt>
                <c:pt idx="18">
                  <c:v>2956</c:v>
                </c:pt>
                <c:pt idx="19">
                  <c:v>2947</c:v>
                </c:pt>
                <c:pt idx="20">
                  <c:v>2922</c:v>
                </c:pt>
                <c:pt idx="21">
                  <c:v>2920</c:v>
                </c:pt>
                <c:pt idx="22">
                  <c:v>2903</c:v>
                </c:pt>
                <c:pt idx="23">
                  <c:v>2823</c:v>
                </c:pt>
                <c:pt idx="24">
                  <c:v>2850</c:v>
                </c:pt>
                <c:pt idx="25">
                  <c:v>2851</c:v>
                </c:pt>
                <c:pt idx="26">
                  <c:v>2832</c:v>
                </c:pt>
                <c:pt idx="27">
                  <c:v>2832</c:v>
                </c:pt>
                <c:pt idx="28">
                  <c:v>2821</c:v>
                </c:pt>
                <c:pt idx="29">
                  <c:v>2841</c:v>
                </c:pt>
                <c:pt idx="30">
                  <c:v>2838</c:v>
                </c:pt>
                <c:pt idx="31">
                  <c:v>2836</c:v>
                </c:pt>
                <c:pt idx="32">
                  <c:v>2821</c:v>
                </c:pt>
                <c:pt idx="33">
                  <c:v>2827</c:v>
                </c:pt>
                <c:pt idx="34">
                  <c:v>2831</c:v>
                </c:pt>
                <c:pt idx="35">
                  <c:v>2832</c:v>
                </c:pt>
                <c:pt idx="36">
                  <c:v>2839</c:v>
                </c:pt>
                <c:pt idx="37">
                  <c:v>2851</c:v>
                </c:pt>
                <c:pt idx="38">
                  <c:v>2851</c:v>
                </c:pt>
                <c:pt idx="39">
                  <c:v>2860</c:v>
                </c:pt>
                <c:pt idx="40">
                  <c:v>2873</c:v>
                </c:pt>
                <c:pt idx="41">
                  <c:v>2885</c:v>
                </c:pt>
                <c:pt idx="42">
                  <c:v>2873</c:v>
                </c:pt>
                <c:pt idx="43">
                  <c:v>2881</c:v>
                </c:pt>
                <c:pt idx="44">
                  <c:v>2883</c:v>
                </c:pt>
                <c:pt idx="45">
                  <c:v>2877</c:v>
                </c:pt>
                <c:pt idx="46">
                  <c:v>2859</c:v>
                </c:pt>
                <c:pt idx="47">
                  <c:v>2844</c:v>
                </c:pt>
                <c:pt idx="48">
                  <c:v>2841</c:v>
                </c:pt>
                <c:pt idx="50">
                  <c:v>2833</c:v>
                </c:pt>
                <c:pt idx="51">
                  <c:v>2831</c:v>
                </c:pt>
                <c:pt idx="52">
                  <c:v>2823</c:v>
                </c:pt>
                <c:pt idx="53">
                  <c:v>2818</c:v>
                </c:pt>
                <c:pt idx="54">
                  <c:v>2783</c:v>
                </c:pt>
                <c:pt idx="55">
                  <c:v>2777</c:v>
                </c:pt>
                <c:pt idx="56">
                  <c:v>2779</c:v>
                </c:pt>
                <c:pt idx="58">
                  <c:v>2810</c:v>
                </c:pt>
                <c:pt idx="59">
                  <c:v>2832</c:v>
                </c:pt>
                <c:pt idx="60">
                  <c:v>2836</c:v>
                </c:pt>
                <c:pt idx="61">
                  <c:v>2827</c:v>
                </c:pt>
                <c:pt idx="62">
                  <c:v>2814</c:v>
                </c:pt>
                <c:pt idx="63">
                  <c:v>2837</c:v>
                </c:pt>
                <c:pt idx="64">
                  <c:v>2815</c:v>
                </c:pt>
                <c:pt idx="65">
                  <c:v>2818</c:v>
                </c:pt>
                <c:pt idx="66">
                  <c:v>2835</c:v>
                </c:pt>
                <c:pt idx="67">
                  <c:v>2841</c:v>
                </c:pt>
                <c:pt idx="68">
                  <c:v>2826</c:v>
                </c:pt>
                <c:pt idx="69">
                  <c:v>2823</c:v>
                </c:pt>
                <c:pt idx="70">
                  <c:v>2824</c:v>
                </c:pt>
                <c:pt idx="71">
                  <c:v>2827</c:v>
                </c:pt>
                <c:pt idx="72">
                  <c:v>2830</c:v>
                </c:pt>
                <c:pt idx="74">
                  <c:v>2849</c:v>
                </c:pt>
                <c:pt idx="75">
                  <c:v>2859</c:v>
                </c:pt>
                <c:pt idx="76">
                  <c:v>2853</c:v>
                </c:pt>
                <c:pt idx="77">
                  <c:v>2855</c:v>
                </c:pt>
                <c:pt idx="78">
                  <c:v>2858</c:v>
                </c:pt>
                <c:pt idx="79">
                  <c:v>2831</c:v>
                </c:pt>
                <c:pt idx="80">
                  <c:v>2847</c:v>
                </c:pt>
                <c:pt idx="81">
                  <c:v>2862</c:v>
                </c:pt>
                <c:pt idx="82">
                  <c:v>2852</c:v>
                </c:pt>
                <c:pt idx="83">
                  <c:v>2852</c:v>
                </c:pt>
                <c:pt idx="84">
                  <c:v>2855</c:v>
                </c:pt>
                <c:pt idx="85">
                  <c:v>2845</c:v>
                </c:pt>
                <c:pt idx="86">
                  <c:v>2874</c:v>
                </c:pt>
                <c:pt idx="87">
                  <c:v>2889</c:v>
                </c:pt>
                <c:pt idx="88">
                  <c:v>2869</c:v>
                </c:pt>
                <c:pt idx="89">
                  <c:v>2879</c:v>
                </c:pt>
                <c:pt idx="90">
                  <c:v>2878</c:v>
                </c:pt>
                <c:pt idx="91">
                  <c:v>2875</c:v>
                </c:pt>
                <c:pt idx="92">
                  <c:v>2883</c:v>
                </c:pt>
                <c:pt idx="93">
                  <c:v>2898</c:v>
                </c:pt>
                <c:pt idx="94">
                  <c:v>2895</c:v>
                </c:pt>
                <c:pt idx="95">
                  <c:v>2893</c:v>
                </c:pt>
                <c:pt idx="96">
                  <c:v>2886</c:v>
                </c:pt>
                <c:pt idx="97">
                  <c:v>2922</c:v>
                </c:pt>
                <c:pt idx="98">
                  <c:v>2933</c:v>
                </c:pt>
                <c:pt idx="99">
                  <c:v>2926</c:v>
                </c:pt>
                <c:pt idx="100">
                  <c:v>2921</c:v>
                </c:pt>
                <c:pt idx="101">
                  <c:v>2929</c:v>
                </c:pt>
                <c:pt idx="102">
                  <c:v>2917</c:v>
                </c:pt>
                <c:pt idx="103">
                  <c:v>2913</c:v>
                </c:pt>
                <c:pt idx="104">
                  <c:v>2893</c:v>
                </c:pt>
                <c:pt idx="105">
                  <c:v>2875</c:v>
                </c:pt>
                <c:pt idx="106">
                  <c:v>2866</c:v>
                </c:pt>
                <c:pt idx="108">
                  <c:v>2914</c:v>
                </c:pt>
                <c:pt idx="109">
                  <c:v>2830</c:v>
                </c:pt>
                <c:pt idx="110">
                  <c:v>2835</c:v>
                </c:pt>
                <c:pt idx="111">
                  <c:v>2830</c:v>
                </c:pt>
                <c:pt idx="113">
                  <c:v>2844</c:v>
                </c:pt>
                <c:pt idx="114">
                  <c:v>2853</c:v>
                </c:pt>
                <c:pt idx="115">
                  <c:v>2872</c:v>
                </c:pt>
                <c:pt idx="116">
                  <c:v>2875</c:v>
                </c:pt>
                <c:pt idx="117">
                  <c:v>2886</c:v>
                </c:pt>
                <c:pt idx="118">
                  <c:v>2854</c:v>
                </c:pt>
                <c:pt idx="119">
                  <c:v>2835</c:v>
                </c:pt>
                <c:pt idx="120">
                  <c:v>2837</c:v>
                </c:pt>
                <c:pt idx="121">
                  <c:v>2813</c:v>
                </c:pt>
                <c:pt idx="122">
                  <c:v>2799</c:v>
                </c:pt>
                <c:pt idx="123">
                  <c:v>2848</c:v>
                </c:pt>
                <c:pt idx="124">
                  <c:v>2835</c:v>
                </c:pt>
                <c:pt idx="125">
                  <c:v>2833</c:v>
                </c:pt>
                <c:pt idx="126">
                  <c:v>2851</c:v>
                </c:pt>
                <c:pt idx="127">
                  <c:v>2848</c:v>
                </c:pt>
                <c:pt idx="128">
                  <c:v>2835</c:v>
                </c:pt>
                <c:pt idx="129">
                  <c:v>2849</c:v>
                </c:pt>
                <c:pt idx="130">
                  <c:v>2779</c:v>
                </c:pt>
                <c:pt idx="131">
                  <c:v>2794</c:v>
                </c:pt>
                <c:pt idx="132">
                  <c:v>2795</c:v>
                </c:pt>
                <c:pt idx="133">
                  <c:v>2821</c:v>
                </c:pt>
                <c:pt idx="134">
                  <c:v>2838</c:v>
                </c:pt>
                <c:pt idx="135">
                  <c:v>2862</c:v>
                </c:pt>
                <c:pt idx="136">
                  <c:v>2849</c:v>
                </c:pt>
                <c:pt idx="137">
                  <c:v>2857</c:v>
                </c:pt>
                <c:pt idx="138">
                  <c:v>2856</c:v>
                </c:pt>
                <c:pt idx="139">
                  <c:v>2841</c:v>
                </c:pt>
                <c:pt idx="140">
                  <c:v>2818</c:v>
                </c:pt>
                <c:pt idx="141">
                  <c:v>2821</c:v>
                </c:pt>
                <c:pt idx="142">
                  <c:v>2828</c:v>
                </c:pt>
                <c:pt idx="143">
                  <c:v>2825</c:v>
                </c:pt>
                <c:pt idx="144">
                  <c:v>2804</c:v>
                </c:pt>
                <c:pt idx="145">
                  <c:v>2849</c:v>
                </c:pt>
                <c:pt idx="146">
                  <c:v>2865</c:v>
                </c:pt>
                <c:pt idx="147">
                  <c:v>2858</c:v>
                </c:pt>
                <c:pt idx="148">
                  <c:v>2866</c:v>
                </c:pt>
                <c:pt idx="149">
                  <c:v>2865</c:v>
                </c:pt>
                <c:pt idx="150">
                  <c:v>2882</c:v>
                </c:pt>
                <c:pt idx="151">
                  <c:v>2897</c:v>
                </c:pt>
                <c:pt idx="152">
                  <c:v>2889</c:v>
                </c:pt>
                <c:pt idx="153">
                  <c:v>2869</c:v>
                </c:pt>
                <c:pt idx="154">
                  <c:v>2876</c:v>
                </c:pt>
                <c:pt idx="155">
                  <c:v>2862</c:v>
                </c:pt>
                <c:pt idx="156">
                  <c:v>2885</c:v>
                </c:pt>
                <c:pt idx="157">
                  <c:v>2883</c:v>
                </c:pt>
                <c:pt idx="158">
                  <c:v>2909</c:v>
                </c:pt>
                <c:pt idx="159">
                  <c:v>2897</c:v>
                </c:pt>
                <c:pt idx="160">
                  <c:v>2902</c:v>
                </c:pt>
                <c:pt idx="161">
                  <c:v>2920</c:v>
                </c:pt>
                <c:pt idx="162">
                  <c:v>2949</c:v>
                </c:pt>
                <c:pt idx="163">
                  <c:v>2948</c:v>
                </c:pt>
                <c:pt idx="164">
                  <c:v>2959</c:v>
                </c:pt>
                <c:pt idx="165">
                  <c:v>2984</c:v>
                </c:pt>
                <c:pt idx="166">
                  <c:v>2983</c:v>
                </c:pt>
                <c:pt idx="167">
                  <c:v>2957</c:v>
                </c:pt>
                <c:pt idx="168">
                  <c:v>2966</c:v>
                </c:pt>
                <c:pt idx="169">
                  <c:v>2939</c:v>
                </c:pt>
                <c:pt idx="170">
                  <c:v>2933</c:v>
                </c:pt>
                <c:pt idx="171">
                  <c:v>2901</c:v>
                </c:pt>
                <c:pt idx="172">
                  <c:v>2891</c:v>
                </c:pt>
                <c:pt idx="173">
                  <c:v>2916</c:v>
                </c:pt>
                <c:pt idx="174">
                  <c:v>2926</c:v>
                </c:pt>
                <c:pt idx="175">
                  <c:v>2923</c:v>
                </c:pt>
                <c:pt idx="176">
                  <c:v>2947</c:v>
                </c:pt>
                <c:pt idx="177">
                  <c:v>2920</c:v>
                </c:pt>
                <c:pt idx="178">
                  <c:v>2897</c:v>
                </c:pt>
                <c:pt idx="179">
                  <c:v>2887</c:v>
                </c:pt>
                <c:pt idx="180">
                  <c:v>2876</c:v>
                </c:pt>
                <c:pt idx="181">
                  <c:v>2882</c:v>
                </c:pt>
                <c:pt idx="182">
                  <c:v>2858</c:v>
                </c:pt>
                <c:pt idx="183">
                  <c:v>2849</c:v>
                </c:pt>
                <c:pt idx="184">
                  <c:v>2868</c:v>
                </c:pt>
                <c:pt idx="185">
                  <c:v>2863</c:v>
                </c:pt>
                <c:pt idx="186">
                  <c:v>2848</c:v>
                </c:pt>
                <c:pt idx="187">
                  <c:v>2889</c:v>
                </c:pt>
                <c:pt idx="188">
                  <c:v>2878</c:v>
                </c:pt>
                <c:pt idx="189">
                  <c:v>2867</c:v>
                </c:pt>
                <c:pt idx="190">
                  <c:v>2924</c:v>
                </c:pt>
                <c:pt idx="191">
                  <c:v>2955</c:v>
                </c:pt>
                <c:pt idx="192">
                  <c:v>2947</c:v>
                </c:pt>
                <c:pt idx="193">
                  <c:v>2948</c:v>
                </c:pt>
                <c:pt idx="194">
                  <c:v>2936</c:v>
                </c:pt>
                <c:pt idx="195">
                  <c:v>2942</c:v>
                </c:pt>
                <c:pt idx="196">
                  <c:v>2931</c:v>
                </c:pt>
                <c:pt idx="199">
                  <c:v>2929</c:v>
                </c:pt>
                <c:pt idx="200">
                  <c:v>2919</c:v>
                </c:pt>
                <c:pt idx="201">
                  <c:v>2917</c:v>
                </c:pt>
                <c:pt idx="202">
                  <c:v>2936</c:v>
                </c:pt>
                <c:pt idx="203">
                  <c:v>2954</c:v>
                </c:pt>
                <c:pt idx="204">
                  <c:v>2957</c:v>
                </c:pt>
                <c:pt idx="205">
                  <c:v>2948</c:v>
                </c:pt>
                <c:pt idx="206">
                  <c:v>2930</c:v>
                </c:pt>
                <c:pt idx="207">
                  <c:v>2942</c:v>
                </c:pt>
                <c:pt idx="208">
                  <c:v>2990</c:v>
                </c:pt>
                <c:pt idx="209">
                  <c:v>2948</c:v>
                </c:pt>
                <c:pt idx="210">
                  <c:v>2934</c:v>
                </c:pt>
                <c:pt idx="211">
                  <c:v>2943</c:v>
                </c:pt>
                <c:pt idx="212">
                  <c:v>2969</c:v>
                </c:pt>
                <c:pt idx="213">
                  <c:v>2980</c:v>
                </c:pt>
                <c:pt idx="214">
                  <c:v>2989</c:v>
                </c:pt>
                <c:pt idx="215">
                  <c:v>2996</c:v>
                </c:pt>
                <c:pt idx="216">
                  <c:v>2997</c:v>
                </c:pt>
                <c:pt idx="217">
                  <c:v>2993</c:v>
                </c:pt>
                <c:pt idx="218">
                  <c:v>3052</c:v>
                </c:pt>
                <c:pt idx="219">
                  <c:v>3073</c:v>
                </c:pt>
                <c:pt idx="220">
                  <c:v>3066</c:v>
                </c:pt>
                <c:pt idx="221">
                  <c:v>3058</c:v>
                </c:pt>
                <c:pt idx="222">
                  <c:v>3014</c:v>
                </c:pt>
                <c:pt idx="223">
                  <c:v>3022</c:v>
                </c:pt>
                <c:pt idx="224">
                  <c:v>2990</c:v>
                </c:pt>
                <c:pt idx="225">
                  <c:v>2959</c:v>
                </c:pt>
                <c:pt idx="226">
                  <c:v>2928</c:v>
                </c:pt>
                <c:pt idx="227">
                  <c:v>2923</c:v>
                </c:pt>
                <c:pt idx="228">
                  <c:v>2908</c:v>
                </c:pt>
                <c:pt idx="229">
                  <c:v>2915</c:v>
                </c:pt>
                <c:pt idx="230">
                  <c:v>2951</c:v>
                </c:pt>
                <c:pt idx="231">
                  <c:v>3015</c:v>
                </c:pt>
                <c:pt idx="232">
                  <c:v>3089</c:v>
                </c:pt>
                <c:pt idx="233">
                  <c:v>3104</c:v>
                </c:pt>
                <c:pt idx="234">
                  <c:v>3149</c:v>
                </c:pt>
                <c:pt idx="235">
                  <c:v>3139</c:v>
                </c:pt>
                <c:pt idx="236">
                  <c:v>3132</c:v>
                </c:pt>
                <c:pt idx="237">
                  <c:v>3100</c:v>
                </c:pt>
                <c:pt idx="238">
                  <c:v>3082</c:v>
                </c:pt>
                <c:pt idx="239">
                  <c:v>3064</c:v>
                </c:pt>
                <c:pt idx="240">
                  <c:v>3041</c:v>
                </c:pt>
                <c:pt idx="241">
                  <c:v>3038</c:v>
                </c:pt>
                <c:pt idx="242">
                  <c:v>3051</c:v>
                </c:pt>
                <c:pt idx="243">
                  <c:v>3039</c:v>
                </c:pt>
                <c:pt idx="244">
                  <c:v>3024</c:v>
                </c:pt>
                <c:pt idx="245">
                  <c:v>3032</c:v>
                </c:pt>
                <c:pt idx="246">
                  <c:v>3019</c:v>
                </c:pt>
                <c:pt idx="247">
                  <c:v>3038</c:v>
                </c:pt>
                <c:pt idx="248">
                  <c:v>3046</c:v>
                </c:pt>
                <c:pt idx="249">
                  <c:v>3065</c:v>
                </c:pt>
                <c:pt idx="250">
                  <c:v>3067</c:v>
                </c:pt>
                <c:pt idx="251">
                  <c:v>3061</c:v>
                </c:pt>
                <c:pt idx="252">
                  <c:v>3119</c:v>
                </c:pt>
                <c:pt idx="253">
                  <c:v>3082</c:v>
                </c:pt>
                <c:pt idx="254">
                  <c:v>3099</c:v>
                </c:pt>
                <c:pt idx="255">
                  <c:v>3110</c:v>
                </c:pt>
                <c:pt idx="256">
                  <c:v>3133</c:v>
                </c:pt>
                <c:pt idx="257">
                  <c:v>3167</c:v>
                </c:pt>
                <c:pt idx="258">
                  <c:v>3186</c:v>
                </c:pt>
                <c:pt idx="259">
                  <c:v>3167</c:v>
                </c:pt>
                <c:pt idx="260">
                  <c:v>3162</c:v>
                </c:pt>
                <c:pt idx="261">
                  <c:v>3149</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m/d/yyyy"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Offset val="100"/>
        <c:baseTimeUnit val="days"/>
        <c:minorUnit val="1"/>
        <c:minorTimeUnit val="days"/>
      </c:dateAx>
      <c:valAx>
        <c:axId val="239266816"/>
        <c:scaling>
          <c:orientation val="minMax"/>
          <c:min val="2600"/>
        </c:scaling>
        <c:delete val="0"/>
        <c:axPos val="l"/>
        <c:numFmt formatCode="#,##0.00_ "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[玉米淀粉 行业数据.xls]淀粉开机率 (周)!数据透视表5</c:name>
    <c:fmtId val="-1"/>
  </c:pivotSource>
  <c:chart>
    <c:autoTitleDeleted val="1"/>
    <c:plotArea>
      <c:layout>
        <c:manualLayout>
          <c:layoutTarget val="inner"/>
          <c:xMode val="edge"/>
          <c:yMode val="edge"/>
          <c:x val="0.0925662698412698"/>
          <c:y val="0.155106203249278"/>
          <c:w val="0.842334126984127"/>
          <c:h val="0.590871670559148"/>
        </c:manualLayout>
      </c:layout>
      <c:lineChart>
        <c:grouping val="standard"/>
        <c:varyColors val="0"/>
        <c:ser>
          <c:idx val="0"/>
          <c:order val="0"/>
          <c:tx>
            <c:strRef>
              <c:f>'淀粉开机率 (周)'!$T$2:$T$3</c:f>
              <c:strCache>
                <c:ptCount val="1"/>
                <c:pt idx="0">
                  <c:v>2021</c:v>
                </c:pt>
              </c:strCache>
            </c:strRef>
          </c:tx>
          <c:spPr>
            <a:ln w="19050" cap="rnd" cmpd="sng" algn="ctr">
              <a:solidFill>
                <a:srgbClr val="9E9E9E"/>
              </a:solidFill>
              <a:prstDash val="solid"/>
              <a:round/>
            </a:ln>
            <a:effectLst/>
          </c:spPr>
          <c:marker>
            <c:symbol val="none"/>
          </c:marker>
          <c:dLbls>
            <c:delete val="1"/>
          </c:dLbls>
          <c:cat>
            <c:strRef>
              <c:f>'淀粉开机率 (周)'!$S$4:$S$187</c:f>
              <c:strCache>
                <c:ptCount val="183"/>
                <c:pt idx="0">
                  <c:v>01-03</c:v>
                </c:pt>
                <c:pt idx="1">
                  <c:v>01-04</c:v>
                </c:pt>
                <c:pt idx="2">
                  <c:v>01-05</c:v>
                </c:pt>
                <c:pt idx="3">
                  <c:v>01-10</c:v>
                </c:pt>
                <c:pt idx="4">
                  <c:v>01-11</c:v>
                </c:pt>
                <c:pt idx="5">
                  <c:v>01-12</c:v>
                </c:pt>
                <c:pt idx="6">
                  <c:v>01-13</c:v>
                </c:pt>
                <c:pt idx="7">
                  <c:v>01-17</c:v>
                </c:pt>
                <c:pt idx="8">
                  <c:v>01-18</c:v>
                </c:pt>
                <c:pt idx="9">
                  <c:v>01-19</c:v>
                </c:pt>
                <c:pt idx="10">
                  <c:v>01-20</c:v>
                </c:pt>
                <c:pt idx="11">
                  <c:v>01-24</c:v>
                </c:pt>
                <c:pt idx="12">
                  <c:v>01-25</c:v>
                </c:pt>
                <c:pt idx="13">
                  <c:v>01-26</c:v>
                </c:pt>
                <c:pt idx="14">
                  <c:v>01-27</c:v>
                </c:pt>
                <c:pt idx="15">
                  <c:v>01-31</c:v>
                </c:pt>
                <c:pt idx="16">
                  <c:v>02-01</c:v>
                </c:pt>
                <c:pt idx="17">
                  <c:v>02-02</c:v>
                </c:pt>
                <c:pt idx="18">
                  <c:v>02-03</c:v>
                </c:pt>
                <c:pt idx="19">
                  <c:v>02-07</c:v>
                </c:pt>
                <c:pt idx="20">
                  <c:v>02-08</c:v>
                </c:pt>
                <c:pt idx="21">
                  <c:v>02-09</c:v>
                </c:pt>
                <c:pt idx="22">
                  <c:v>02-10</c:v>
                </c:pt>
                <c:pt idx="23">
                  <c:v>02-14</c:v>
                </c:pt>
                <c:pt idx="24">
                  <c:v>02-15</c:v>
                </c:pt>
                <c:pt idx="25">
                  <c:v>02-16</c:v>
                </c:pt>
                <c:pt idx="26">
                  <c:v>02-17</c:v>
                </c:pt>
                <c:pt idx="27">
                  <c:v>02-21</c:v>
                </c:pt>
                <c:pt idx="28">
                  <c:v>02-22</c:v>
                </c:pt>
                <c:pt idx="29">
                  <c:v>02-23</c:v>
                </c:pt>
                <c:pt idx="30">
                  <c:v>02-24</c:v>
                </c:pt>
                <c:pt idx="31">
                  <c:v>02-28</c:v>
                </c:pt>
                <c:pt idx="32">
                  <c:v>03-01</c:v>
                </c:pt>
                <c:pt idx="33">
                  <c:v>03-02</c:v>
                </c:pt>
                <c:pt idx="34">
                  <c:v>03-04</c:v>
                </c:pt>
                <c:pt idx="35">
                  <c:v>03-06</c:v>
                </c:pt>
                <c:pt idx="36">
                  <c:v>03-08</c:v>
                </c:pt>
                <c:pt idx="37">
                  <c:v>03-09</c:v>
                </c:pt>
                <c:pt idx="38">
                  <c:v>03-10</c:v>
                </c:pt>
                <c:pt idx="39">
                  <c:v>03-13</c:v>
                </c:pt>
                <c:pt idx="40">
                  <c:v>03-15</c:v>
                </c:pt>
                <c:pt idx="41">
                  <c:v>03-16</c:v>
                </c:pt>
                <c:pt idx="42">
                  <c:v>03-17</c:v>
                </c:pt>
                <c:pt idx="43">
                  <c:v>03-20</c:v>
                </c:pt>
                <c:pt idx="44">
                  <c:v>03-22</c:v>
                </c:pt>
                <c:pt idx="45">
                  <c:v>03-23</c:v>
                </c:pt>
                <c:pt idx="46">
                  <c:v>03-24</c:v>
                </c:pt>
                <c:pt idx="47">
                  <c:v>03-27</c:v>
                </c:pt>
                <c:pt idx="48">
                  <c:v>03-29</c:v>
                </c:pt>
                <c:pt idx="49">
                  <c:v>03-30</c:v>
                </c:pt>
                <c:pt idx="50">
                  <c:v>03-31</c:v>
                </c:pt>
                <c:pt idx="51">
                  <c:v>04-03</c:v>
                </c:pt>
                <c:pt idx="52">
                  <c:v>04-05</c:v>
                </c:pt>
                <c:pt idx="53">
                  <c:v>04-06</c:v>
                </c:pt>
                <c:pt idx="54">
                  <c:v>04-08</c:v>
                </c:pt>
                <c:pt idx="55">
                  <c:v>04-10</c:v>
                </c:pt>
                <c:pt idx="56">
                  <c:v>04-12</c:v>
                </c:pt>
                <c:pt idx="57">
                  <c:v>04-13</c:v>
                </c:pt>
                <c:pt idx="58">
                  <c:v>04-15</c:v>
                </c:pt>
                <c:pt idx="59">
                  <c:v>04-17</c:v>
                </c:pt>
                <c:pt idx="60">
                  <c:v>04-19</c:v>
                </c:pt>
                <c:pt idx="61">
                  <c:v>04-20</c:v>
                </c:pt>
                <c:pt idx="62">
                  <c:v>04-21</c:v>
                </c:pt>
                <c:pt idx="63">
                  <c:v>04-24</c:v>
                </c:pt>
                <c:pt idx="64">
                  <c:v>04-26</c:v>
                </c:pt>
                <c:pt idx="65">
                  <c:v>04-27</c:v>
                </c:pt>
                <c:pt idx="66">
                  <c:v>04-29</c:v>
                </c:pt>
                <c:pt idx="67">
                  <c:v>05-01</c:v>
                </c:pt>
                <c:pt idx="68">
                  <c:v>05-03</c:v>
                </c:pt>
                <c:pt idx="69">
                  <c:v>05-05</c:v>
                </c:pt>
                <c:pt idx="70">
                  <c:v>05-08</c:v>
                </c:pt>
                <c:pt idx="71">
                  <c:v>05-10</c:v>
                </c:pt>
                <c:pt idx="72">
                  <c:v>05-11</c:v>
                </c:pt>
                <c:pt idx="73">
                  <c:v>05-12</c:v>
                </c:pt>
                <c:pt idx="74">
                  <c:v>05-15</c:v>
                </c:pt>
                <c:pt idx="75">
                  <c:v>05-17</c:v>
                </c:pt>
                <c:pt idx="76">
                  <c:v>05-18</c:v>
                </c:pt>
                <c:pt idx="77">
                  <c:v>05-19</c:v>
                </c:pt>
                <c:pt idx="78">
                  <c:v>05-22</c:v>
                </c:pt>
                <c:pt idx="79">
                  <c:v>05-24</c:v>
                </c:pt>
                <c:pt idx="80">
                  <c:v>05-25</c:v>
                </c:pt>
                <c:pt idx="81">
                  <c:v>05-26</c:v>
                </c:pt>
                <c:pt idx="82">
                  <c:v>05-29</c:v>
                </c:pt>
                <c:pt idx="83">
                  <c:v>05-31</c:v>
                </c:pt>
                <c:pt idx="84">
                  <c:v>06-01</c:v>
                </c:pt>
                <c:pt idx="85">
                  <c:v>06-02</c:v>
                </c:pt>
                <c:pt idx="86">
                  <c:v>06-05</c:v>
                </c:pt>
                <c:pt idx="87">
                  <c:v>06-07</c:v>
                </c:pt>
                <c:pt idx="88">
                  <c:v>06-08</c:v>
                </c:pt>
                <c:pt idx="89">
                  <c:v>06-10</c:v>
                </c:pt>
                <c:pt idx="90">
                  <c:v>06-12</c:v>
                </c:pt>
                <c:pt idx="91">
                  <c:v>06-14</c:v>
                </c:pt>
                <c:pt idx="92">
                  <c:v>06-15</c:v>
                </c:pt>
                <c:pt idx="93">
                  <c:v>06-17</c:v>
                </c:pt>
                <c:pt idx="94">
                  <c:v>06-19</c:v>
                </c:pt>
                <c:pt idx="95">
                  <c:v>06-21</c:v>
                </c:pt>
                <c:pt idx="96">
                  <c:v>06-22</c:v>
                </c:pt>
                <c:pt idx="97">
                  <c:v>06-23</c:v>
                </c:pt>
                <c:pt idx="98">
                  <c:v>06-26</c:v>
                </c:pt>
                <c:pt idx="99">
                  <c:v>06-28</c:v>
                </c:pt>
                <c:pt idx="100">
                  <c:v>06-29</c:v>
                </c:pt>
                <c:pt idx="101">
                  <c:v>06-30</c:v>
                </c:pt>
                <c:pt idx="102">
                  <c:v>07-03</c:v>
                </c:pt>
                <c:pt idx="103">
                  <c:v>07-05</c:v>
                </c:pt>
                <c:pt idx="104">
                  <c:v>07-06</c:v>
                </c:pt>
                <c:pt idx="105">
                  <c:v>07-07</c:v>
                </c:pt>
                <c:pt idx="106">
                  <c:v>07-10</c:v>
                </c:pt>
                <c:pt idx="107">
                  <c:v>07-12</c:v>
                </c:pt>
                <c:pt idx="108">
                  <c:v>07-13</c:v>
                </c:pt>
                <c:pt idx="109">
                  <c:v>07-14</c:v>
                </c:pt>
                <c:pt idx="110">
                  <c:v>07-17</c:v>
                </c:pt>
                <c:pt idx="111">
                  <c:v>07-19</c:v>
                </c:pt>
                <c:pt idx="112">
                  <c:v>07-20</c:v>
                </c:pt>
                <c:pt idx="113">
                  <c:v>07-21</c:v>
                </c:pt>
                <c:pt idx="114">
                  <c:v>07-26</c:v>
                </c:pt>
                <c:pt idx="115">
                  <c:v>07-27</c:v>
                </c:pt>
                <c:pt idx="116">
                  <c:v>07-28</c:v>
                </c:pt>
                <c:pt idx="117">
                  <c:v>08-02</c:v>
                </c:pt>
                <c:pt idx="118">
                  <c:v>08-03</c:v>
                </c:pt>
                <c:pt idx="119">
                  <c:v>08-04</c:v>
                </c:pt>
                <c:pt idx="120">
                  <c:v>08-09</c:v>
                </c:pt>
                <c:pt idx="121">
                  <c:v>08-10</c:v>
                </c:pt>
                <c:pt idx="122">
                  <c:v>08-11</c:v>
                </c:pt>
                <c:pt idx="123">
                  <c:v>08-16</c:v>
                </c:pt>
                <c:pt idx="124">
                  <c:v>08-17</c:v>
                </c:pt>
                <c:pt idx="125">
                  <c:v>08-18</c:v>
                </c:pt>
                <c:pt idx="126">
                  <c:v>08-23</c:v>
                </c:pt>
                <c:pt idx="127">
                  <c:v>08-24</c:v>
                </c:pt>
                <c:pt idx="128">
                  <c:v>08-25</c:v>
                </c:pt>
                <c:pt idx="129">
                  <c:v>08-30</c:v>
                </c:pt>
                <c:pt idx="130">
                  <c:v>08-31</c:v>
                </c:pt>
                <c:pt idx="131">
                  <c:v>09-01</c:v>
                </c:pt>
                <c:pt idx="132">
                  <c:v>09-06</c:v>
                </c:pt>
                <c:pt idx="133">
                  <c:v>09-07</c:v>
                </c:pt>
                <c:pt idx="134">
                  <c:v>09-08</c:v>
                </c:pt>
                <c:pt idx="135">
                  <c:v>09-13</c:v>
                </c:pt>
                <c:pt idx="136">
                  <c:v>09-14</c:v>
                </c:pt>
                <c:pt idx="137">
                  <c:v>09-15</c:v>
                </c:pt>
                <c:pt idx="138">
                  <c:v>09-20</c:v>
                </c:pt>
                <c:pt idx="139">
                  <c:v>09-21</c:v>
                </c:pt>
                <c:pt idx="140">
                  <c:v>09-22</c:v>
                </c:pt>
                <c:pt idx="141">
                  <c:v>09-27</c:v>
                </c:pt>
                <c:pt idx="142">
                  <c:v>09-28</c:v>
                </c:pt>
                <c:pt idx="143">
                  <c:v>09-29</c:v>
                </c:pt>
                <c:pt idx="144">
                  <c:v>10-04</c:v>
                </c:pt>
                <c:pt idx="145">
                  <c:v>10-05</c:v>
                </c:pt>
                <c:pt idx="146">
                  <c:v>10-06</c:v>
                </c:pt>
                <c:pt idx="147">
                  <c:v>10-11</c:v>
                </c:pt>
                <c:pt idx="148">
                  <c:v>10-12</c:v>
                </c:pt>
                <c:pt idx="149">
                  <c:v>10-13</c:v>
                </c:pt>
                <c:pt idx="150">
                  <c:v>10-18</c:v>
                </c:pt>
                <c:pt idx="151">
                  <c:v>10-19</c:v>
                </c:pt>
                <c:pt idx="152">
                  <c:v>10-20</c:v>
                </c:pt>
                <c:pt idx="153">
                  <c:v>10-25</c:v>
                </c:pt>
                <c:pt idx="154">
                  <c:v>10-26</c:v>
                </c:pt>
                <c:pt idx="155">
                  <c:v>10-27</c:v>
                </c:pt>
                <c:pt idx="156">
                  <c:v>11-01</c:v>
                </c:pt>
                <c:pt idx="157">
                  <c:v>11-02</c:v>
                </c:pt>
                <c:pt idx="158">
                  <c:v>11-03</c:v>
                </c:pt>
                <c:pt idx="159">
                  <c:v>11-08</c:v>
                </c:pt>
                <c:pt idx="160">
                  <c:v>11-09</c:v>
                </c:pt>
                <c:pt idx="161">
                  <c:v>11-10</c:v>
                </c:pt>
                <c:pt idx="162">
                  <c:v>11-15</c:v>
                </c:pt>
                <c:pt idx="163">
                  <c:v>11-16</c:v>
                </c:pt>
                <c:pt idx="164">
                  <c:v>11-17</c:v>
                </c:pt>
                <c:pt idx="165">
                  <c:v>11-22</c:v>
                </c:pt>
                <c:pt idx="166">
                  <c:v>11-23</c:v>
                </c:pt>
                <c:pt idx="167">
                  <c:v>11-24</c:v>
                </c:pt>
                <c:pt idx="168">
                  <c:v>11-29</c:v>
                </c:pt>
                <c:pt idx="169">
                  <c:v>11-30</c:v>
                </c:pt>
                <c:pt idx="170">
                  <c:v>12-01</c:v>
                </c:pt>
                <c:pt idx="171">
                  <c:v>12-06</c:v>
                </c:pt>
                <c:pt idx="172">
                  <c:v>12-07</c:v>
                </c:pt>
                <c:pt idx="173">
                  <c:v>12-08</c:v>
                </c:pt>
                <c:pt idx="174">
                  <c:v>12-13</c:v>
                </c:pt>
                <c:pt idx="175">
                  <c:v>12-14</c:v>
                </c:pt>
                <c:pt idx="176">
                  <c:v>12-15</c:v>
                </c:pt>
                <c:pt idx="177">
                  <c:v>12-20</c:v>
                </c:pt>
                <c:pt idx="178">
                  <c:v>12-21</c:v>
                </c:pt>
                <c:pt idx="179">
                  <c:v>12-22</c:v>
                </c:pt>
                <c:pt idx="180">
                  <c:v>12-27</c:v>
                </c:pt>
                <c:pt idx="181">
                  <c:v>12-28</c:v>
                </c:pt>
                <c:pt idx="182">
                  <c:v>12-29</c:v>
                </c:pt>
              </c:strCache>
            </c:strRef>
          </c:cat>
          <c:val>
            <c:numRef>
              <c:f>'淀粉开机率 (周)'!$T$4:$T$187</c:f>
              <c:numCache>
                <c:formatCode>General</c:formatCode>
                <c:ptCount val="183"/>
                <c:pt idx="0">
                  <c:v>71.64</c:v>
                </c:pt>
                <c:pt idx="4">
                  <c:v>65.24</c:v>
                </c:pt>
                <c:pt idx="6">
                  <c:v>62.84</c:v>
                </c:pt>
                <c:pt idx="10">
                  <c:v>60.92</c:v>
                </c:pt>
                <c:pt idx="14">
                  <c:v>58.43</c:v>
                </c:pt>
                <c:pt idx="18">
                  <c:v>56.06</c:v>
                </c:pt>
                <c:pt idx="22">
                  <c:v>48.06</c:v>
                </c:pt>
                <c:pt idx="26">
                  <c:v>40.07</c:v>
                </c:pt>
                <c:pt idx="30">
                  <c:v>53.15</c:v>
                </c:pt>
                <c:pt idx="34">
                  <c:v>55.71</c:v>
                </c:pt>
                <c:pt idx="38">
                  <c:v>59.95</c:v>
                </c:pt>
                <c:pt idx="42">
                  <c:v>62.24</c:v>
                </c:pt>
                <c:pt idx="46">
                  <c:v>64.78</c:v>
                </c:pt>
                <c:pt idx="50">
                  <c:v>63.7</c:v>
                </c:pt>
                <c:pt idx="54">
                  <c:v>63.62</c:v>
                </c:pt>
                <c:pt idx="58">
                  <c:v>63.4</c:v>
                </c:pt>
                <c:pt idx="62">
                  <c:v>63.24</c:v>
                </c:pt>
                <c:pt idx="66">
                  <c:v>62.26</c:v>
                </c:pt>
                <c:pt idx="69">
                  <c:v>62.94</c:v>
                </c:pt>
                <c:pt idx="73">
                  <c:v>62.49</c:v>
                </c:pt>
                <c:pt idx="77">
                  <c:v>62.06</c:v>
                </c:pt>
                <c:pt idx="81">
                  <c:v>61.29</c:v>
                </c:pt>
                <c:pt idx="85">
                  <c:v>60.53</c:v>
                </c:pt>
                <c:pt idx="89">
                  <c:v>58.4</c:v>
                </c:pt>
                <c:pt idx="93">
                  <c:v>57.34</c:v>
                </c:pt>
                <c:pt idx="97">
                  <c:v>54.43</c:v>
                </c:pt>
                <c:pt idx="101">
                  <c:v>52.88</c:v>
                </c:pt>
                <c:pt idx="105">
                  <c:v>50.19</c:v>
                </c:pt>
                <c:pt idx="109">
                  <c:v>52.93</c:v>
                </c:pt>
                <c:pt idx="113">
                  <c:v>56.44</c:v>
                </c:pt>
                <c:pt idx="116">
                  <c:v>55.84</c:v>
                </c:pt>
                <c:pt idx="119">
                  <c:v>55.76</c:v>
                </c:pt>
                <c:pt idx="122">
                  <c:v>52.77</c:v>
                </c:pt>
                <c:pt idx="125">
                  <c:v>54.59</c:v>
                </c:pt>
                <c:pt idx="128">
                  <c:v>58.69</c:v>
                </c:pt>
                <c:pt idx="131">
                  <c:v>55.96</c:v>
                </c:pt>
                <c:pt idx="134">
                  <c:v>51.05</c:v>
                </c:pt>
                <c:pt idx="137">
                  <c:v>51.28</c:v>
                </c:pt>
                <c:pt idx="140">
                  <c:v>50.52</c:v>
                </c:pt>
                <c:pt idx="143">
                  <c:v>51.69</c:v>
                </c:pt>
                <c:pt idx="146">
                  <c:v>57.01</c:v>
                </c:pt>
                <c:pt idx="149">
                  <c:v>59.16</c:v>
                </c:pt>
                <c:pt idx="152">
                  <c:v>56.14</c:v>
                </c:pt>
                <c:pt idx="155">
                  <c:v>57.58</c:v>
                </c:pt>
                <c:pt idx="158">
                  <c:v>58.24</c:v>
                </c:pt>
                <c:pt idx="161">
                  <c:v>58.05</c:v>
                </c:pt>
                <c:pt idx="164">
                  <c:v>64.61</c:v>
                </c:pt>
                <c:pt idx="167">
                  <c:v>67.78</c:v>
                </c:pt>
                <c:pt idx="170">
                  <c:v>69.14</c:v>
                </c:pt>
                <c:pt idx="173">
                  <c:v>69.81</c:v>
                </c:pt>
                <c:pt idx="176">
                  <c:v>69.87</c:v>
                </c:pt>
                <c:pt idx="179">
                  <c:v>70.79</c:v>
                </c:pt>
                <c:pt idx="182">
                  <c:v>68.76</c:v>
                </c:pt>
              </c:numCache>
            </c:numRef>
          </c:val>
          <c:smooth val="0"/>
        </c:ser>
        <c:ser>
          <c:idx val="1"/>
          <c:order val="1"/>
          <c:tx>
            <c:strRef>
              <c:f>'淀粉开机率 (周)'!$U$2:$U$3</c:f>
              <c:strCache>
                <c:ptCount val="1"/>
                <c:pt idx="0">
                  <c:v>2022</c:v>
                </c:pt>
              </c:strCache>
            </c:strRef>
          </c:tx>
          <c:spPr>
            <a:ln w="19050" cap="rnd" cmpd="sng" algn="ctr">
              <a:solidFill>
                <a:schemeClr val="accent3"/>
              </a:solidFill>
              <a:prstDash val="solid"/>
              <a:round/>
            </a:ln>
            <a:effectLst/>
          </c:spPr>
          <c:marker>
            <c:symbol val="none"/>
          </c:marker>
          <c:dLbls>
            <c:delete val="1"/>
          </c:dLbls>
          <c:cat>
            <c:strRef>
              <c:f>'淀粉开机率 (周)'!$S$4:$S$187</c:f>
              <c:strCache>
                <c:ptCount val="183"/>
                <c:pt idx="0">
                  <c:v>01-03</c:v>
                </c:pt>
                <c:pt idx="1">
                  <c:v>01-04</c:v>
                </c:pt>
                <c:pt idx="2">
                  <c:v>01-05</c:v>
                </c:pt>
                <c:pt idx="3">
                  <c:v>01-10</c:v>
                </c:pt>
                <c:pt idx="4">
                  <c:v>01-11</c:v>
                </c:pt>
                <c:pt idx="5">
                  <c:v>01-12</c:v>
                </c:pt>
                <c:pt idx="6">
                  <c:v>01-13</c:v>
                </c:pt>
                <c:pt idx="7">
                  <c:v>01-17</c:v>
                </c:pt>
                <c:pt idx="8">
                  <c:v>01-18</c:v>
                </c:pt>
                <c:pt idx="9">
                  <c:v>01-19</c:v>
                </c:pt>
                <c:pt idx="10">
                  <c:v>01-20</c:v>
                </c:pt>
                <c:pt idx="11">
                  <c:v>01-24</c:v>
                </c:pt>
                <c:pt idx="12">
                  <c:v>01-25</c:v>
                </c:pt>
                <c:pt idx="13">
                  <c:v>01-26</c:v>
                </c:pt>
                <c:pt idx="14">
                  <c:v>01-27</c:v>
                </c:pt>
                <c:pt idx="15">
                  <c:v>01-31</c:v>
                </c:pt>
                <c:pt idx="16">
                  <c:v>02-01</c:v>
                </c:pt>
                <c:pt idx="17">
                  <c:v>02-02</c:v>
                </c:pt>
                <c:pt idx="18">
                  <c:v>02-03</c:v>
                </c:pt>
                <c:pt idx="19">
                  <c:v>02-07</c:v>
                </c:pt>
                <c:pt idx="20">
                  <c:v>02-08</c:v>
                </c:pt>
                <c:pt idx="21">
                  <c:v>02-09</c:v>
                </c:pt>
                <c:pt idx="22">
                  <c:v>02-10</c:v>
                </c:pt>
                <c:pt idx="23">
                  <c:v>02-14</c:v>
                </c:pt>
                <c:pt idx="24">
                  <c:v>02-15</c:v>
                </c:pt>
                <c:pt idx="25">
                  <c:v>02-16</c:v>
                </c:pt>
                <c:pt idx="26">
                  <c:v>02-17</c:v>
                </c:pt>
                <c:pt idx="27">
                  <c:v>02-21</c:v>
                </c:pt>
                <c:pt idx="28">
                  <c:v>02-22</c:v>
                </c:pt>
                <c:pt idx="29">
                  <c:v>02-23</c:v>
                </c:pt>
                <c:pt idx="30">
                  <c:v>02-24</c:v>
                </c:pt>
                <c:pt idx="31">
                  <c:v>02-28</c:v>
                </c:pt>
                <c:pt idx="32">
                  <c:v>03-01</c:v>
                </c:pt>
                <c:pt idx="33">
                  <c:v>03-02</c:v>
                </c:pt>
                <c:pt idx="34">
                  <c:v>03-04</c:v>
                </c:pt>
                <c:pt idx="35">
                  <c:v>03-06</c:v>
                </c:pt>
                <c:pt idx="36">
                  <c:v>03-08</c:v>
                </c:pt>
                <c:pt idx="37">
                  <c:v>03-09</c:v>
                </c:pt>
                <c:pt idx="38">
                  <c:v>03-10</c:v>
                </c:pt>
                <c:pt idx="39">
                  <c:v>03-13</c:v>
                </c:pt>
                <c:pt idx="40">
                  <c:v>03-15</c:v>
                </c:pt>
                <c:pt idx="41">
                  <c:v>03-16</c:v>
                </c:pt>
                <c:pt idx="42">
                  <c:v>03-17</c:v>
                </c:pt>
                <c:pt idx="43">
                  <c:v>03-20</c:v>
                </c:pt>
                <c:pt idx="44">
                  <c:v>03-22</c:v>
                </c:pt>
                <c:pt idx="45">
                  <c:v>03-23</c:v>
                </c:pt>
                <c:pt idx="46">
                  <c:v>03-24</c:v>
                </c:pt>
                <c:pt idx="47">
                  <c:v>03-27</c:v>
                </c:pt>
                <c:pt idx="48">
                  <c:v>03-29</c:v>
                </c:pt>
                <c:pt idx="49">
                  <c:v>03-30</c:v>
                </c:pt>
                <c:pt idx="50">
                  <c:v>03-31</c:v>
                </c:pt>
                <c:pt idx="51">
                  <c:v>04-03</c:v>
                </c:pt>
                <c:pt idx="52">
                  <c:v>04-05</c:v>
                </c:pt>
                <c:pt idx="53">
                  <c:v>04-06</c:v>
                </c:pt>
                <c:pt idx="54">
                  <c:v>04-08</c:v>
                </c:pt>
                <c:pt idx="55">
                  <c:v>04-10</c:v>
                </c:pt>
                <c:pt idx="56">
                  <c:v>04-12</c:v>
                </c:pt>
                <c:pt idx="57">
                  <c:v>04-13</c:v>
                </c:pt>
                <c:pt idx="58">
                  <c:v>04-15</c:v>
                </c:pt>
                <c:pt idx="59">
                  <c:v>04-17</c:v>
                </c:pt>
                <c:pt idx="60">
                  <c:v>04-19</c:v>
                </c:pt>
                <c:pt idx="61">
                  <c:v>04-20</c:v>
                </c:pt>
                <c:pt idx="62">
                  <c:v>04-21</c:v>
                </c:pt>
                <c:pt idx="63">
                  <c:v>04-24</c:v>
                </c:pt>
                <c:pt idx="64">
                  <c:v>04-26</c:v>
                </c:pt>
                <c:pt idx="65">
                  <c:v>04-27</c:v>
                </c:pt>
                <c:pt idx="66">
                  <c:v>04-29</c:v>
                </c:pt>
                <c:pt idx="67">
                  <c:v>05-01</c:v>
                </c:pt>
                <c:pt idx="68">
                  <c:v>05-03</c:v>
                </c:pt>
                <c:pt idx="69">
                  <c:v>05-05</c:v>
                </c:pt>
                <c:pt idx="70">
                  <c:v>05-08</c:v>
                </c:pt>
                <c:pt idx="71">
                  <c:v>05-10</c:v>
                </c:pt>
                <c:pt idx="72">
                  <c:v>05-11</c:v>
                </c:pt>
                <c:pt idx="73">
                  <c:v>05-12</c:v>
                </c:pt>
                <c:pt idx="74">
                  <c:v>05-15</c:v>
                </c:pt>
                <c:pt idx="75">
                  <c:v>05-17</c:v>
                </c:pt>
                <c:pt idx="76">
                  <c:v>05-18</c:v>
                </c:pt>
                <c:pt idx="77">
                  <c:v>05-19</c:v>
                </c:pt>
                <c:pt idx="78">
                  <c:v>05-22</c:v>
                </c:pt>
                <c:pt idx="79">
                  <c:v>05-24</c:v>
                </c:pt>
                <c:pt idx="80">
                  <c:v>05-25</c:v>
                </c:pt>
                <c:pt idx="81">
                  <c:v>05-26</c:v>
                </c:pt>
                <c:pt idx="82">
                  <c:v>05-29</c:v>
                </c:pt>
                <c:pt idx="83">
                  <c:v>05-31</c:v>
                </c:pt>
                <c:pt idx="84">
                  <c:v>06-01</c:v>
                </c:pt>
                <c:pt idx="85">
                  <c:v>06-02</c:v>
                </c:pt>
                <c:pt idx="86">
                  <c:v>06-05</c:v>
                </c:pt>
                <c:pt idx="87">
                  <c:v>06-07</c:v>
                </c:pt>
                <c:pt idx="88">
                  <c:v>06-08</c:v>
                </c:pt>
                <c:pt idx="89">
                  <c:v>06-10</c:v>
                </c:pt>
                <c:pt idx="90">
                  <c:v>06-12</c:v>
                </c:pt>
                <c:pt idx="91">
                  <c:v>06-14</c:v>
                </c:pt>
                <c:pt idx="92">
                  <c:v>06-15</c:v>
                </c:pt>
                <c:pt idx="93">
                  <c:v>06-17</c:v>
                </c:pt>
                <c:pt idx="94">
                  <c:v>06-19</c:v>
                </c:pt>
                <c:pt idx="95">
                  <c:v>06-21</c:v>
                </c:pt>
                <c:pt idx="96">
                  <c:v>06-22</c:v>
                </c:pt>
                <c:pt idx="97">
                  <c:v>06-23</c:v>
                </c:pt>
                <c:pt idx="98">
                  <c:v>06-26</c:v>
                </c:pt>
                <c:pt idx="99">
                  <c:v>06-28</c:v>
                </c:pt>
                <c:pt idx="100">
                  <c:v>06-29</c:v>
                </c:pt>
                <c:pt idx="101">
                  <c:v>06-30</c:v>
                </c:pt>
                <c:pt idx="102">
                  <c:v>07-03</c:v>
                </c:pt>
                <c:pt idx="103">
                  <c:v>07-05</c:v>
                </c:pt>
                <c:pt idx="104">
                  <c:v>07-06</c:v>
                </c:pt>
                <c:pt idx="105">
                  <c:v>07-07</c:v>
                </c:pt>
                <c:pt idx="106">
                  <c:v>07-10</c:v>
                </c:pt>
                <c:pt idx="107">
                  <c:v>07-12</c:v>
                </c:pt>
                <c:pt idx="108">
                  <c:v>07-13</c:v>
                </c:pt>
                <c:pt idx="109">
                  <c:v>07-14</c:v>
                </c:pt>
                <c:pt idx="110">
                  <c:v>07-17</c:v>
                </c:pt>
                <c:pt idx="111">
                  <c:v>07-19</c:v>
                </c:pt>
                <c:pt idx="112">
                  <c:v>07-20</c:v>
                </c:pt>
                <c:pt idx="113">
                  <c:v>07-21</c:v>
                </c:pt>
                <c:pt idx="114">
                  <c:v>07-26</c:v>
                </c:pt>
                <c:pt idx="115">
                  <c:v>07-27</c:v>
                </c:pt>
                <c:pt idx="116">
                  <c:v>07-28</c:v>
                </c:pt>
                <c:pt idx="117">
                  <c:v>08-02</c:v>
                </c:pt>
                <c:pt idx="118">
                  <c:v>08-03</c:v>
                </c:pt>
                <c:pt idx="119">
                  <c:v>08-04</c:v>
                </c:pt>
                <c:pt idx="120">
                  <c:v>08-09</c:v>
                </c:pt>
                <c:pt idx="121">
                  <c:v>08-10</c:v>
                </c:pt>
                <c:pt idx="122">
                  <c:v>08-11</c:v>
                </c:pt>
                <c:pt idx="123">
                  <c:v>08-16</c:v>
                </c:pt>
                <c:pt idx="124">
                  <c:v>08-17</c:v>
                </c:pt>
                <c:pt idx="125">
                  <c:v>08-18</c:v>
                </c:pt>
                <c:pt idx="126">
                  <c:v>08-23</c:v>
                </c:pt>
                <c:pt idx="127">
                  <c:v>08-24</c:v>
                </c:pt>
                <c:pt idx="128">
                  <c:v>08-25</c:v>
                </c:pt>
                <c:pt idx="129">
                  <c:v>08-30</c:v>
                </c:pt>
                <c:pt idx="130">
                  <c:v>08-31</c:v>
                </c:pt>
                <c:pt idx="131">
                  <c:v>09-01</c:v>
                </c:pt>
                <c:pt idx="132">
                  <c:v>09-06</c:v>
                </c:pt>
                <c:pt idx="133">
                  <c:v>09-07</c:v>
                </c:pt>
                <c:pt idx="134">
                  <c:v>09-08</c:v>
                </c:pt>
                <c:pt idx="135">
                  <c:v>09-13</c:v>
                </c:pt>
                <c:pt idx="136">
                  <c:v>09-14</c:v>
                </c:pt>
                <c:pt idx="137">
                  <c:v>09-15</c:v>
                </c:pt>
                <c:pt idx="138">
                  <c:v>09-20</c:v>
                </c:pt>
                <c:pt idx="139">
                  <c:v>09-21</c:v>
                </c:pt>
                <c:pt idx="140">
                  <c:v>09-22</c:v>
                </c:pt>
                <c:pt idx="141">
                  <c:v>09-27</c:v>
                </c:pt>
                <c:pt idx="142">
                  <c:v>09-28</c:v>
                </c:pt>
                <c:pt idx="143">
                  <c:v>09-29</c:v>
                </c:pt>
                <c:pt idx="144">
                  <c:v>10-04</c:v>
                </c:pt>
                <c:pt idx="145">
                  <c:v>10-05</c:v>
                </c:pt>
                <c:pt idx="146">
                  <c:v>10-06</c:v>
                </c:pt>
                <c:pt idx="147">
                  <c:v>10-11</c:v>
                </c:pt>
                <c:pt idx="148">
                  <c:v>10-12</c:v>
                </c:pt>
                <c:pt idx="149">
                  <c:v>10-13</c:v>
                </c:pt>
                <c:pt idx="150">
                  <c:v>10-18</c:v>
                </c:pt>
                <c:pt idx="151">
                  <c:v>10-19</c:v>
                </c:pt>
                <c:pt idx="152">
                  <c:v>10-20</c:v>
                </c:pt>
                <c:pt idx="153">
                  <c:v>10-25</c:v>
                </c:pt>
                <c:pt idx="154">
                  <c:v>10-26</c:v>
                </c:pt>
                <c:pt idx="155">
                  <c:v>10-27</c:v>
                </c:pt>
                <c:pt idx="156">
                  <c:v>11-01</c:v>
                </c:pt>
                <c:pt idx="157">
                  <c:v>11-02</c:v>
                </c:pt>
                <c:pt idx="158">
                  <c:v>11-03</c:v>
                </c:pt>
                <c:pt idx="159">
                  <c:v>11-08</c:v>
                </c:pt>
                <c:pt idx="160">
                  <c:v>11-09</c:v>
                </c:pt>
                <c:pt idx="161">
                  <c:v>11-10</c:v>
                </c:pt>
                <c:pt idx="162">
                  <c:v>11-15</c:v>
                </c:pt>
                <c:pt idx="163">
                  <c:v>11-16</c:v>
                </c:pt>
                <c:pt idx="164">
                  <c:v>11-17</c:v>
                </c:pt>
                <c:pt idx="165">
                  <c:v>11-22</c:v>
                </c:pt>
                <c:pt idx="166">
                  <c:v>11-23</c:v>
                </c:pt>
                <c:pt idx="167">
                  <c:v>11-24</c:v>
                </c:pt>
                <c:pt idx="168">
                  <c:v>11-29</c:v>
                </c:pt>
                <c:pt idx="169">
                  <c:v>11-30</c:v>
                </c:pt>
                <c:pt idx="170">
                  <c:v>12-01</c:v>
                </c:pt>
                <c:pt idx="171">
                  <c:v>12-06</c:v>
                </c:pt>
                <c:pt idx="172">
                  <c:v>12-07</c:v>
                </c:pt>
                <c:pt idx="173">
                  <c:v>12-08</c:v>
                </c:pt>
                <c:pt idx="174">
                  <c:v>12-13</c:v>
                </c:pt>
                <c:pt idx="175">
                  <c:v>12-14</c:v>
                </c:pt>
                <c:pt idx="176">
                  <c:v>12-15</c:v>
                </c:pt>
                <c:pt idx="177">
                  <c:v>12-20</c:v>
                </c:pt>
                <c:pt idx="178">
                  <c:v>12-21</c:v>
                </c:pt>
                <c:pt idx="179">
                  <c:v>12-22</c:v>
                </c:pt>
                <c:pt idx="180">
                  <c:v>12-27</c:v>
                </c:pt>
                <c:pt idx="181">
                  <c:v>12-28</c:v>
                </c:pt>
                <c:pt idx="182">
                  <c:v>12-29</c:v>
                </c:pt>
              </c:strCache>
            </c:strRef>
          </c:cat>
          <c:val>
            <c:numRef>
              <c:f>'淀粉开机率 (周)'!$U$4:$U$187</c:f>
              <c:numCache>
                <c:formatCode>General</c:formatCode>
                <c:ptCount val="183"/>
                <c:pt idx="2">
                  <c:v>67.12</c:v>
                </c:pt>
                <c:pt idx="5">
                  <c:v>64.22</c:v>
                </c:pt>
                <c:pt idx="9">
                  <c:v>64.37</c:v>
                </c:pt>
                <c:pt idx="13">
                  <c:v>64.16</c:v>
                </c:pt>
                <c:pt idx="17">
                  <c:v>47.96</c:v>
                </c:pt>
                <c:pt idx="21">
                  <c:v>43.42</c:v>
                </c:pt>
                <c:pt idx="25">
                  <c:v>54.12</c:v>
                </c:pt>
                <c:pt idx="29">
                  <c:v>59.74</c:v>
                </c:pt>
                <c:pt idx="33">
                  <c:v>62.2</c:v>
                </c:pt>
                <c:pt idx="37">
                  <c:v>64.35</c:v>
                </c:pt>
                <c:pt idx="41">
                  <c:v>65.78</c:v>
                </c:pt>
                <c:pt idx="45">
                  <c:v>60.69</c:v>
                </c:pt>
                <c:pt idx="49">
                  <c:v>58.21</c:v>
                </c:pt>
                <c:pt idx="53">
                  <c:v>54.41</c:v>
                </c:pt>
                <c:pt idx="57">
                  <c:v>50.38</c:v>
                </c:pt>
                <c:pt idx="61">
                  <c:v>46.74</c:v>
                </c:pt>
                <c:pt idx="65">
                  <c:v>54.37</c:v>
                </c:pt>
                <c:pt idx="69">
                  <c:v>56.06</c:v>
                </c:pt>
                <c:pt idx="72">
                  <c:v>55.73</c:v>
                </c:pt>
                <c:pt idx="76">
                  <c:v>56.82</c:v>
                </c:pt>
                <c:pt idx="80">
                  <c:v>58.22</c:v>
                </c:pt>
                <c:pt idx="84">
                  <c:v>59.19</c:v>
                </c:pt>
                <c:pt idx="88">
                  <c:v>59.68</c:v>
                </c:pt>
                <c:pt idx="92">
                  <c:v>61.52</c:v>
                </c:pt>
                <c:pt idx="96">
                  <c:v>59.26</c:v>
                </c:pt>
                <c:pt idx="100">
                  <c:v>56.13</c:v>
                </c:pt>
                <c:pt idx="104">
                  <c:v>56.66</c:v>
                </c:pt>
                <c:pt idx="108">
                  <c:v>53.16</c:v>
                </c:pt>
                <c:pt idx="112">
                  <c:v>52.78</c:v>
                </c:pt>
                <c:pt idx="115">
                  <c:v>47.65</c:v>
                </c:pt>
                <c:pt idx="118">
                  <c:v>43.1</c:v>
                </c:pt>
                <c:pt idx="121">
                  <c:v>39.21</c:v>
                </c:pt>
                <c:pt idx="124">
                  <c:v>42.2</c:v>
                </c:pt>
                <c:pt idx="127">
                  <c:v>43.46</c:v>
                </c:pt>
                <c:pt idx="130">
                  <c:v>47.43</c:v>
                </c:pt>
                <c:pt idx="133">
                  <c:v>44.85</c:v>
                </c:pt>
                <c:pt idx="136">
                  <c:v>46.25</c:v>
                </c:pt>
                <c:pt idx="139">
                  <c:v>46.79</c:v>
                </c:pt>
                <c:pt idx="142">
                  <c:v>45.42</c:v>
                </c:pt>
                <c:pt idx="145">
                  <c:v>54.01</c:v>
                </c:pt>
                <c:pt idx="148">
                  <c:v>55.38</c:v>
                </c:pt>
                <c:pt idx="151">
                  <c:v>57.49</c:v>
                </c:pt>
                <c:pt idx="154">
                  <c:v>61.5</c:v>
                </c:pt>
                <c:pt idx="157">
                  <c:v>61.66</c:v>
                </c:pt>
                <c:pt idx="160">
                  <c:v>59.49</c:v>
                </c:pt>
                <c:pt idx="163">
                  <c:v>55.2</c:v>
                </c:pt>
                <c:pt idx="166">
                  <c:v>56.4</c:v>
                </c:pt>
                <c:pt idx="169">
                  <c:v>53.47</c:v>
                </c:pt>
                <c:pt idx="172">
                  <c:v>53.57</c:v>
                </c:pt>
                <c:pt idx="175">
                  <c:v>57.75</c:v>
                </c:pt>
                <c:pt idx="178">
                  <c:v>56.11</c:v>
                </c:pt>
                <c:pt idx="181">
                  <c:v>55.39</c:v>
                </c:pt>
              </c:numCache>
            </c:numRef>
          </c:val>
          <c:smooth val="0"/>
        </c:ser>
        <c:ser>
          <c:idx val="2"/>
          <c:order val="2"/>
          <c:tx>
            <c:strRef>
              <c:f>'淀粉开机率 (周)'!$V$2:$V$3</c:f>
              <c:strCache>
                <c:ptCount val="1"/>
                <c:pt idx="0">
                  <c:v>2023</c:v>
                </c:pt>
              </c:strCache>
            </c:strRef>
          </c:tx>
          <c:spPr>
            <a:ln w="15875" cap="rnd" cmpd="sng" algn="ctr">
              <a:solidFill>
                <a:srgbClr val="003873"/>
              </a:solidFill>
              <a:prstDash val="solid"/>
              <a:round/>
            </a:ln>
            <a:effectLst/>
          </c:spPr>
          <c:marker>
            <c:symbol val="none"/>
          </c:marker>
          <c:dLbls>
            <c:delete val="1"/>
          </c:dLbls>
          <c:cat>
            <c:strRef>
              <c:f>'淀粉开机率 (周)'!$S$4:$S$187</c:f>
              <c:strCache>
                <c:ptCount val="183"/>
                <c:pt idx="0">
                  <c:v>01-03</c:v>
                </c:pt>
                <c:pt idx="1">
                  <c:v>01-04</c:v>
                </c:pt>
                <c:pt idx="2">
                  <c:v>01-05</c:v>
                </c:pt>
                <c:pt idx="3">
                  <c:v>01-10</c:v>
                </c:pt>
                <c:pt idx="4">
                  <c:v>01-11</c:v>
                </c:pt>
                <c:pt idx="5">
                  <c:v>01-12</c:v>
                </c:pt>
                <c:pt idx="6">
                  <c:v>01-13</c:v>
                </c:pt>
                <c:pt idx="7">
                  <c:v>01-17</c:v>
                </c:pt>
                <c:pt idx="8">
                  <c:v>01-18</c:v>
                </c:pt>
                <c:pt idx="9">
                  <c:v>01-19</c:v>
                </c:pt>
                <c:pt idx="10">
                  <c:v>01-20</c:v>
                </c:pt>
                <c:pt idx="11">
                  <c:v>01-24</c:v>
                </c:pt>
                <c:pt idx="12">
                  <c:v>01-25</c:v>
                </c:pt>
                <c:pt idx="13">
                  <c:v>01-26</c:v>
                </c:pt>
                <c:pt idx="14">
                  <c:v>01-27</c:v>
                </c:pt>
                <c:pt idx="15">
                  <c:v>01-31</c:v>
                </c:pt>
                <c:pt idx="16">
                  <c:v>02-01</c:v>
                </c:pt>
                <c:pt idx="17">
                  <c:v>02-02</c:v>
                </c:pt>
                <c:pt idx="18">
                  <c:v>02-03</c:v>
                </c:pt>
                <c:pt idx="19">
                  <c:v>02-07</c:v>
                </c:pt>
                <c:pt idx="20">
                  <c:v>02-08</c:v>
                </c:pt>
                <c:pt idx="21">
                  <c:v>02-09</c:v>
                </c:pt>
                <c:pt idx="22">
                  <c:v>02-10</c:v>
                </c:pt>
                <c:pt idx="23">
                  <c:v>02-14</c:v>
                </c:pt>
                <c:pt idx="24">
                  <c:v>02-15</c:v>
                </c:pt>
                <c:pt idx="25">
                  <c:v>02-16</c:v>
                </c:pt>
                <c:pt idx="26">
                  <c:v>02-17</c:v>
                </c:pt>
                <c:pt idx="27">
                  <c:v>02-21</c:v>
                </c:pt>
                <c:pt idx="28">
                  <c:v>02-22</c:v>
                </c:pt>
                <c:pt idx="29">
                  <c:v>02-23</c:v>
                </c:pt>
                <c:pt idx="30">
                  <c:v>02-24</c:v>
                </c:pt>
                <c:pt idx="31">
                  <c:v>02-28</c:v>
                </c:pt>
                <c:pt idx="32">
                  <c:v>03-01</c:v>
                </c:pt>
                <c:pt idx="33">
                  <c:v>03-02</c:v>
                </c:pt>
                <c:pt idx="34">
                  <c:v>03-04</c:v>
                </c:pt>
                <c:pt idx="35">
                  <c:v>03-06</c:v>
                </c:pt>
                <c:pt idx="36">
                  <c:v>03-08</c:v>
                </c:pt>
                <c:pt idx="37">
                  <c:v>03-09</c:v>
                </c:pt>
                <c:pt idx="38">
                  <c:v>03-10</c:v>
                </c:pt>
                <c:pt idx="39">
                  <c:v>03-13</c:v>
                </c:pt>
                <c:pt idx="40">
                  <c:v>03-15</c:v>
                </c:pt>
                <c:pt idx="41">
                  <c:v>03-16</c:v>
                </c:pt>
                <c:pt idx="42">
                  <c:v>03-17</c:v>
                </c:pt>
                <c:pt idx="43">
                  <c:v>03-20</c:v>
                </c:pt>
                <c:pt idx="44">
                  <c:v>03-22</c:v>
                </c:pt>
                <c:pt idx="45">
                  <c:v>03-23</c:v>
                </c:pt>
                <c:pt idx="46">
                  <c:v>03-24</c:v>
                </c:pt>
                <c:pt idx="47">
                  <c:v>03-27</c:v>
                </c:pt>
                <c:pt idx="48">
                  <c:v>03-29</c:v>
                </c:pt>
                <c:pt idx="49">
                  <c:v>03-30</c:v>
                </c:pt>
                <c:pt idx="50">
                  <c:v>03-31</c:v>
                </c:pt>
                <c:pt idx="51">
                  <c:v>04-03</c:v>
                </c:pt>
                <c:pt idx="52">
                  <c:v>04-05</c:v>
                </c:pt>
                <c:pt idx="53">
                  <c:v>04-06</c:v>
                </c:pt>
                <c:pt idx="54">
                  <c:v>04-08</c:v>
                </c:pt>
                <c:pt idx="55">
                  <c:v>04-10</c:v>
                </c:pt>
                <c:pt idx="56">
                  <c:v>04-12</c:v>
                </c:pt>
                <c:pt idx="57">
                  <c:v>04-13</c:v>
                </c:pt>
                <c:pt idx="58">
                  <c:v>04-15</c:v>
                </c:pt>
                <c:pt idx="59">
                  <c:v>04-17</c:v>
                </c:pt>
                <c:pt idx="60">
                  <c:v>04-19</c:v>
                </c:pt>
                <c:pt idx="61">
                  <c:v>04-20</c:v>
                </c:pt>
                <c:pt idx="62">
                  <c:v>04-21</c:v>
                </c:pt>
                <c:pt idx="63">
                  <c:v>04-24</c:v>
                </c:pt>
                <c:pt idx="64">
                  <c:v>04-26</c:v>
                </c:pt>
                <c:pt idx="65">
                  <c:v>04-27</c:v>
                </c:pt>
                <c:pt idx="66">
                  <c:v>04-29</c:v>
                </c:pt>
                <c:pt idx="67">
                  <c:v>05-01</c:v>
                </c:pt>
                <c:pt idx="68">
                  <c:v>05-03</c:v>
                </c:pt>
                <c:pt idx="69">
                  <c:v>05-05</c:v>
                </c:pt>
                <c:pt idx="70">
                  <c:v>05-08</c:v>
                </c:pt>
                <c:pt idx="71">
                  <c:v>05-10</c:v>
                </c:pt>
                <c:pt idx="72">
                  <c:v>05-11</c:v>
                </c:pt>
                <c:pt idx="73">
                  <c:v>05-12</c:v>
                </c:pt>
                <c:pt idx="74">
                  <c:v>05-15</c:v>
                </c:pt>
                <c:pt idx="75">
                  <c:v>05-17</c:v>
                </c:pt>
                <c:pt idx="76">
                  <c:v>05-18</c:v>
                </c:pt>
                <c:pt idx="77">
                  <c:v>05-19</c:v>
                </c:pt>
                <c:pt idx="78">
                  <c:v>05-22</c:v>
                </c:pt>
                <c:pt idx="79">
                  <c:v>05-24</c:v>
                </c:pt>
                <c:pt idx="80">
                  <c:v>05-25</c:v>
                </c:pt>
                <c:pt idx="81">
                  <c:v>05-26</c:v>
                </c:pt>
                <c:pt idx="82">
                  <c:v>05-29</c:v>
                </c:pt>
                <c:pt idx="83">
                  <c:v>05-31</c:v>
                </c:pt>
                <c:pt idx="84">
                  <c:v>06-01</c:v>
                </c:pt>
                <c:pt idx="85">
                  <c:v>06-02</c:v>
                </c:pt>
                <c:pt idx="86">
                  <c:v>06-05</c:v>
                </c:pt>
                <c:pt idx="87">
                  <c:v>06-07</c:v>
                </c:pt>
                <c:pt idx="88">
                  <c:v>06-08</c:v>
                </c:pt>
                <c:pt idx="89">
                  <c:v>06-10</c:v>
                </c:pt>
                <c:pt idx="90">
                  <c:v>06-12</c:v>
                </c:pt>
                <c:pt idx="91">
                  <c:v>06-14</c:v>
                </c:pt>
                <c:pt idx="92">
                  <c:v>06-15</c:v>
                </c:pt>
                <c:pt idx="93">
                  <c:v>06-17</c:v>
                </c:pt>
                <c:pt idx="94">
                  <c:v>06-19</c:v>
                </c:pt>
                <c:pt idx="95">
                  <c:v>06-21</c:v>
                </c:pt>
                <c:pt idx="96">
                  <c:v>06-22</c:v>
                </c:pt>
                <c:pt idx="97">
                  <c:v>06-23</c:v>
                </c:pt>
                <c:pt idx="98">
                  <c:v>06-26</c:v>
                </c:pt>
                <c:pt idx="99">
                  <c:v>06-28</c:v>
                </c:pt>
                <c:pt idx="100">
                  <c:v>06-29</c:v>
                </c:pt>
                <c:pt idx="101">
                  <c:v>06-30</c:v>
                </c:pt>
                <c:pt idx="102">
                  <c:v>07-03</c:v>
                </c:pt>
                <c:pt idx="103">
                  <c:v>07-05</c:v>
                </c:pt>
                <c:pt idx="104">
                  <c:v>07-06</c:v>
                </c:pt>
                <c:pt idx="105">
                  <c:v>07-07</c:v>
                </c:pt>
                <c:pt idx="106">
                  <c:v>07-10</c:v>
                </c:pt>
                <c:pt idx="107">
                  <c:v>07-12</c:v>
                </c:pt>
                <c:pt idx="108">
                  <c:v>07-13</c:v>
                </c:pt>
                <c:pt idx="109">
                  <c:v>07-14</c:v>
                </c:pt>
                <c:pt idx="110">
                  <c:v>07-17</c:v>
                </c:pt>
                <c:pt idx="111">
                  <c:v>07-19</c:v>
                </c:pt>
                <c:pt idx="112">
                  <c:v>07-20</c:v>
                </c:pt>
                <c:pt idx="113">
                  <c:v>07-21</c:v>
                </c:pt>
                <c:pt idx="114">
                  <c:v>07-26</c:v>
                </c:pt>
                <c:pt idx="115">
                  <c:v>07-27</c:v>
                </c:pt>
                <c:pt idx="116">
                  <c:v>07-28</c:v>
                </c:pt>
                <c:pt idx="117">
                  <c:v>08-02</c:v>
                </c:pt>
                <c:pt idx="118">
                  <c:v>08-03</c:v>
                </c:pt>
                <c:pt idx="119">
                  <c:v>08-04</c:v>
                </c:pt>
                <c:pt idx="120">
                  <c:v>08-09</c:v>
                </c:pt>
                <c:pt idx="121">
                  <c:v>08-10</c:v>
                </c:pt>
                <c:pt idx="122">
                  <c:v>08-11</c:v>
                </c:pt>
                <c:pt idx="123">
                  <c:v>08-16</c:v>
                </c:pt>
                <c:pt idx="124">
                  <c:v>08-17</c:v>
                </c:pt>
                <c:pt idx="125">
                  <c:v>08-18</c:v>
                </c:pt>
                <c:pt idx="126">
                  <c:v>08-23</c:v>
                </c:pt>
                <c:pt idx="127">
                  <c:v>08-24</c:v>
                </c:pt>
                <c:pt idx="128">
                  <c:v>08-25</c:v>
                </c:pt>
                <c:pt idx="129">
                  <c:v>08-30</c:v>
                </c:pt>
                <c:pt idx="130">
                  <c:v>08-31</c:v>
                </c:pt>
                <c:pt idx="131">
                  <c:v>09-01</c:v>
                </c:pt>
                <c:pt idx="132">
                  <c:v>09-06</c:v>
                </c:pt>
                <c:pt idx="133">
                  <c:v>09-07</c:v>
                </c:pt>
                <c:pt idx="134">
                  <c:v>09-08</c:v>
                </c:pt>
                <c:pt idx="135">
                  <c:v>09-13</c:v>
                </c:pt>
                <c:pt idx="136">
                  <c:v>09-14</c:v>
                </c:pt>
                <c:pt idx="137">
                  <c:v>09-15</c:v>
                </c:pt>
                <c:pt idx="138">
                  <c:v>09-20</c:v>
                </c:pt>
                <c:pt idx="139">
                  <c:v>09-21</c:v>
                </c:pt>
                <c:pt idx="140">
                  <c:v>09-22</c:v>
                </c:pt>
                <c:pt idx="141">
                  <c:v>09-27</c:v>
                </c:pt>
                <c:pt idx="142">
                  <c:v>09-28</c:v>
                </c:pt>
                <c:pt idx="143">
                  <c:v>09-29</c:v>
                </c:pt>
                <c:pt idx="144">
                  <c:v>10-04</c:v>
                </c:pt>
                <c:pt idx="145">
                  <c:v>10-05</c:v>
                </c:pt>
                <c:pt idx="146">
                  <c:v>10-06</c:v>
                </c:pt>
                <c:pt idx="147">
                  <c:v>10-11</c:v>
                </c:pt>
                <c:pt idx="148">
                  <c:v>10-12</c:v>
                </c:pt>
                <c:pt idx="149">
                  <c:v>10-13</c:v>
                </c:pt>
                <c:pt idx="150">
                  <c:v>10-18</c:v>
                </c:pt>
                <c:pt idx="151">
                  <c:v>10-19</c:v>
                </c:pt>
                <c:pt idx="152">
                  <c:v>10-20</c:v>
                </c:pt>
                <c:pt idx="153">
                  <c:v>10-25</c:v>
                </c:pt>
                <c:pt idx="154">
                  <c:v>10-26</c:v>
                </c:pt>
                <c:pt idx="155">
                  <c:v>10-27</c:v>
                </c:pt>
                <c:pt idx="156">
                  <c:v>11-01</c:v>
                </c:pt>
                <c:pt idx="157">
                  <c:v>11-02</c:v>
                </c:pt>
                <c:pt idx="158">
                  <c:v>11-03</c:v>
                </c:pt>
                <c:pt idx="159">
                  <c:v>11-08</c:v>
                </c:pt>
                <c:pt idx="160">
                  <c:v>11-09</c:v>
                </c:pt>
                <c:pt idx="161">
                  <c:v>11-10</c:v>
                </c:pt>
                <c:pt idx="162">
                  <c:v>11-15</c:v>
                </c:pt>
                <c:pt idx="163">
                  <c:v>11-16</c:v>
                </c:pt>
                <c:pt idx="164">
                  <c:v>11-17</c:v>
                </c:pt>
                <c:pt idx="165">
                  <c:v>11-22</c:v>
                </c:pt>
                <c:pt idx="166">
                  <c:v>11-23</c:v>
                </c:pt>
                <c:pt idx="167">
                  <c:v>11-24</c:v>
                </c:pt>
                <c:pt idx="168">
                  <c:v>11-29</c:v>
                </c:pt>
                <c:pt idx="169">
                  <c:v>11-30</c:v>
                </c:pt>
                <c:pt idx="170">
                  <c:v>12-01</c:v>
                </c:pt>
                <c:pt idx="171">
                  <c:v>12-06</c:v>
                </c:pt>
                <c:pt idx="172">
                  <c:v>12-07</c:v>
                </c:pt>
                <c:pt idx="173">
                  <c:v>12-08</c:v>
                </c:pt>
                <c:pt idx="174">
                  <c:v>12-13</c:v>
                </c:pt>
                <c:pt idx="175">
                  <c:v>12-14</c:v>
                </c:pt>
                <c:pt idx="176">
                  <c:v>12-15</c:v>
                </c:pt>
                <c:pt idx="177">
                  <c:v>12-20</c:v>
                </c:pt>
                <c:pt idx="178">
                  <c:v>12-21</c:v>
                </c:pt>
                <c:pt idx="179">
                  <c:v>12-22</c:v>
                </c:pt>
                <c:pt idx="180">
                  <c:v>12-27</c:v>
                </c:pt>
                <c:pt idx="181">
                  <c:v>12-28</c:v>
                </c:pt>
                <c:pt idx="182">
                  <c:v>12-29</c:v>
                </c:pt>
              </c:strCache>
            </c:strRef>
          </c:cat>
          <c:val>
            <c:numRef>
              <c:f>'淀粉开机率 (周)'!$V$4:$V$187</c:f>
              <c:numCache>
                <c:formatCode>General</c:formatCode>
                <c:ptCount val="183"/>
                <c:pt idx="1">
                  <c:v>52.87</c:v>
                </c:pt>
                <c:pt idx="4">
                  <c:v>48.02</c:v>
                </c:pt>
                <c:pt idx="8">
                  <c:v>43.76</c:v>
                </c:pt>
                <c:pt idx="12">
                  <c:v>32.41</c:v>
                </c:pt>
                <c:pt idx="16">
                  <c:v>37.55</c:v>
                </c:pt>
                <c:pt idx="20">
                  <c:v>48.56</c:v>
                </c:pt>
                <c:pt idx="24">
                  <c:v>50.91</c:v>
                </c:pt>
                <c:pt idx="28">
                  <c:v>53.86</c:v>
                </c:pt>
                <c:pt idx="32">
                  <c:v>59.85</c:v>
                </c:pt>
                <c:pt idx="36">
                  <c:v>62.07</c:v>
                </c:pt>
                <c:pt idx="40">
                  <c:v>60.11</c:v>
                </c:pt>
                <c:pt idx="44">
                  <c:v>60.11</c:v>
                </c:pt>
                <c:pt idx="48">
                  <c:v>59.98</c:v>
                </c:pt>
                <c:pt idx="52">
                  <c:v>57.33</c:v>
                </c:pt>
                <c:pt idx="56">
                  <c:v>45.97</c:v>
                </c:pt>
                <c:pt idx="60">
                  <c:v>48.5</c:v>
                </c:pt>
                <c:pt idx="64">
                  <c:v>43.52</c:v>
                </c:pt>
                <c:pt idx="68">
                  <c:v>46.87</c:v>
                </c:pt>
                <c:pt idx="71">
                  <c:v>48.42</c:v>
                </c:pt>
                <c:pt idx="75">
                  <c:v>50.3</c:v>
                </c:pt>
                <c:pt idx="79">
                  <c:v>48.77</c:v>
                </c:pt>
                <c:pt idx="83">
                  <c:v>50.5</c:v>
                </c:pt>
                <c:pt idx="87">
                  <c:v>52.59</c:v>
                </c:pt>
                <c:pt idx="91">
                  <c:v>52.72</c:v>
                </c:pt>
                <c:pt idx="95">
                  <c:v>56.02</c:v>
                </c:pt>
                <c:pt idx="99">
                  <c:v>55.77</c:v>
                </c:pt>
                <c:pt idx="103">
                  <c:v>52.03</c:v>
                </c:pt>
                <c:pt idx="107">
                  <c:v>52.51</c:v>
                </c:pt>
                <c:pt idx="111">
                  <c:v>51.96</c:v>
                </c:pt>
                <c:pt idx="114">
                  <c:v>50.58</c:v>
                </c:pt>
                <c:pt idx="117">
                  <c:v>50.13</c:v>
                </c:pt>
                <c:pt idx="120">
                  <c:v>54.21</c:v>
                </c:pt>
                <c:pt idx="123">
                  <c:v>52.81</c:v>
                </c:pt>
                <c:pt idx="126">
                  <c:v>54.25</c:v>
                </c:pt>
                <c:pt idx="129">
                  <c:v>55.29</c:v>
                </c:pt>
                <c:pt idx="132">
                  <c:v>52.81</c:v>
                </c:pt>
                <c:pt idx="135">
                  <c:v>51.47</c:v>
                </c:pt>
                <c:pt idx="138">
                  <c:v>53.86</c:v>
                </c:pt>
                <c:pt idx="141">
                  <c:v>52.2</c:v>
                </c:pt>
                <c:pt idx="144">
                  <c:v>46.46</c:v>
                </c:pt>
                <c:pt idx="147">
                  <c:v>47.93</c:v>
                </c:pt>
                <c:pt idx="150">
                  <c:v>54.13</c:v>
                </c:pt>
                <c:pt idx="153">
                  <c:v>59.04</c:v>
                </c:pt>
                <c:pt idx="156">
                  <c:v>63.83</c:v>
                </c:pt>
                <c:pt idx="159">
                  <c:v>63.79</c:v>
                </c:pt>
                <c:pt idx="162">
                  <c:v>61.67</c:v>
                </c:pt>
                <c:pt idx="165">
                  <c:v>63.01</c:v>
                </c:pt>
                <c:pt idx="168">
                  <c:v>61.97</c:v>
                </c:pt>
                <c:pt idx="171">
                  <c:v>63.63</c:v>
                </c:pt>
                <c:pt idx="174">
                  <c:v>64.22</c:v>
                </c:pt>
                <c:pt idx="177">
                  <c:v>64.29</c:v>
                </c:pt>
                <c:pt idx="180">
                  <c:v>64.76</c:v>
                </c:pt>
              </c:numCache>
            </c:numRef>
          </c:val>
          <c:smooth val="0"/>
        </c:ser>
        <c:ser>
          <c:idx val="3"/>
          <c:order val="3"/>
          <c:tx>
            <c:strRef>
              <c:f>'淀粉开机率 (周)'!$W$2:$W$3</c:f>
              <c:strCache>
                <c:ptCount val="1"/>
                <c:pt idx="0">
                  <c:v>2024</c:v>
                </c:pt>
              </c:strCache>
            </c:strRef>
          </c:tx>
          <c:spPr>
            <a:ln w="25400" cap="rnd" cmpd="sng" algn="ctr">
              <a:solidFill>
                <a:srgbClr val="D32F2F"/>
              </a:solidFill>
              <a:prstDash val="solid"/>
              <a:round/>
            </a:ln>
            <a:effectLst/>
          </c:spPr>
          <c:marker>
            <c:symbol val="none"/>
          </c:marker>
          <c:dLbls>
            <c:delete val="1"/>
          </c:dLbls>
          <c:cat>
            <c:strRef>
              <c:f>'淀粉开机率 (周)'!$S$4:$S$187</c:f>
              <c:strCache>
                <c:ptCount val="183"/>
                <c:pt idx="0">
                  <c:v>01-03</c:v>
                </c:pt>
                <c:pt idx="1">
                  <c:v>01-04</c:v>
                </c:pt>
                <c:pt idx="2">
                  <c:v>01-05</c:v>
                </c:pt>
                <c:pt idx="3">
                  <c:v>01-10</c:v>
                </c:pt>
                <c:pt idx="4">
                  <c:v>01-11</c:v>
                </c:pt>
                <c:pt idx="5">
                  <c:v>01-12</c:v>
                </c:pt>
                <c:pt idx="6">
                  <c:v>01-13</c:v>
                </c:pt>
                <c:pt idx="7">
                  <c:v>01-17</c:v>
                </c:pt>
                <c:pt idx="8">
                  <c:v>01-18</c:v>
                </c:pt>
                <c:pt idx="9">
                  <c:v>01-19</c:v>
                </c:pt>
                <c:pt idx="10">
                  <c:v>01-20</c:v>
                </c:pt>
                <c:pt idx="11">
                  <c:v>01-24</c:v>
                </c:pt>
                <c:pt idx="12">
                  <c:v>01-25</c:v>
                </c:pt>
                <c:pt idx="13">
                  <c:v>01-26</c:v>
                </c:pt>
                <c:pt idx="14">
                  <c:v>01-27</c:v>
                </c:pt>
                <c:pt idx="15">
                  <c:v>01-31</c:v>
                </c:pt>
                <c:pt idx="16">
                  <c:v>02-01</c:v>
                </c:pt>
                <c:pt idx="17">
                  <c:v>02-02</c:v>
                </c:pt>
                <c:pt idx="18">
                  <c:v>02-03</c:v>
                </c:pt>
                <c:pt idx="19">
                  <c:v>02-07</c:v>
                </c:pt>
                <c:pt idx="20">
                  <c:v>02-08</c:v>
                </c:pt>
                <c:pt idx="21">
                  <c:v>02-09</c:v>
                </c:pt>
                <c:pt idx="22">
                  <c:v>02-10</c:v>
                </c:pt>
                <c:pt idx="23">
                  <c:v>02-14</c:v>
                </c:pt>
                <c:pt idx="24">
                  <c:v>02-15</c:v>
                </c:pt>
                <c:pt idx="25">
                  <c:v>02-16</c:v>
                </c:pt>
                <c:pt idx="26">
                  <c:v>02-17</c:v>
                </c:pt>
                <c:pt idx="27">
                  <c:v>02-21</c:v>
                </c:pt>
                <c:pt idx="28">
                  <c:v>02-22</c:v>
                </c:pt>
                <c:pt idx="29">
                  <c:v>02-23</c:v>
                </c:pt>
                <c:pt idx="30">
                  <c:v>02-24</c:v>
                </c:pt>
                <c:pt idx="31">
                  <c:v>02-28</c:v>
                </c:pt>
                <c:pt idx="32">
                  <c:v>03-01</c:v>
                </c:pt>
                <c:pt idx="33">
                  <c:v>03-02</c:v>
                </c:pt>
                <c:pt idx="34">
                  <c:v>03-04</c:v>
                </c:pt>
                <c:pt idx="35">
                  <c:v>03-06</c:v>
                </c:pt>
                <c:pt idx="36">
                  <c:v>03-08</c:v>
                </c:pt>
                <c:pt idx="37">
                  <c:v>03-09</c:v>
                </c:pt>
                <c:pt idx="38">
                  <c:v>03-10</c:v>
                </c:pt>
                <c:pt idx="39">
                  <c:v>03-13</c:v>
                </c:pt>
                <c:pt idx="40">
                  <c:v>03-15</c:v>
                </c:pt>
                <c:pt idx="41">
                  <c:v>03-16</c:v>
                </c:pt>
                <c:pt idx="42">
                  <c:v>03-17</c:v>
                </c:pt>
                <c:pt idx="43">
                  <c:v>03-20</c:v>
                </c:pt>
                <c:pt idx="44">
                  <c:v>03-22</c:v>
                </c:pt>
                <c:pt idx="45">
                  <c:v>03-23</c:v>
                </c:pt>
                <c:pt idx="46">
                  <c:v>03-24</c:v>
                </c:pt>
                <c:pt idx="47">
                  <c:v>03-27</c:v>
                </c:pt>
                <c:pt idx="48">
                  <c:v>03-29</c:v>
                </c:pt>
                <c:pt idx="49">
                  <c:v>03-30</c:v>
                </c:pt>
                <c:pt idx="50">
                  <c:v>03-31</c:v>
                </c:pt>
                <c:pt idx="51">
                  <c:v>04-03</c:v>
                </c:pt>
                <c:pt idx="52">
                  <c:v>04-05</c:v>
                </c:pt>
                <c:pt idx="53">
                  <c:v>04-06</c:v>
                </c:pt>
                <c:pt idx="54">
                  <c:v>04-08</c:v>
                </c:pt>
                <c:pt idx="55">
                  <c:v>04-10</c:v>
                </c:pt>
                <c:pt idx="56">
                  <c:v>04-12</c:v>
                </c:pt>
                <c:pt idx="57">
                  <c:v>04-13</c:v>
                </c:pt>
                <c:pt idx="58">
                  <c:v>04-15</c:v>
                </c:pt>
                <c:pt idx="59">
                  <c:v>04-17</c:v>
                </c:pt>
                <c:pt idx="60">
                  <c:v>04-19</c:v>
                </c:pt>
                <c:pt idx="61">
                  <c:v>04-20</c:v>
                </c:pt>
                <c:pt idx="62">
                  <c:v>04-21</c:v>
                </c:pt>
                <c:pt idx="63">
                  <c:v>04-24</c:v>
                </c:pt>
                <c:pt idx="64">
                  <c:v>04-26</c:v>
                </c:pt>
                <c:pt idx="65">
                  <c:v>04-27</c:v>
                </c:pt>
                <c:pt idx="66">
                  <c:v>04-29</c:v>
                </c:pt>
                <c:pt idx="67">
                  <c:v>05-01</c:v>
                </c:pt>
                <c:pt idx="68">
                  <c:v>05-03</c:v>
                </c:pt>
                <c:pt idx="69">
                  <c:v>05-05</c:v>
                </c:pt>
                <c:pt idx="70">
                  <c:v>05-08</c:v>
                </c:pt>
                <c:pt idx="71">
                  <c:v>05-10</c:v>
                </c:pt>
                <c:pt idx="72">
                  <c:v>05-11</c:v>
                </c:pt>
                <c:pt idx="73">
                  <c:v>05-12</c:v>
                </c:pt>
                <c:pt idx="74">
                  <c:v>05-15</c:v>
                </c:pt>
                <c:pt idx="75">
                  <c:v>05-17</c:v>
                </c:pt>
                <c:pt idx="76">
                  <c:v>05-18</c:v>
                </c:pt>
                <c:pt idx="77">
                  <c:v>05-19</c:v>
                </c:pt>
                <c:pt idx="78">
                  <c:v>05-22</c:v>
                </c:pt>
                <c:pt idx="79">
                  <c:v>05-24</c:v>
                </c:pt>
                <c:pt idx="80">
                  <c:v>05-25</c:v>
                </c:pt>
                <c:pt idx="81">
                  <c:v>05-26</c:v>
                </c:pt>
                <c:pt idx="82">
                  <c:v>05-29</c:v>
                </c:pt>
                <c:pt idx="83">
                  <c:v>05-31</c:v>
                </c:pt>
                <c:pt idx="84">
                  <c:v>06-01</c:v>
                </c:pt>
                <c:pt idx="85">
                  <c:v>06-02</c:v>
                </c:pt>
                <c:pt idx="86">
                  <c:v>06-05</c:v>
                </c:pt>
                <c:pt idx="87">
                  <c:v>06-07</c:v>
                </c:pt>
                <c:pt idx="88">
                  <c:v>06-08</c:v>
                </c:pt>
                <c:pt idx="89">
                  <c:v>06-10</c:v>
                </c:pt>
                <c:pt idx="90">
                  <c:v>06-12</c:v>
                </c:pt>
                <c:pt idx="91">
                  <c:v>06-14</c:v>
                </c:pt>
                <c:pt idx="92">
                  <c:v>06-15</c:v>
                </c:pt>
                <c:pt idx="93">
                  <c:v>06-17</c:v>
                </c:pt>
                <c:pt idx="94">
                  <c:v>06-19</c:v>
                </c:pt>
                <c:pt idx="95">
                  <c:v>06-21</c:v>
                </c:pt>
                <c:pt idx="96">
                  <c:v>06-22</c:v>
                </c:pt>
                <c:pt idx="97">
                  <c:v>06-23</c:v>
                </c:pt>
                <c:pt idx="98">
                  <c:v>06-26</c:v>
                </c:pt>
                <c:pt idx="99">
                  <c:v>06-28</c:v>
                </c:pt>
                <c:pt idx="100">
                  <c:v>06-29</c:v>
                </c:pt>
                <c:pt idx="101">
                  <c:v>06-30</c:v>
                </c:pt>
                <c:pt idx="102">
                  <c:v>07-03</c:v>
                </c:pt>
                <c:pt idx="103">
                  <c:v>07-05</c:v>
                </c:pt>
                <c:pt idx="104">
                  <c:v>07-06</c:v>
                </c:pt>
                <c:pt idx="105">
                  <c:v>07-07</c:v>
                </c:pt>
                <c:pt idx="106">
                  <c:v>07-10</c:v>
                </c:pt>
                <c:pt idx="107">
                  <c:v>07-12</c:v>
                </c:pt>
                <c:pt idx="108">
                  <c:v>07-13</c:v>
                </c:pt>
                <c:pt idx="109">
                  <c:v>07-14</c:v>
                </c:pt>
                <c:pt idx="110">
                  <c:v>07-17</c:v>
                </c:pt>
                <c:pt idx="111">
                  <c:v>07-19</c:v>
                </c:pt>
                <c:pt idx="112">
                  <c:v>07-20</c:v>
                </c:pt>
                <c:pt idx="113">
                  <c:v>07-21</c:v>
                </c:pt>
                <c:pt idx="114">
                  <c:v>07-26</c:v>
                </c:pt>
                <c:pt idx="115">
                  <c:v>07-27</c:v>
                </c:pt>
                <c:pt idx="116">
                  <c:v>07-28</c:v>
                </c:pt>
                <c:pt idx="117">
                  <c:v>08-02</c:v>
                </c:pt>
                <c:pt idx="118">
                  <c:v>08-03</c:v>
                </c:pt>
                <c:pt idx="119">
                  <c:v>08-04</c:v>
                </c:pt>
                <c:pt idx="120">
                  <c:v>08-09</c:v>
                </c:pt>
                <c:pt idx="121">
                  <c:v>08-10</c:v>
                </c:pt>
                <c:pt idx="122">
                  <c:v>08-11</c:v>
                </c:pt>
                <c:pt idx="123">
                  <c:v>08-16</c:v>
                </c:pt>
                <c:pt idx="124">
                  <c:v>08-17</c:v>
                </c:pt>
                <c:pt idx="125">
                  <c:v>08-18</c:v>
                </c:pt>
                <c:pt idx="126">
                  <c:v>08-23</c:v>
                </c:pt>
                <c:pt idx="127">
                  <c:v>08-24</c:v>
                </c:pt>
                <c:pt idx="128">
                  <c:v>08-25</c:v>
                </c:pt>
                <c:pt idx="129">
                  <c:v>08-30</c:v>
                </c:pt>
                <c:pt idx="130">
                  <c:v>08-31</c:v>
                </c:pt>
                <c:pt idx="131">
                  <c:v>09-01</c:v>
                </c:pt>
                <c:pt idx="132">
                  <c:v>09-06</c:v>
                </c:pt>
                <c:pt idx="133">
                  <c:v>09-07</c:v>
                </c:pt>
                <c:pt idx="134">
                  <c:v>09-08</c:v>
                </c:pt>
                <c:pt idx="135">
                  <c:v>09-13</c:v>
                </c:pt>
                <c:pt idx="136">
                  <c:v>09-14</c:v>
                </c:pt>
                <c:pt idx="137">
                  <c:v>09-15</c:v>
                </c:pt>
                <c:pt idx="138">
                  <c:v>09-20</c:v>
                </c:pt>
                <c:pt idx="139">
                  <c:v>09-21</c:v>
                </c:pt>
                <c:pt idx="140">
                  <c:v>09-22</c:v>
                </c:pt>
                <c:pt idx="141">
                  <c:v>09-27</c:v>
                </c:pt>
                <c:pt idx="142">
                  <c:v>09-28</c:v>
                </c:pt>
                <c:pt idx="143">
                  <c:v>09-29</c:v>
                </c:pt>
                <c:pt idx="144">
                  <c:v>10-04</c:v>
                </c:pt>
                <c:pt idx="145">
                  <c:v>10-05</c:v>
                </c:pt>
                <c:pt idx="146">
                  <c:v>10-06</c:v>
                </c:pt>
                <c:pt idx="147">
                  <c:v>10-11</c:v>
                </c:pt>
                <c:pt idx="148">
                  <c:v>10-12</c:v>
                </c:pt>
                <c:pt idx="149">
                  <c:v>10-13</c:v>
                </c:pt>
                <c:pt idx="150">
                  <c:v>10-18</c:v>
                </c:pt>
                <c:pt idx="151">
                  <c:v>10-19</c:v>
                </c:pt>
                <c:pt idx="152">
                  <c:v>10-20</c:v>
                </c:pt>
                <c:pt idx="153">
                  <c:v>10-25</c:v>
                </c:pt>
                <c:pt idx="154">
                  <c:v>10-26</c:v>
                </c:pt>
                <c:pt idx="155">
                  <c:v>10-27</c:v>
                </c:pt>
                <c:pt idx="156">
                  <c:v>11-01</c:v>
                </c:pt>
                <c:pt idx="157">
                  <c:v>11-02</c:v>
                </c:pt>
                <c:pt idx="158">
                  <c:v>11-03</c:v>
                </c:pt>
                <c:pt idx="159">
                  <c:v>11-08</c:v>
                </c:pt>
                <c:pt idx="160">
                  <c:v>11-09</c:v>
                </c:pt>
                <c:pt idx="161">
                  <c:v>11-10</c:v>
                </c:pt>
                <c:pt idx="162">
                  <c:v>11-15</c:v>
                </c:pt>
                <c:pt idx="163">
                  <c:v>11-16</c:v>
                </c:pt>
                <c:pt idx="164">
                  <c:v>11-17</c:v>
                </c:pt>
                <c:pt idx="165">
                  <c:v>11-22</c:v>
                </c:pt>
                <c:pt idx="166">
                  <c:v>11-23</c:v>
                </c:pt>
                <c:pt idx="167">
                  <c:v>11-24</c:v>
                </c:pt>
                <c:pt idx="168">
                  <c:v>11-29</c:v>
                </c:pt>
                <c:pt idx="169">
                  <c:v>11-30</c:v>
                </c:pt>
                <c:pt idx="170">
                  <c:v>12-01</c:v>
                </c:pt>
                <c:pt idx="171">
                  <c:v>12-06</c:v>
                </c:pt>
                <c:pt idx="172">
                  <c:v>12-07</c:v>
                </c:pt>
                <c:pt idx="173">
                  <c:v>12-08</c:v>
                </c:pt>
                <c:pt idx="174">
                  <c:v>12-13</c:v>
                </c:pt>
                <c:pt idx="175">
                  <c:v>12-14</c:v>
                </c:pt>
                <c:pt idx="176">
                  <c:v>12-15</c:v>
                </c:pt>
                <c:pt idx="177">
                  <c:v>12-20</c:v>
                </c:pt>
                <c:pt idx="178">
                  <c:v>12-21</c:v>
                </c:pt>
                <c:pt idx="179">
                  <c:v>12-22</c:v>
                </c:pt>
                <c:pt idx="180">
                  <c:v>12-27</c:v>
                </c:pt>
                <c:pt idx="181">
                  <c:v>12-28</c:v>
                </c:pt>
                <c:pt idx="182">
                  <c:v>12-29</c:v>
                </c:pt>
              </c:strCache>
            </c:strRef>
          </c:cat>
          <c:val>
            <c:numRef>
              <c:f>'淀粉开机率 (周)'!$W$4:$W$187</c:f>
              <c:numCache>
                <c:formatCode>General</c:formatCode>
                <c:ptCount val="183"/>
                <c:pt idx="0">
                  <c:v>69.68</c:v>
                </c:pt>
                <c:pt idx="3">
                  <c:v>70.71</c:v>
                </c:pt>
                <c:pt idx="7">
                  <c:v>72.86</c:v>
                </c:pt>
                <c:pt idx="11">
                  <c:v>74.11</c:v>
                </c:pt>
                <c:pt idx="15">
                  <c:v>74.11</c:v>
                </c:pt>
                <c:pt idx="19">
                  <c:v>65.49</c:v>
                </c:pt>
                <c:pt idx="23">
                  <c:v>54.45</c:v>
                </c:pt>
                <c:pt idx="27">
                  <c:v>56.8</c:v>
                </c:pt>
                <c:pt idx="31">
                  <c:v>64.55</c:v>
                </c:pt>
                <c:pt idx="35">
                  <c:v>67.16</c:v>
                </c:pt>
                <c:pt idx="39">
                  <c:v>68.66</c:v>
                </c:pt>
                <c:pt idx="43">
                  <c:v>68.78</c:v>
                </c:pt>
                <c:pt idx="47">
                  <c:v>67.2</c:v>
                </c:pt>
                <c:pt idx="51">
                  <c:v>68.47</c:v>
                </c:pt>
                <c:pt idx="55">
                  <c:v>69.49</c:v>
                </c:pt>
                <c:pt idx="59">
                  <c:v>71</c:v>
                </c:pt>
                <c:pt idx="63">
                  <c:v>65.76</c:v>
                </c:pt>
                <c:pt idx="67">
                  <c:v>66.35</c:v>
                </c:pt>
                <c:pt idx="70">
                  <c:v>67.95</c:v>
                </c:pt>
                <c:pt idx="74">
                  <c:v>65.78</c:v>
                </c:pt>
                <c:pt idx="78">
                  <c:v>65.5</c:v>
                </c:pt>
                <c:pt idx="82">
                  <c:v>62.75</c:v>
                </c:pt>
                <c:pt idx="86">
                  <c:v>63.56</c:v>
                </c:pt>
                <c:pt idx="90">
                  <c:v>62.38</c:v>
                </c:pt>
                <c:pt idx="94">
                  <c:v>58.22</c:v>
                </c:pt>
                <c:pt idx="98">
                  <c:v>57.81</c:v>
                </c:pt>
                <c:pt idx="102">
                  <c:v>57.83</c:v>
                </c:pt>
                <c:pt idx="106">
                  <c:v>57.04</c:v>
                </c:pt>
                <c:pt idx="110">
                  <c:v>57.93</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min val="2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[玉米淀粉 行业数据.xls]主要企业淀粉库存 （周）!数据透视表8</c:name>
    <c:fmtId val="-1"/>
  </c:pivotSource>
  <c:chart>
    <c:autoTitleDeleted val="1"/>
    <c:plotArea>
      <c:layout>
        <c:manualLayout>
          <c:layoutTarget val="inner"/>
          <c:xMode val="edge"/>
          <c:yMode val="edge"/>
          <c:x val="0.0925662698412698"/>
          <c:y val="0.236947830314271"/>
          <c:w val="0.842334126984127"/>
          <c:h val="0.543095858751445"/>
        </c:manualLayout>
      </c:layout>
      <c:lineChart>
        <c:grouping val="standard"/>
        <c:varyColors val="0"/>
        <c:ser>
          <c:idx val="0"/>
          <c:order val="0"/>
          <c:tx>
            <c:strRef>
              <c:f>'主要企业淀粉库存 （周）'!$T$4:$T$5</c:f>
              <c:strCache>
                <c:ptCount val="1"/>
                <c:pt idx="0">
                  <c:v>2021</c:v>
                </c:pt>
              </c:strCache>
            </c:strRef>
          </c:tx>
          <c:spPr>
            <a:ln w="19050" cap="rnd" cmpd="sng" algn="ctr">
              <a:solidFill>
                <a:srgbClr val="9E9E9E"/>
              </a:solidFill>
              <a:prstDash val="solid"/>
              <a:round/>
            </a:ln>
            <a:effectLst/>
          </c:spPr>
          <c:marker>
            <c:symbol val="none"/>
          </c:marker>
          <c:dLbls>
            <c:delete val="1"/>
          </c:dLbls>
          <c:cat>
            <c:strRef>
              <c:f>'主要企业淀粉库存 （周）'!$S$6:$S$190</c:f>
              <c:strCache>
                <c:ptCount val="184"/>
                <c:pt idx="0">
                  <c:v>01-03</c:v>
                </c:pt>
                <c:pt idx="1">
                  <c:v>01-04</c:v>
                </c:pt>
                <c:pt idx="2">
                  <c:v>01-05</c:v>
                </c:pt>
                <c:pt idx="3">
                  <c:v>01-06</c:v>
                </c:pt>
                <c:pt idx="4">
                  <c:v>01-10</c:v>
                </c:pt>
                <c:pt idx="5">
                  <c:v>01-11</c:v>
                </c:pt>
                <c:pt idx="6">
                  <c:v>01-12</c:v>
                </c:pt>
                <c:pt idx="7">
                  <c:v>01-13</c:v>
                </c:pt>
                <c:pt idx="8">
                  <c:v>01-17</c:v>
                </c:pt>
                <c:pt idx="9">
                  <c:v>01-18</c:v>
                </c:pt>
                <c:pt idx="10">
                  <c:v>01-19</c:v>
                </c:pt>
                <c:pt idx="11">
                  <c:v>01-20</c:v>
                </c:pt>
                <c:pt idx="12">
                  <c:v>01-24</c:v>
                </c:pt>
                <c:pt idx="13">
                  <c:v>01-25</c:v>
                </c:pt>
                <c:pt idx="14">
                  <c:v>01-26</c:v>
                </c:pt>
                <c:pt idx="15">
                  <c:v>01-27</c:v>
                </c:pt>
                <c:pt idx="16">
                  <c:v>01-31</c:v>
                </c:pt>
                <c:pt idx="17">
                  <c:v>02-01</c:v>
                </c:pt>
                <c:pt idx="18">
                  <c:v>02-02</c:v>
                </c:pt>
                <c:pt idx="19">
                  <c:v>02-03</c:v>
                </c:pt>
                <c:pt idx="20">
                  <c:v>02-07</c:v>
                </c:pt>
                <c:pt idx="21">
                  <c:v>02-08</c:v>
                </c:pt>
                <c:pt idx="22">
                  <c:v>02-09</c:v>
                </c:pt>
                <c:pt idx="23">
                  <c:v>02-10</c:v>
                </c:pt>
                <c:pt idx="24">
                  <c:v>02-14</c:v>
                </c:pt>
                <c:pt idx="25">
                  <c:v>02-15</c:v>
                </c:pt>
                <c:pt idx="26">
                  <c:v>02-16</c:v>
                </c:pt>
                <c:pt idx="27">
                  <c:v>02-17</c:v>
                </c:pt>
                <c:pt idx="28">
                  <c:v>02-21</c:v>
                </c:pt>
                <c:pt idx="29">
                  <c:v>02-22</c:v>
                </c:pt>
                <c:pt idx="30">
                  <c:v>02-23</c:v>
                </c:pt>
                <c:pt idx="31">
                  <c:v>02-24</c:v>
                </c:pt>
                <c:pt idx="32">
                  <c:v>02-28</c:v>
                </c:pt>
                <c:pt idx="33">
                  <c:v>03-01</c:v>
                </c:pt>
                <c:pt idx="34">
                  <c:v>03-02</c:v>
                </c:pt>
                <c:pt idx="35">
                  <c:v>03-03</c:v>
                </c:pt>
                <c:pt idx="36">
                  <c:v>03-06</c:v>
                </c:pt>
                <c:pt idx="37">
                  <c:v>03-08</c:v>
                </c:pt>
                <c:pt idx="38">
                  <c:v>03-09</c:v>
                </c:pt>
                <c:pt idx="39">
                  <c:v>03-10</c:v>
                </c:pt>
                <c:pt idx="40">
                  <c:v>03-13</c:v>
                </c:pt>
                <c:pt idx="41">
                  <c:v>03-15</c:v>
                </c:pt>
                <c:pt idx="42">
                  <c:v>03-16</c:v>
                </c:pt>
                <c:pt idx="43">
                  <c:v>03-17</c:v>
                </c:pt>
                <c:pt idx="44">
                  <c:v>03-20</c:v>
                </c:pt>
                <c:pt idx="45">
                  <c:v>03-22</c:v>
                </c:pt>
                <c:pt idx="46">
                  <c:v>03-23</c:v>
                </c:pt>
                <c:pt idx="47">
                  <c:v>03-24</c:v>
                </c:pt>
                <c:pt idx="48">
                  <c:v>03-27</c:v>
                </c:pt>
                <c:pt idx="49">
                  <c:v>03-29</c:v>
                </c:pt>
                <c:pt idx="50">
                  <c:v>03-30</c:v>
                </c:pt>
                <c:pt idx="51">
                  <c:v>03-31</c:v>
                </c:pt>
                <c:pt idx="52">
                  <c:v>04-03</c:v>
                </c:pt>
                <c:pt idx="53">
                  <c:v>04-05</c:v>
                </c:pt>
                <c:pt idx="54">
                  <c:v>04-06</c:v>
                </c:pt>
                <c:pt idx="55">
                  <c:v>04-07</c:v>
                </c:pt>
                <c:pt idx="56">
                  <c:v>04-10</c:v>
                </c:pt>
                <c:pt idx="57">
                  <c:v>04-12</c:v>
                </c:pt>
                <c:pt idx="58">
                  <c:v>04-13</c:v>
                </c:pt>
                <c:pt idx="59">
                  <c:v>04-14</c:v>
                </c:pt>
                <c:pt idx="60">
                  <c:v>04-17</c:v>
                </c:pt>
                <c:pt idx="61">
                  <c:v>04-19</c:v>
                </c:pt>
                <c:pt idx="62">
                  <c:v>04-20</c:v>
                </c:pt>
                <c:pt idx="63">
                  <c:v>04-21</c:v>
                </c:pt>
                <c:pt idx="64">
                  <c:v>04-24</c:v>
                </c:pt>
                <c:pt idx="65">
                  <c:v>04-26</c:v>
                </c:pt>
                <c:pt idx="66">
                  <c:v>04-27</c:v>
                </c:pt>
                <c:pt idx="67">
                  <c:v>04-28</c:v>
                </c:pt>
                <c:pt idx="68">
                  <c:v>05-01</c:v>
                </c:pt>
                <c:pt idx="69">
                  <c:v>05-03</c:v>
                </c:pt>
                <c:pt idx="70">
                  <c:v>05-04</c:v>
                </c:pt>
                <c:pt idx="71">
                  <c:v>05-05</c:v>
                </c:pt>
                <c:pt idx="72">
                  <c:v>05-08</c:v>
                </c:pt>
                <c:pt idx="73">
                  <c:v>05-10</c:v>
                </c:pt>
                <c:pt idx="74">
                  <c:v>05-11</c:v>
                </c:pt>
                <c:pt idx="75">
                  <c:v>05-12</c:v>
                </c:pt>
                <c:pt idx="76">
                  <c:v>05-15</c:v>
                </c:pt>
                <c:pt idx="77">
                  <c:v>05-17</c:v>
                </c:pt>
                <c:pt idx="78">
                  <c:v>05-18</c:v>
                </c:pt>
                <c:pt idx="79">
                  <c:v>05-19</c:v>
                </c:pt>
                <c:pt idx="80">
                  <c:v>05-22</c:v>
                </c:pt>
                <c:pt idx="81">
                  <c:v>05-24</c:v>
                </c:pt>
                <c:pt idx="82">
                  <c:v>05-25</c:v>
                </c:pt>
                <c:pt idx="83">
                  <c:v>05-26</c:v>
                </c:pt>
                <c:pt idx="84">
                  <c:v>05-29</c:v>
                </c:pt>
                <c:pt idx="85">
                  <c:v>05-31</c:v>
                </c:pt>
                <c:pt idx="86">
                  <c:v>06-01</c:v>
                </c:pt>
                <c:pt idx="87">
                  <c:v>06-02</c:v>
                </c:pt>
                <c:pt idx="88">
                  <c:v>06-05</c:v>
                </c:pt>
                <c:pt idx="89">
                  <c:v>06-07</c:v>
                </c:pt>
                <c:pt idx="90">
                  <c:v>06-08</c:v>
                </c:pt>
                <c:pt idx="91">
                  <c:v>06-09</c:v>
                </c:pt>
                <c:pt idx="92">
                  <c:v>06-12</c:v>
                </c:pt>
                <c:pt idx="93">
                  <c:v>06-14</c:v>
                </c:pt>
                <c:pt idx="94">
                  <c:v>06-15</c:v>
                </c:pt>
                <c:pt idx="95">
                  <c:v>06-16</c:v>
                </c:pt>
                <c:pt idx="96">
                  <c:v>06-19</c:v>
                </c:pt>
                <c:pt idx="97">
                  <c:v>06-21</c:v>
                </c:pt>
                <c:pt idx="98">
                  <c:v>06-22</c:v>
                </c:pt>
                <c:pt idx="99">
                  <c:v>06-23</c:v>
                </c:pt>
                <c:pt idx="100">
                  <c:v>06-26</c:v>
                </c:pt>
                <c:pt idx="101">
                  <c:v>06-28</c:v>
                </c:pt>
                <c:pt idx="102">
                  <c:v>06-29</c:v>
                </c:pt>
                <c:pt idx="103">
                  <c:v>06-30</c:v>
                </c:pt>
                <c:pt idx="104">
                  <c:v>07-03</c:v>
                </c:pt>
                <c:pt idx="105">
                  <c:v>07-05</c:v>
                </c:pt>
                <c:pt idx="106">
                  <c:v>07-06</c:v>
                </c:pt>
                <c:pt idx="107">
                  <c:v>07-07</c:v>
                </c:pt>
                <c:pt idx="108">
                  <c:v>07-10</c:v>
                </c:pt>
                <c:pt idx="109">
                  <c:v>07-12</c:v>
                </c:pt>
                <c:pt idx="110">
                  <c:v>07-13</c:v>
                </c:pt>
                <c:pt idx="111">
                  <c:v>07-14</c:v>
                </c:pt>
                <c:pt idx="112">
                  <c:v>07-17</c:v>
                </c:pt>
                <c:pt idx="113">
                  <c:v>07-19</c:v>
                </c:pt>
                <c:pt idx="114">
                  <c:v>07-20</c:v>
                </c:pt>
                <c:pt idx="115">
                  <c:v>07-21</c:v>
                </c:pt>
                <c:pt idx="116">
                  <c:v>07-26</c:v>
                </c:pt>
                <c:pt idx="117">
                  <c:v>07-27</c:v>
                </c:pt>
                <c:pt idx="118">
                  <c:v>07-28</c:v>
                </c:pt>
                <c:pt idx="119">
                  <c:v>08-02</c:v>
                </c:pt>
                <c:pt idx="120">
                  <c:v>08-03</c:v>
                </c:pt>
                <c:pt idx="121">
                  <c:v>08-04</c:v>
                </c:pt>
                <c:pt idx="122">
                  <c:v>08-09</c:v>
                </c:pt>
                <c:pt idx="123">
                  <c:v>08-10</c:v>
                </c:pt>
                <c:pt idx="124">
                  <c:v>08-11</c:v>
                </c:pt>
                <c:pt idx="125">
                  <c:v>08-16</c:v>
                </c:pt>
                <c:pt idx="126">
                  <c:v>08-17</c:v>
                </c:pt>
                <c:pt idx="127">
                  <c:v>08-18</c:v>
                </c:pt>
                <c:pt idx="128">
                  <c:v>08-23</c:v>
                </c:pt>
                <c:pt idx="129">
                  <c:v>08-24</c:v>
                </c:pt>
                <c:pt idx="130">
                  <c:v>08-25</c:v>
                </c:pt>
                <c:pt idx="131">
                  <c:v>08-30</c:v>
                </c:pt>
                <c:pt idx="132">
                  <c:v>08-31</c:v>
                </c:pt>
                <c:pt idx="133">
                  <c:v>09-01</c:v>
                </c:pt>
                <c:pt idx="134">
                  <c:v>09-06</c:v>
                </c:pt>
                <c:pt idx="135">
                  <c:v>09-07</c:v>
                </c:pt>
                <c:pt idx="136">
                  <c:v>09-08</c:v>
                </c:pt>
                <c:pt idx="137">
                  <c:v>09-13</c:v>
                </c:pt>
                <c:pt idx="138">
                  <c:v>09-14</c:v>
                </c:pt>
                <c:pt idx="139">
                  <c:v>09-15</c:v>
                </c:pt>
                <c:pt idx="140">
                  <c:v>09-21</c:v>
                </c:pt>
                <c:pt idx="141">
                  <c:v>09-22</c:v>
                </c:pt>
                <c:pt idx="142">
                  <c:v>09-27</c:v>
                </c:pt>
                <c:pt idx="143">
                  <c:v>09-28</c:v>
                </c:pt>
                <c:pt idx="144">
                  <c:v>09-29</c:v>
                </c:pt>
                <c:pt idx="145">
                  <c:v>10-05</c:v>
                </c:pt>
                <c:pt idx="146">
                  <c:v>10-06</c:v>
                </c:pt>
                <c:pt idx="147">
                  <c:v>10-07</c:v>
                </c:pt>
                <c:pt idx="148">
                  <c:v>10-11</c:v>
                </c:pt>
                <c:pt idx="149">
                  <c:v>10-12</c:v>
                </c:pt>
                <c:pt idx="150">
                  <c:v>10-13</c:v>
                </c:pt>
                <c:pt idx="151">
                  <c:v>10-18</c:v>
                </c:pt>
                <c:pt idx="152">
                  <c:v>10-19</c:v>
                </c:pt>
                <c:pt idx="153">
                  <c:v>10-20</c:v>
                </c:pt>
                <c:pt idx="154">
                  <c:v>10-25</c:v>
                </c:pt>
                <c:pt idx="155">
                  <c:v>10-26</c:v>
                </c:pt>
                <c:pt idx="156">
                  <c:v>10-27</c:v>
                </c:pt>
                <c:pt idx="157">
                  <c:v>11-01</c:v>
                </c:pt>
                <c:pt idx="158">
                  <c:v>11-02</c:v>
                </c:pt>
                <c:pt idx="159">
                  <c:v>11-03</c:v>
                </c:pt>
                <c:pt idx="160">
                  <c:v>11-08</c:v>
                </c:pt>
                <c:pt idx="161">
                  <c:v>11-09</c:v>
                </c:pt>
                <c:pt idx="162">
                  <c:v>11-10</c:v>
                </c:pt>
                <c:pt idx="163">
                  <c:v>11-15</c:v>
                </c:pt>
                <c:pt idx="164">
                  <c:v>11-16</c:v>
                </c:pt>
                <c:pt idx="165">
                  <c:v>11-17</c:v>
                </c:pt>
                <c:pt idx="166">
                  <c:v>11-22</c:v>
                </c:pt>
                <c:pt idx="167">
                  <c:v>11-23</c:v>
                </c:pt>
                <c:pt idx="168">
                  <c:v>11-24</c:v>
                </c:pt>
                <c:pt idx="169">
                  <c:v>11-29</c:v>
                </c:pt>
                <c:pt idx="170">
                  <c:v>11-30</c:v>
                </c:pt>
                <c:pt idx="171">
                  <c:v>12-01</c:v>
                </c:pt>
                <c:pt idx="172">
                  <c:v>12-06</c:v>
                </c:pt>
                <c:pt idx="173">
                  <c:v>12-07</c:v>
                </c:pt>
                <c:pt idx="174">
                  <c:v>12-08</c:v>
                </c:pt>
                <c:pt idx="175">
                  <c:v>12-13</c:v>
                </c:pt>
                <c:pt idx="176">
                  <c:v>12-14</c:v>
                </c:pt>
                <c:pt idx="177">
                  <c:v>12-15</c:v>
                </c:pt>
                <c:pt idx="178">
                  <c:v>12-20</c:v>
                </c:pt>
                <c:pt idx="179">
                  <c:v>12-21</c:v>
                </c:pt>
                <c:pt idx="180">
                  <c:v>12-22</c:v>
                </c:pt>
                <c:pt idx="181">
                  <c:v>12-27</c:v>
                </c:pt>
                <c:pt idx="182">
                  <c:v>12-28</c:v>
                </c:pt>
                <c:pt idx="183">
                  <c:v>12-29</c:v>
                </c:pt>
              </c:strCache>
            </c:strRef>
          </c:cat>
          <c:val>
            <c:numRef>
              <c:f>'主要企业淀粉库存 （周）'!$T$6:$T$190</c:f>
              <c:numCache>
                <c:formatCode>General</c:formatCode>
                <c:ptCount val="184"/>
                <c:pt idx="3">
                  <c:v>61.5</c:v>
                </c:pt>
                <c:pt idx="7">
                  <c:v>55</c:v>
                </c:pt>
                <c:pt idx="11">
                  <c:v>55.5</c:v>
                </c:pt>
                <c:pt idx="15">
                  <c:v>59.6</c:v>
                </c:pt>
                <c:pt idx="19">
                  <c:v>65</c:v>
                </c:pt>
                <c:pt idx="23">
                  <c:v>72.9</c:v>
                </c:pt>
                <c:pt idx="27">
                  <c:v>83.3</c:v>
                </c:pt>
                <c:pt idx="31">
                  <c:v>77.6</c:v>
                </c:pt>
                <c:pt idx="35">
                  <c:v>73.7</c:v>
                </c:pt>
                <c:pt idx="39">
                  <c:v>75.7</c:v>
                </c:pt>
                <c:pt idx="43">
                  <c:v>80.6</c:v>
                </c:pt>
                <c:pt idx="47">
                  <c:v>87.1</c:v>
                </c:pt>
                <c:pt idx="51">
                  <c:v>90.1</c:v>
                </c:pt>
                <c:pt idx="55">
                  <c:v>93.1</c:v>
                </c:pt>
                <c:pt idx="59">
                  <c:v>91</c:v>
                </c:pt>
                <c:pt idx="63">
                  <c:v>93.5</c:v>
                </c:pt>
                <c:pt idx="67">
                  <c:v>95.3</c:v>
                </c:pt>
                <c:pt idx="71">
                  <c:v>103.1</c:v>
                </c:pt>
                <c:pt idx="75">
                  <c:v>100.4</c:v>
                </c:pt>
                <c:pt idx="79">
                  <c:v>94.9</c:v>
                </c:pt>
                <c:pt idx="83">
                  <c:v>93.4</c:v>
                </c:pt>
                <c:pt idx="87">
                  <c:v>96.1</c:v>
                </c:pt>
                <c:pt idx="91">
                  <c:v>99.4</c:v>
                </c:pt>
                <c:pt idx="95">
                  <c:v>100.5</c:v>
                </c:pt>
                <c:pt idx="99">
                  <c:v>101.2</c:v>
                </c:pt>
                <c:pt idx="103">
                  <c:v>105.2</c:v>
                </c:pt>
                <c:pt idx="107">
                  <c:v>105.9</c:v>
                </c:pt>
                <c:pt idx="111">
                  <c:v>103.6</c:v>
                </c:pt>
                <c:pt idx="115">
                  <c:v>102.4</c:v>
                </c:pt>
                <c:pt idx="118">
                  <c:v>98.7</c:v>
                </c:pt>
                <c:pt idx="121">
                  <c:v>94.3</c:v>
                </c:pt>
                <c:pt idx="124">
                  <c:v>92.5</c:v>
                </c:pt>
                <c:pt idx="127">
                  <c:v>87.8</c:v>
                </c:pt>
                <c:pt idx="130">
                  <c:v>85.7</c:v>
                </c:pt>
                <c:pt idx="133">
                  <c:v>80.9</c:v>
                </c:pt>
                <c:pt idx="136">
                  <c:v>76.2</c:v>
                </c:pt>
                <c:pt idx="139">
                  <c:v>70.2</c:v>
                </c:pt>
                <c:pt idx="141">
                  <c:v>66.3</c:v>
                </c:pt>
                <c:pt idx="144">
                  <c:v>59.4</c:v>
                </c:pt>
                <c:pt idx="146">
                  <c:v>63.6</c:v>
                </c:pt>
                <c:pt idx="150">
                  <c:v>62.9</c:v>
                </c:pt>
                <c:pt idx="153">
                  <c:v>57.4</c:v>
                </c:pt>
                <c:pt idx="156">
                  <c:v>58.6</c:v>
                </c:pt>
                <c:pt idx="159">
                  <c:v>57.2</c:v>
                </c:pt>
                <c:pt idx="162">
                  <c:v>60.6</c:v>
                </c:pt>
                <c:pt idx="165">
                  <c:v>64.25</c:v>
                </c:pt>
                <c:pt idx="168">
                  <c:v>68.6</c:v>
                </c:pt>
                <c:pt idx="171">
                  <c:v>72.31</c:v>
                </c:pt>
                <c:pt idx="174">
                  <c:v>76.57</c:v>
                </c:pt>
                <c:pt idx="177">
                  <c:v>76.9</c:v>
                </c:pt>
                <c:pt idx="180">
                  <c:v>84.52</c:v>
                </c:pt>
                <c:pt idx="183">
                  <c:v>89.05</c:v>
                </c:pt>
              </c:numCache>
            </c:numRef>
          </c:val>
          <c:smooth val="0"/>
        </c:ser>
        <c:ser>
          <c:idx val="1"/>
          <c:order val="1"/>
          <c:tx>
            <c:strRef>
              <c:f>'主要企业淀粉库存 （周）'!$U$4:$U$5</c:f>
              <c:strCache>
                <c:ptCount val="1"/>
                <c:pt idx="0">
                  <c:v>2022</c:v>
                </c:pt>
              </c:strCache>
            </c:strRef>
          </c:tx>
          <c:spPr>
            <a:ln w="19050" cap="rnd" cmpd="sng" algn="ctr">
              <a:solidFill>
                <a:schemeClr val="accent3"/>
              </a:solidFill>
              <a:prstDash val="solid"/>
              <a:round/>
            </a:ln>
            <a:effectLst/>
          </c:spPr>
          <c:marker>
            <c:symbol val="none"/>
          </c:marker>
          <c:dLbls>
            <c:delete val="1"/>
          </c:dLbls>
          <c:cat>
            <c:strRef>
              <c:f>'主要企业淀粉库存 （周）'!$S$6:$S$190</c:f>
              <c:strCache>
                <c:ptCount val="184"/>
                <c:pt idx="0">
                  <c:v>01-03</c:v>
                </c:pt>
                <c:pt idx="1">
                  <c:v>01-04</c:v>
                </c:pt>
                <c:pt idx="2">
                  <c:v>01-05</c:v>
                </c:pt>
                <c:pt idx="3">
                  <c:v>01-06</c:v>
                </c:pt>
                <c:pt idx="4">
                  <c:v>01-10</c:v>
                </c:pt>
                <c:pt idx="5">
                  <c:v>01-11</c:v>
                </c:pt>
                <c:pt idx="6">
                  <c:v>01-12</c:v>
                </c:pt>
                <c:pt idx="7">
                  <c:v>01-13</c:v>
                </c:pt>
                <c:pt idx="8">
                  <c:v>01-17</c:v>
                </c:pt>
                <c:pt idx="9">
                  <c:v>01-18</c:v>
                </c:pt>
                <c:pt idx="10">
                  <c:v>01-19</c:v>
                </c:pt>
                <c:pt idx="11">
                  <c:v>01-20</c:v>
                </c:pt>
                <c:pt idx="12">
                  <c:v>01-24</c:v>
                </c:pt>
                <c:pt idx="13">
                  <c:v>01-25</c:v>
                </c:pt>
                <c:pt idx="14">
                  <c:v>01-26</c:v>
                </c:pt>
                <c:pt idx="15">
                  <c:v>01-27</c:v>
                </c:pt>
                <c:pt idx="16">
                  <c:v>01-31</c:v>
                </c:pt>
                <c:pt idx="17">
                  <c:v>02-01</c:v>
                </c:pt>
                <c:pt idx="18">
                  <c:v>02-02</c:v>
                </c:pt>
                <c:pt idx="19">
                  <c:v>02-03</c:v>
                </c:pt>
                <c:pt idx="20">
                  <c:v>02-07</c:v>
                </c:pt>
                <c:pt idx="21">
                  <c:v>02-08</c:v>
                </c:pt>
                <c:pt idx="22">
                  <c:v>02-09</c:v>
                </c:pt>
                <c:pt idx="23">
                  <c:v>02-10</c:v>
                </c:pt>
                <c:pt idx="24">
                  <c:v>02-14</c:v>
                </c:pt>
                <c:pt idx="25">
                  <c:v>02-15</c:v>
                </c:pt>
                <c:pt idx="26">
                  <c:v>02-16</c:v>
                </c:pt>
                <c:pt idx="27">
                  <c:v>02-17</c:v>
                </c:pt>
                <c:pt idx="28">
                  <c:v>02-21</c:v>
                </c:pt>
                <c:pt idx="29">
                  <c:v>02-22</c:v>
                </c:pt>
                <c:pt idx="30">
                  <c:v>02-23</c:v>
                </c:pt>
                <c:pt idx="31">
                  <c:v>02-24</c:v>
                </c:pt>
                <c:pt idx="32">
                  <c:v>02-28</c:v>
                </c:pt>
                <c:pt idx="33">
                  <c:v>03-01</c:v>
                </c:pt>
                <c:pt idx="34">
                  <c:v>03-02</c:v>
                </c:pt>
                <c:pt idx="35">
                  <c:v>03-03</c:v>
                </c:pt>
                <c:pt idx="36">
                  <c:v>03-06</c:v>
                </c:pt>
                <c:pt idx="37">
                  <c:v>03-08</c:v>
                </c:pt>
                <c:pt idx="38">
                  <c:v>03-09</c:v>
                </c:pt>
                <c:pt idx="39">
                  <c:v>03-10</c:v>
                </c:pt>
                <c:pt idx="40">
                  <c:v>03-13</c:v>
                </c:pt>
                <c:pt idx="41">
                  <c:v>03-15</c:v>
                </c:pt>
                <c:pt idx="42">
                  <c:v>03-16</c:v>
                </c:pt>
                <c:pt idx="43">
                  <c:v>03-17</c:v>
                </c:pt>
                <c:pt idx="44">
                  <c:v>03-20</c:v>
                </c:pt>
                <c:pt idx="45">
                  <c:v>03-22</c:v>
                </c:pt>
                <c:pt idx="46">
                  <c:v>03-23</c:v>
                </c:pt>
                <c:pt idx="47">
                  <c:v>03-24</c:v>
                </c:pt>
                <c:pt idx="48">
                  <c:v>03-27</c:v>
                </c:pt>
                <c:pt idx="49">
                  <c:v>03-29</c:v>
                </c:pt>
                <c:pt idx="50">
                  <c:v>03-30</c:v>
                </c:pt>
                <c:pt idx="51">
                  <c:v>03-31</c:v>
                </c:pt>
                <c:pt idx="52">
                  <c:v>04-03</c:v>
                </c:pt>
                <c:pt idx="53">
                  <c:v>04-05</c:v>
                </c:pt>
                <c:pt idx="54">
                  <c:v>04-06</c:v>
                </c:pt>
                <c:pt idx="55">
                  <c:v>04-07</c:v>
                </c:pt>
                <c:pt idx="56">
                  <c:v>04-10</c:v>
                </c:pt>
                <c:pt idx="57">
                  <c:v>04-12</c:v>
                </c:pt>
                <c:pt idx="58">
                  <c:v>04-13</c:v>
                </c:pt>
                <c:pt idx="59">
                  <c:v>04-14</c:v>
                </c:pt>
                <c:pt idx="60">
                  <c:v>04-17</c:v>
                </c:pt>
                <c:pt idx="61">
                  <c:v>04-19</c:v>
                </c:pt>
                <c:pt idx="62">
                  <c:v>04-20</c:v>
                </c:pt>
                <c:pt idx="63">
                  <c:v>04-21</c:v>
                </c:pt>
                <c:pt idx="64">
                  <c:v>04-24</c:v>
                </c:pt>
                <c:pt idx="65">
                  <c:v>04-26</c:v>
                </c:pt>
                <c:pt idx="66">
                  <c:v>04-27</c:v>
                </c:pt>
                <c:pt idx="67">
                  <c:v>04-28</c:v>
                </c:pt>
                <c:pt idx="68">
                  <c:v>05-01</c:v>
                </c:pt>
                <c:pt idx="69">
                  <c:v>05-03</c:v>
                </c:pt>
                <c:pt idx="70">
                  <c:v>05-04</c:v>
                </c:pt>
                <c:pt idx="71">
                  <c:v>05-05</c:v>
                </c:pt>
                <c:pt idx="72">
                  <c:v>05-08</c:v>
                </c:pt>
                <c:pt idx="73">
                  <c:v>05-10</c:v>
                </c:pt>
                <c:pt idx="74">
                  <c:v>05-11</c:v>
                </c:pt>
                <c:pt idx="75">
                  <c:v>05-12</c:v>
                </c:pt>
                <c:pt idx="76">
                  <c:v>05-15</c:v>
                </c:pt>
                <c:pt idx="77">
                  <c:v>05-17</c:v>
                </c:pt>
                <c:pt idx="78">
                  <c:v>05-18</c:v>
                </c:pt>
                <c:pt idx="79">
                  <c:v>05-19</c:v>
                </c:pt>
                <c:pt idx="80">
                  <c:v>05-22</c:v>
                </c:pt>
                <c:pt idx="81">
                  <c:v>05-24</c:v>
                </c:pt>
                <c:pt idx="82">
                  <c:v>05-25</c:v>
                </c:pt>
                <c:pt idx="83">
                  <c:v>05-26</c:v>
                </c:pt>
                <c:pt idx="84">
                  <c:v>05-29</c:v>
                </c:pt>
                <c:pt idx="85">
                  <c:v>05-31</c:v>
                </c:pt>
                <c:pt idx="86">
                  <c:v>06-01</c:v>
                </c:pt>
                <c:pt idx="87">
                  <c:v>06-02</c:v>
                </c:pt>
                <c:pt idx="88">
                  <c:v>06-05</c:v>
                </c:pt>
                <c:pt idx="89">
                  <c:v>06-07</c:v>
                </c:pt>
                <c:pt idx="90">
                  <c:v>06-08</c:v>
                </c:pt>
                <c:pt idx="91">
                  <c:v>06-09</c:v>
                </c:pt>
                <c:pt idx="92">
                  <c:v>06-12</c:v>
                </c:pt>
                <c:pt idx="93">
                  <c:v>06-14</c:v>
                </c:pt>
                <c:pt idx="94">
                  <c:v>06-15</c:v>
                </c:pt>
                <c:pt idx="95">
                  <c:v>06-16</c:v>
                </c:pt>
                <c:pt idx="96">
                  <c:v>06-19</c:v>
                </c:pt>
                <c:pt idx="97">
                  <c:v>06-21</c:v>
                </c:pt>
                <c:pt idx="98">
                  <c:v>06-22</c:v>
                </c:pt>
                <c:pt idx="99">
                  <c:v>06-23</c:v>
                </c:pt>
                <c:pt idx="100">
                  <c:v>06-26</c:v>
                </c:pt>
                <c:pt idx="101">
                  <c:v>06-28</c:v>
                </c:pt>
                <c:pt idx="102">
                  <c:v>06-29</c:v>
                </c:pt>
                <c:pt idx="103">
                  <c:v>06-30</c:v>
                </c:pt>
                <c:pt idx="104">
                  <c:v>07-03</c:v>
                </c:pt>
                <c:pt idx="105">
                  <c:v>07-05</c:v>
                </c:pt>
                <c:pt idx="106">
                  <c:v>07-06</c:v>
                </c:pt>
                <c:pt idx="107">
                  <c:v>07-07</c:v>
                </c:pt>
                <c:pt idx="108">
                  <c:v>07-10</c:v>
                </c:pt>
                <c:pt idx="109">
                  <c:v>07-12</c:v>
                </c:pt>
                <c:pt idx="110">
                  <c:v>07-13</c:v>
                </c:pt>
                <c:pt idx="111">
                  <c:v>07-14</c:v>
                </c:pt>
                <c:pt idx="112">
                  <c:v>07-17</c:v>
                </c:pt>
                <c:pt idx="113">
                  <c:v>07-19</c:v>
                </c:pt>
                <c:pt idx="114">
                  <c:v>07-20</c:v>
                </c:pt>
                <c:pt idx="115">
                  <c:v>07-21</c:v>
                </c:pt>
                <c:pt idx="116">
                  <c:v>07-26</c:v>
                </c:pt>
                <c:pt idx="117">
                  <c:v>07-27</c:v>
                </c:pt>
                <c:pt idx="118">
                  <c:v>07-28</c:v>
                </c:pt>
                <c:pt idx="119">
                  <c:v>08-02</c:v>
                </c:pt>
                <c:pt idx="120">
                  <c:v>08-03</c:v>
                </c:pt>
                <c:pt idx="121">
                  <c:v>08-04</c:v>
                </c:pt>
                <c:pt idx="122">
                  <c:v>08-09</c:v>
                </c:pt>
                <c:pt idx="123">
                  <c:v>08-10</c:v>
                </c:pt>
                <c:pt idx="124">
                  <c:v>08-11</c:v>
                </c:pt>
                <c:pt idx="125">
                  <c:v>08-16</c:v>
                </c:pt>
                <c:pt idx="126">
                  <c:v>08-17</c:v>
                </c:pt>
                <c:pt idx="127">
                  <c:v>08-18</c:v>
                </c:pt>
                <c:pt idx="128">
                  <c:v>08-23</c:v>
                </c:pt>
                <c:pt idx="129">
                  <c:v>08-24</c:v>
                </c:pt>
                <c:pt idx="130">
                  <c:v>08-25</c:v>
                </c:pt>
                <c:pt idx="131">
                  <c:v>08-30</c:v>
                </c:pt>
                <c:pt idx="132">
                  <c:v>08-31</c:v>
                </c:pt>
                <c:pt idx="133">
                  <c:v>09-01</c:v>
                </c:pt>
                <c:pt idx="134">
                  <c:v>09-06</c:v>
                </c:pt>
                <c:pt idx="135">
                  <c:v>09-07</c:v>
                </c:pt>
                <c:pt idx="136">
                  <c:v>09-08</c:v>
                </c:pt>
                <c:pt idx="137">
                  <c:v>09-13</c:v>
                </c:pt>
                <c:pt idx="138">
                  <c:v>09-14</c:v>
                </c:pt>
                <c:pt idx="139">
                  <c:v>09-15</c:v>
                </c:pt>
                <c:pt idx="140">
                  <c:v>09-21</c:v>
                </c:pt>
                <c:pt idx="141">
                  <c:v>09-22</c:v>
                </c:pt>
                <c:pt idx="142">
                  <c:v>09-27</c:v>
                </c:pt>
                <c:pt idx="143">
                  <c:v>09-28</c:v>
                </c:pt>
                <c:pt idx="144">
                  <c:v>09-29</c:v>
                </c:pt>
                <c:pt idx="145">
                  <c:v>10-05</c:v>
                </c:pt>
                <c:pt idx="146">
                  <c:v>10-06</c:v>
                </c:pt>
                <c:pt idx="147">
                  <c:v>10-07</c:v>
                </c:pt>
                <c:pt idx="148">
                  <c:v>10-11</c:v>
                </c:pt>
                <c:pt idx="149">
                  <c:v>10-12</c:v>
                </c:pt>
                <c:pt idx="150">
                  <c:v>10-13</c:v>
                </c:pt>
                <c:pt idx="151">
                  <c:v>10-18</c:v>
                </c:pt>
                <c:pt idx="152">
                  <c:v>10-19</c:v>
                </c:pt>
                <c:pt idx="153">
                  <c:v>10-20</c:v>
                </c:pt>
                <c:pt idx="154">
                  <c:v>10-25</c:v>
                </c:pt>
                <c:pt idx="155">
                  <c:v>10-26</c:v>
                </c:pt>
                <c:pt idx="156">
                  <c:v>10-27</c:v>
                </c:pt>
                <c:pt idx="157">
                  <c:v>11-01</c:v>
                </c:pt>
                <c:pt idx="158">
                  <c:v>11-02</c:v>
                </c:pt>
                <c:pt idx="159">
                  <c:v>11-03</c:v>
                </c:pt>
                <c:pt idx="160">
                  <c:v>11-08</c:v>
                </c:pt>
                <c:pt idx="161">
                  <c:v>11-09</c:v>
                </c:pt>
                <c:pt idx="162">
                  <c:v>11-10</c:v>
                </c:pt>
                <c:pt idx="163">
                  <c:v>11-15</c:v>
                </c:pt>
                <c:pt idx="164">
                  <c:v>11-16</c:v>
                </c:pt>
                <c:pt idx="165">
                  <c:v>11-17</c:v>
                </c:pt>
                <c:pt idx="166">
                  <c:v>11-22</c:v>
                </c:pt>
                <c:pt idx="167">
                  <c:v>11-23</c:v>
                </c:pt>
                <c:pt idx="168">
                  <c:v>11-24</c:v>
                </c:pt>
                <c:pt idx="169">
                  <c:v>11-29</c:v>
                </c:pt>
                <c:pt idx="170">
                  <c:v>11-30</c:v>
                </c:pt>
                <c:pt idx="171">
                  <c:v>12-01</c:v>
                </c:pt>
                <c:pt idx="172">
                  <c:v>12-06</c:v>
                </c:pt>
                <c:pt idx="173">
                  <c:v>12-07</c:v>
                </c:pt>
                <c:pt idx="174">
                  <c:v>12-08</c:v>
                </c:pt>
                <c:pt idx="175">
                  <c:v>12-13</c:v>
                </c:pt>
                <c:pt idx="176">
                  <c:v>12-14</c:v>
                </c:pt>
                <c:pt idx="177">
                  <c:v>12-15</c:v>
                </c:pt>
                <c:pt idx="178">
                  <c:v>12-20</c:v>
                </c:pt>
                <c:pt idx="179">
                  <c:v>12-21</c:v>
                </c:pt>
                <c:pt idx="180">
                  <c:v>12-22</c:v>
                </c:pt>
                <c:pt idx="181">
                  <c:v>12-27</c:v>
                </c:pt>
                <c:pt idx="182">
                  <c:v>12-28</c:v>
                </c:pt>
                <c:pt idx="183">
                  <c:v>12-29</c:v>
                </c:pt>
              </c:strCache>
            </c:strRef>
          </c:cat>
          <c:val>
            <c:numRef>
              <c:f>'主要企业淀粉库存 （周）'!$U$6:$U$190</c:f>
              <c:numCache>
                <c:formatCode>General</c:formatCode>
                <c:ptCount val="184"/>
                <c:pt idx="2">
                  <c:v>90.9</c:v>
                </c:pt>
                <c:pt idx="6">
                  <c:v>89.95</c:v>
                </c:pt>
                <c:pt idx="10">
                  <c:v>86.9</c:v>
                </c:pt>
                <c:pt idx="14">
                  <c:v>89.45</c:v>
                </c:pt>
                <c:pt idx="18">
                  <c:v>107.01</c:v>
                </c:pt>
                <c:pt idx="22">
                  <c:v>117.65</c:v>
                </c:pt>
                <c:pt idx="26">
                  <c:v>117.4</c:v>
                </c:pt>
                <c:pt idx="30">
                  <c:v>120.5</c:v>
                </c:pt>
                <c:pt idx="34">
                  <c:v>105.6</c:v>
                </c:pt>
                <c:pt idx="38">
                  <c:v>105.1</c:v>
                </c:pt>
                <c:pt idx="42">
                  <c:v>111.7</c:v>
                </c:pt>
                <c:pt idx="46">
                  <c:v>118.3</c:v>
                </c:pt>
                <c:pt idx="50">
                  <c:v>128.16</c:v>
                </c:pt>
                <c:pt idx="54">
                  <c:v>132.45</c:v>
                </c:pt>
                <c:pt idx="58">
                  <c:v>133.96</c:v>
                </c:pt>
                <c:pt idx="62">
                  <c:v>129.75</c:v>
                </c:pt>
                <c:pt idx="66">
                  <c:v>124.45</c:v>
                </c:pt>
                <c:pt idx="70">
                  <c:v>119.95</c:v>
                </c:pt>
                <c:pt idx="74">
                  <c:v>116.35</c:v>
                </c:pt>
                <c:pt idx="78">
                  <c:v>113.55</c:v>
                </c:pt>
                <c:pt idx="82">
                  <c:v>112.05</c:v>
                </c:pt>
                <c:pt idx="86">
                  <c:v>110.7</c:v>
                </c:pt>
                <c:pt idx="90">
                  <c:v>111.6</c:v>
                </c:pt>
                <c:pt idx="94">
                  <c:v>110.85</c:v>
                </c:pt>
                <c:pt idx="98">
                  <c:v>112.1</c:v>
                </c:pt>
                <c:pt idx="102">
                  <c:v>112.35</c:v>
                </c:pt>
                <c:pt idx="106">
                  <c:v>114.4</c:v>
                </c:pt>
                <c:pt idx="110">
                  <c:v>115.7</c:v>
                </c:pt>
                <c:pt idx="114">
                  <c:v>116.6</c:v>
                </c:pt>
                <c:pt idx="117">
                  <c:v>115.9</c:v>
                </c:pt>
                <c:pt idx="120">
                  <c:v>113</c:v>
                </c:pt>
                <c:pt idx="123">
                  <c:v>106.9</c:v>
                </c:pt>
                <c:pt idx="126">
                  <c:v>103.2</c:v>
                </c:pt>
                <c:pt idx="129">
                  <c:v>102.3</c:v>
                </c:pt>
                <c:pt idx="132">
                  <c:v>95</c:v>
                </c:pt>
                <c:pt idx="135">
                  <c:v>89.7</c:v>
                </c:pt>
                <c:pt idx="138">
                  <c:v>88.8</c:v>
                </c:pt>
                <c:pt idx="140">
                  <c:v>86.4</c:v>
                </c:pt>
                <c:pt idx="143">
                  <c:v>81.4</c:v>
                </c:pt>
                <c:pt idx="145">
                  <c:v>79.5</c:v>
                </c:pt>
                <c:pt idx="149">
                  <c:v>80.2</c:v>
                </c:pt>
                <c:pt idx="152">
                  <c:v>76</c:v>
                </c:pt>
                <c:pt idx="155">
                  <c:v>73.9</c:v>
                </c:pt>
                <c:pt idx="158">
                  <c:v>74.1</c:v>
                </c:pt>
                <c:pt idx="161">
                  <c:v>72.9</c:v>
                </c:pt>
                <c:pt idx="164">
                  <c:v>70.3</c:v>
                </c:pt>
                <c:pt idx="167">
                  <c:v>70</c:v>
                </c:pt>
                <c:pt idx="170">
                  <c:v>70.6</c:v>
                </c:pt>
                <c:pt idx="173">
                  <c:v>72.2</c:v>
                </c:pt>
                <c:pt idx="176">
                  <c:v>73.7</c:v>
                </c:pt>
                <c:pt idx="179">
                  <c:v>76.1</c:v>
                </c:pt>
                <c:pt idx="182">
                  <c:v>80.6</c:v>
                </c:pt>
              </c:numCache>
            </c:numRef>
          </c:val>
          <c:smooth val="0"/>
        </c:ser>
        <c:ser>
          <c:idx val="2"/>
          <c:order val="2"/>
          <c:tx>
            <c:strRef>
              <c:f>'主要企业淀粉库存 （周）'!$V$4:$V$5</c:f>
              <c:strCache>
                <c:ptCount val="1"/>
                <c:pt idx="0">
                  <c:v>2023</c:v>
                </c:pt>
              </c:strCache>
            </c:strRef>
          </c:tx>
          <c:spPr>
            <a:ln w="15875" cap="rnd" cmpd="sng" algn="ctr">
              <a:solidFill>
                <a:srgbClr val="003873"/>
              </a:solidFill>
              <a:prstDash val="solid"/>
              <a:round/>
            </a:ln>
            <a:effectLst/>
          </c:spPr>
          <c:marker>
            <c:symbol val="none"/>
          </c:marker>
          <c:dLbls>
            <c:delete val="1"/>
          </c:dLbls>
          <c:cat>
            <c:strRef>
              <c:f>'主要企业淀粉库存 （周）'!$S$6:$S$190</c:f>
              <c:strCache>
                <c:ptCount val="184"/>
                <c:pt idx="0">
                  <c:v>01-03</c:v>
                </c:pt>
                <c:pt idx="1">
                  <c:v>01-04</c:v>
                </c:pt>
                <c:pt idx="2">
                  <c:v>01-05</c:v>
                </c:pt>
                <c:pt idx="3">
                  <c:v>01-06</c:v>
                </c:pt>
                <c:pt idx="4">
                  <c:v>01-10</c:v>
                </c:pt>
                <c:pt idx="5">
                  <c:v>01-11</c:v>
                </c:pt>
                <c:pt idx="6">
                  <c:v>01-12</c:v>
                </c:pt>
                <c:pt idx="7">
                  <c:v>01-13</c:v>
                </c:pt>
                <c:pt idx="8">
                  <c:v>01-17</c:v>
                </c:pt>
                <c:pt idx="9">
                  <c:v>01-18</c:v>
                </c:pt>
                <c:pt idx="10">
                  <c:v>01-19</c:v>
                </c:pt>
                <c:pt idx="11">
                  <c:v>01-20</c:v>
                </c:pt>
                <c:pt idx="12">
                  <c:v>01-24</c:v>
                </c:pt>
                <c:pt idx="13">
                  <c:v>01-25</c:v>
                </c:pt>
                <c:pt idx="14">
                  <c:v>01-26</c:v>
                </c:pt>
                <c:pt idx="15">
                  <c:v>01-27</c:v>
                </c:pt>
                <c:pt idx="16">
                  <c:v>01-31</c:v>
                </c:pt>
                <c:pt idx="17">
                  <c:v>02-01</c:v>
                </c:pt>
                <c:pt idx="18">
                  <c:v>02-02</c:v>
                </c:pt>
                <c:pt idx="19">
                  <c:v>02-03</c:v>
                </c:pt>
                <c:pt idx="20">
                  <c:v>02-07</c:v>
                </c:pt>
                <c:pt idx="21">
                  <c:v>02-08</c:v>
                </c:pt>
                <c:pt idx="22">
                  <c:v>02-09</c:v>
                </c:pt>
                <c:pt idx="23">
                  <c:v>02-10</c:v>
                </c:pt>
                <c:pt idx="24">
                  <c:v>02-14</c:v>
                </c:pt>
                <c:pt idx="25">
                  <c:v>02-15</c:v>
                </c:pt>
                <c:pt idx="26">
                  <c:v>02-16</c:v>
                </c:pt>
                <c:pt idx="27">
                  <c:v>02-17</c:v>
                </c:pt>
                <c:pt idx="28">
                  <c:v>02-21</c:v>
                </c:pt>
                <c:pt idx="29">
                  <c:v>02-22</c:v>
                </c:pt>
                <c:pt idx="30">
                  <c:v>02-23</c:v>
                </c:pt>
                <c:pt idx="31">
                  <c:v>02-24</c:v>
                </c:pt>
                <c:pt idx="32">
                  <c:v>02-28</c:v>
                </c:pt>
                <c:pt idx="33">
                  <c:v>03-01</c:v>
                </c:pt>
                <c:pt idx="34">
                  <c:v>03-02</c:v>
                </c:pt>
                <c:pt idx="35">
                  <c:v>03-03</c:v>
                </c:pt>
                <c:pt idx="36">
                  <c:v>03-06</c:v>
                </c:pt>
                <c:pt idx="37">
                  <c:v>03-08</c:v>
                </c:pt>
                <c:pt idx="38">
                  <c:v>03-09</c:v>
                </c:pt>
                <c:pt idx="39">
                  <c:v>03-10</c:v>
                </c:pt>
                <c:pt idx="40">
                  <c:v>03-13</c:v>
                </c:pt>
                <c:pt idx="41">
                  <c:v>03-15</c:v>
                </c:pt>
                <c:pt idx="42">
                  <c:v>03-16</c:v>
                </c:pt>
                <c:pt idx="43">
                  <c:v>03-17</c:v>
                </c:pt>
                <c:pt idx="44">
                  <c:v>03-20</c:v>
                </c:pt>
                <c:pt idx="45">
                  <c:v>03-22</c:v>
                </c:pt>
                <c:pt idx="46">
                  <c:v>03-23</c:v>
                </c:pt>
                <c:pt idx="47">
                  <c:v>03-24</c:v>
                </c:pt>
                <c:pt idx="48">
                  <c:v>03-27</c:v>
                </c:pt>
                <c:pt idx="49">
                  <c:v>03-29</c:v>
                </c:pt>
                <c:pt idx="50">
                  <c:v>03-30</c:v>
                </c:pt>
                <c:pt idx="51">
                  <c:v>03-31</c:v>
                </c:pt>
                <c:pt idx="52">
                  <c:v>04-03</c:v>
                </c:pt>
                <c:pt idx="53">
                  <c:v>04-05</c:v>
                </c:pt>
                <c:pt idx="54">
                  <c:v>04-06</c:v>
                </c:pt>
                <c:pt idx="55">
                  <c:v>04-07</c:v>
                </c:pt>
                <c:pt idx="56">
                  <c:v>04-10</c:v>
                </c:pt>
                <c:pt idx="57">
                  <c:v>04-12</c:v>
                </c:pt>
                <c:pt idx="58">
                  <c:v>04-13</c:v>
                </c:pt>
                <c:pt idx="59">
                  <c:v>04-14</c:v>
                </c:pt>
                <c:pt idx="60">
                  <c:v>04-17</c:v>
                </c:pt>
                <c:pt idx="61">
                  <c:v>04-19</c:v>
                </c:pt>
                <c:pt idx="62">
                  <c:v>04-20</c:v>
                </c:pt>
                <c:pt idx="63">
                  <c:v>04-21</c:v>
                </c:pt>
                <c:pt idx="64">
                  <c:v>04-24</c:v>
                </c:pt>
                <c:pt idx="65">
                  <c:v>04-26</c:v>
                </c:pt>
                <c:pt idx="66">
                  <c:v>04-27</c:v>
                </c:pt>
                <c:pt idx="67">
                  <c:v>04-28</c:v>
                </c:pt>
                <c:pt idx="68">
                  <c:v>05-01</c:v>
                </c:pt>
                <c:pt idx="69">
                  <c:v>05-03</c:v>
                </c:pt>
                <c:pt idx="70">
                  <c:v>05-04</c:v>
                </c:pt>
                <c:pt idx="71">
                  <c:v>05-05</c:v>
                </c:pt>
                <c:pt idx="72">
                  <c:v>05-08</c:v>
                </c:pt>
                <c:pt idx="73">
                  <c:v>05-10</c:v>
                </c:pt>
                <c:pt idx="74">
                  <c:v>05-11</c:v>
                </c:pt>
                <c:pt idx="75">
                  <c:v>05-12</c:v>
                </c:pt>
                <c:pt idx="76">
                  <c:v>05-15</c:v>
                </c:pt>
                <c:pt idx="77">
                  <c:v>05-17</c:v>
                </c:pt>
                <c:pt idx="78">
                  <c:v>05-18</c:v>
                </c:pt>
                <c:pt idx="79">
                  <c:v>05-19</c:v>
                </c:pt>
                <c:pt idx="80">
                  <c:v>05-22</c:v>
                </c:pt>
                <c:pt idx="81">
                  <c:v>05-24</c:v>
                </c:pt>
                <c:pt idx="82">
                  <c:v>05-25</c:v>
                </c:pt>
                <c:pt idx="83">
                  <c:v>05-26</c:v>
                </c:pt>
                <c:pt idx="84">
                  <c:v>05-29</c:v>
                </c:pt>
                <c:pt idx="85">
                  <c:v>05-31</c:v>
                </c:pt>
                <c:pt idx="86">
                  <c:v>06-01</c:v>
                </c:pt>
                <c:pt idx="87">
                  <c:v>06-02</c:v>
                </c:pt>
                <c:pt idx="88">
                  <c:v>06-05</c:v>
                </c:pt>
                <c:pt idx="89">
                  <c:v>06-07</c:v>
                </c:pt>
                <c:pt idx="90">
                  <c:v>06-08</c:v>
                </c:pt>
                <c:pt idx="91">
                  <c:v>06-09</c:v>
                </c:pt>
                <c:pt idx="92">
                  <c:v>06-12</c:v>
                </c:pt>
                <c:pt idx="93">
                  <c:v>06-14</c:v>
                </c:pt>
                <c:pt idx="94">
                  <c:v>06-15</c:v>
                </c:pt>
                <c:pt idx="95">
                  <c:v>06-16</c:v>
                </c:pt>
                <c:pt idx="96">
                  <c:v>06-19</c:v>
                </c:pt>
                <c:pt idx="97">
                  <c:v>06-21</c:v>
                </c:pt>
                <c:pt idx="98">
                  <c:v>06-22</c:v>
                </c:pt>
                <c:pt idx="99">
                  <c:v>06-23</c:v>
                </c:pt>
                <c:pt idx="100">
                  <c:v>06-26</c:v>
                </c:pt>
                <c:pt idx="101">
                  <c:v>06-28</c:v>
                </c:pt>
                <c:pt idx="102">
                  <c:v>06-29</c:v>
                </c:pt>
                <c:pt idx="103">
                  <c:v>06-30</c:v>
                </c:pt>
                <c:pt idx="104">
                  <c:v>07-03</c:v>
                </c:pt>
                <c:pt idx="105">
                  <c:v>07-05</c:v>
                </c:pt>
                <c:pt idx="106">
                  <c:v>07-06</c:v>
                </c:pt>
                <c:pt idx="107">
                  <c:v>07-07</c:v>
                </c:pt>
                <c:pt idx="108">
                  <c:v>07-10</c:v>
                </c:pt>
                <c:pt idx="109">
                  <c:v>07-12</c:v>
                </c:pt>
                <c:pt idx="110">
                  <c:v>07-13</c:v>
                </c:pt>
                <c:pt idx="111">
                  <c:v>07-14</c:v>
                </c:pt>
                <c:pt idx="112">
                  <c:v>07-17</c:v>
                </c:pt>
                <c:pt idx="113">
                  <c:v>07-19</c:v>
                </c:pt>
                <c:pt idx="114">
                  <c:v>07-20</c:v>
                </c:pt>
                <c:pt idx="115">
                  <c:v>07-21</c:v>
                </c:pt>
                <c:pt idx="116">
                  <c:v>07-26</c:v>
                </c:pt>
                <c:pt idx="117">
                  <c:v>07-27</c:v>
                </c:pt>
                <c:pt idx="118">
                  <c:v>07-28</c:v>
                </c:pt>
                <c:pt idx="119">
                  <c:v>08-02</c:v>
                </c:pt>
                <c:pt idx="120">
                  <c:v>08-03</c:v>
                </c:pt>
                <c:pt idx="121">
                  <c:v>08-04</c:v>
                </c:pt>
                <c:pt idx="122">
                  <c:v>08-09</c:v>
                </c:pt>
                <c:pt idx="123">
                  <c:v>08-10</c:v>
                </c:pt>
                <c:pt idx="124">
                  <c:v>08-11</c:v>
                </c:pt>
                <c:pt idx="125">
                  <c:v>08-16</c:v>
                </c:pt>
                <c:pt idx="126">
                  <c:v>08-17</c:v>
                </c:pt>
                <c:pt idx="127">
                  <c:v>08-18</c:v>
                </c:pt>
                <c:pt idx="128">
                  <c:v>08-23</c:v>
                </c:pt>
                <c:pt idx="129">
                  <c:v>08-24</c:v>
                </c:pt>
                <c:pt idx="130">
                  <c:v>08-25</c:v>
                </c:pt>
                <c:pt idx="131">
                  <c:v>08-30</c:v>
                </c:pt>
                <c:pt idx="132">
                  <c:v>08-31</c:v>
                </c:pt>
                <c:pt idx="133">
                  <c:v>09-01</c:v>
                </c:pt>
                <c:pt idx="134">
                  <c:v>09-06</c:v>
                </c:pt>
                <c:pt idx="135">
                  <c:v>09-07</c:v>
                </c:pt>
                <c:pt idx="136">
                  <c:v>09-08</c:v>
                </c:pt>
                <c:pt idx="137">
                  <c:v>09-13</c:v>
                </c:pt>
                <c:pt idx="138">
                  <c:v>09-14</c:v>
                </c:pt>
                <c:pt idx="139">
                  <c:v>09-15</c:v>
                </c:pt>
                <c:pt idx="140">
                  <c:v>09-21</c:v>
                </c:pt>
                <c:pt idx="141">
                  <c:v>09-22</c:v>
                </c:pt>
                <c:pt idx="142">
                  <c:v>09-27</c:v>
                </c:pt>
                <c:pt idx="143">
                  <c:v>09-28</c:v>
                </c:pt>
                <c:pt idx="144">
                  <c:v>09-29</c:v>
                </c:pt>
                <c:pt idx="145">
                  <c:v>10-05</c:v>
                </c:pt>
                <c:pt idx="146">
                  <c:v>10-06</c:v>
                </c:pt>
                <c:pt idx="147">
                  <c:v>10-07</c:v>
                </c:pt>
                <c:pt idx="148">
                  <c:v>10-11</c:v>
                </c:pt>
                <c:pt idx="149">
                  <c:v>10-12</c:v>
                </c:pt>
                <c:pt idx="150">
                  <c:v>10-13</c:v>
                </c:pt>
                <c:pt idx="151">
                  <c:v>10-18</c:v>
                </c:pt>
                <c:pt idx="152">
                  <c:v>10-19</c:v>
                </c:pt>
                <c:pt idx="153">
                  <c:v>10-20</c:v>
                </c:pt>
                <c:pt idx="154">
                  <c:v>10-25</c:v>
                </c:pt>
                <c:pt idx="155">
                  <c:v>10-26</c:v>
                </c:pt>
                <c:pt idx="156">
                  <c:v>10-27</c:v>
                </c:pt>
                <c:pt idx="157">
                  <c:v>11-01</c:v>
                </c:pt>
                <c:pt idx="158">
                  <c:v>11-02</c:v>
                </c:pt>
                <c:pt idx="159">
                  <c:v>11-03</c:v>
                </c:pt>
                <c:pt idx="160">
                  <c:v>11-08</c:v>
                </c:pt>
                <c:pt idx="161">
                  <c:v>11-09</c:v>
                </c:pt>
                <c:pt idx="162">
                  <c:v>11-10</c:v>
                </c:pt>
                <c:pt idx="163">
                  <c:v>11-15</c:v>
                </c:pt>
                <c:pt idx="164">
                  <c:v>11-16</c:v>
                </c:pt>
                <c:pt idx="165">
                  <c:v>11-17</c:v>
                </c:pt>
                <c:pt idx="166">
                  <c:v>11-22</c:v>
                </c:pt>
                <c:pt idx="167">
                  <c:v>11-23</c:v>
                </c:pt>
                <c:pt idx="168">
                  <c:v>11-24</c:v>
                </c:pt>
                <c:pt idx="169">
                  <c:v>11-29</c:v>
                </c:pt>
                <c:pt idx="170">
                  <c:v>11-30</c:v>
                </c:pt>
                <c:pt idx="171">
                  <c:v>12-01</c:v>
                </c:pt>
                <c:pt idx="172">
                  <c:v>12-06</c:v>
                </c:pt>
                <c:pt idx="173">
                  <c:v>12-07</c:v>
                </c:pt>
                <c:pt idx="174">
                  <c:v>12-08</c:v>
                </c:pt>
                <c:pt idx="175">
                  <c:v>12-13</c:v>
                </c:pt>
                <c:pt idx="176">
                  <c:v>12-14</c:v>
                </c:pt>
                <c:pt idx="177">
                  <c:v>12-15</c:v>
                </c:pt>
                <c:pt idx="178">
                  <c:v>12-20</c:v>
                </c:pt>
                <c:pt idx="179">
                  <c:v>12-21</c:v>
                </c:pt>
                <c:pt idx="180">
                  <c:v>12-22</c:v>
                </c:pt>
                <c:pt idx="181">
                  <c:v>12-27</c:v>
                </c:pt>
                <c:pt idx="182">
                  <c:v>12-28</c:v>
                </c:pt>
                <c:pt idx="183">
                  <c:v>12-29</c:v>
                </c:pt>
              </c:strCache>
            </c:strRef>
          </c:cat>
          <c:val>
            <c:numRef>
              <c:f>'主要企业淀粉库存 （周）'!$V$6:$V$190</c:f>
              <c:numCache>
                <c:formatCode>General</c:formatCode>
                <c:ptCount val="184"/>
                <c:pt idx="1">
                  <c:v>81.6</c:v>
                </c:pt>
                <c:pt idx="5">
                  <c:v>78.2</c:v>
                </c:pt>
                <c:pt idx="9">
                  <c:v>80.8</c:v>
                </c:pt>
                <c:pt idx="13">
                  <c:v>92.3</c:v>
                </c:pt>
                <c:pt idx="17">
                  <c:v>96.1</c:v>
                </c:pt>
                <c:pt idx="21">
                  <c:v>97.8</c:v>
                </c:pt>
                <c:pt idx="25">
                  <c:v>98.4</c:v>
                </c:pt>
                <c:pt idx="29">
                  <c:v>97.9</c:v>
                </c:pt>
                <c:pt idx="33">
                  <c:v>99.7</c:v>
                </c:pt>
                <c:pt idx="37">
                  <c:v>98.5</c:v>
                </c:pt>
                <c:pt idx="41">
                  <c:v>96.8</c:v>
                </c:pt>
                <c:pt idx="45">
                  <c:v>98.7</c:v>
                </c:pt>
                <c:pt idx="49">
                  <c:v>102.4</c:v>
                </c:pt>
                <c:pt idx="53">
                  <c:v>105.6</c:v>
                </c:pt>
                <c:pt idx="57">
                  <c:v>103.2</c:v>
                </c:pt>
                <c:pt idx="61">
                  <c:v>100.6</c:v>
                </c:pt>
                <c:pt idx="65">
                  <c:v>97.3</c:v>
                </c:pt>
                <c:pt idx="69">
                  <c:v>98.1</c:v>
                </c:pt>
                <c:pt idx="73">
                  <c:v>95.4</c:v>
                </c:pt>
                <c:pt idx="77">
                  <c:v>96.2</c:v>
                </c:pt>
                <c:pt idx="81">
                  <c:v>94.7</c:v>
                </c:pt>
                <c:pt idx="85">
                  <c:v>93</c:v>
                </c:pt>
                <c:pt idx="89">
                  <c:v>89</c:v>
                </c:pt>
                <c:pt idx="93">
                  <c:v>85.6</c:v>
                </c:pt>
                <c:pt idx="97">
                  <c:v>85.9</c:v>
                </c:pt>
                <c:pt idx="101">
                  <c:v>88.4</c:v>
                </c:pt>
                <c:pt idx="105">
                  <c:v>86.7</c:v>
                </c:pt>
                <c:pt idx="109">
                  <c:v>89.2</c:v>
                </c:pt>
                <c:pt idx="113">
                  <c:v>90.8</c:v>
                </c:pt>
                <c:pt idx="116">
                  <c:v>93.5</c:v>
                </c:pt>
                <c:pt idx="119">
                  <c:v>92.8</c:v>
                </c:pt>
                <c:pt idx="122">
                  <c:v>94.8</c:v>
                </c:pt>
                <c:pt idx="125">
                  <c:v>90.1</c:v>
                </c:pt>
                <c:pt idx="128">
                  <c:v>87.1</c:v>
                </c:pt>
                <c:pt idx="131">
                  <c:v>84.2</c:v>
                </c:pt>
                <c:pt idx="134">
                  <c:v>80</c:v>
                </c:pt>
                <c:pt idx="137">
                  <c:v>78.3</c:v>
                </c:pt>
                <c:pt idx="142">
                  <c:v>69.8</c:v>
                </c:pt>
                <c:pt idx="147">
                  <c:v>67.2</c:v>
                </c:pt>
                <c:pt idx="148">
                  <c:v>63</c:v>
                </c:pt>
                <c:pt idx="151">
                  <c:v>59.4</c:v>
                </c:pt>
                <c:pt idx="154">
                  <c:v>58.5</c:v>
                </c:pt>
                <c:pt idx="157">
                  <c:v>61.4</c:v>
                </c:pt>
                <c:pt idx="160">
                  <c:v>62.6</c:v>
                </c:pt>
                <c:pt idx="163">
                  <c:v>61.3</c:v>
                </c:pt>
                <c:pt idx="166">
                  <c:v>63.2</c:v>
                </c:pt>
                <c:pt idx="169">
                  <c:v>66</c:v>
                </c:pt>
                <c:pt idx="172">
                  <c:v>66</c:v>
                </c:pt>
                <c:pt idx="175">
                  <c:v>69</c:v>
                </c:pt>
                <c:pt idx="178">
                  <c:v>69.8</c:v>
                </c:pt>
                <c:pt idx="181">
                  <c:v>68.8</c:v>
                </c:pt>
              </c:numCache>
            </c:numRef>
          </c:val>
          <c:smooth val="0"/>
        </c:ser>
        <c:ser>
          <c:idx val="3"/>
          <c:order val="3"/>
          <c:tx>
            <c:strRef>
              <c:f>'主要企业淀粉库存 （周）'!$W$4:$W$5</c:f>
              <c:strCache>
                <c:ptCount val="1"/>
                <c:pt idx="0">
                  <c:v>2024</c:v>
                </c:pt>
              </c:strCache>
            </c:strRef>
          </c:tx>
          <c:spPr>
            <a:ln w="25400" cap="rnd" cmpd="sng" algn="ctr">
              <a:solidFill>
                <a:srgbClr val="D32F2F"/>
              </a:solidFill>
              <a:prstDash val="solid"/>
              <a:round/>
            </a:ln>
            <a:effectLst/>
          </c:spPr>
          <c:marker>
            <c:symbol val="none"/>
          </c:marker>
          <c:dLbls>
            <c:delete val="1"/>
          </c:dLbls>
          <c:cat>
            <c:strRef>
              <c:f>'主要企业淀粉库存 （周）'!$S$6:$S$190</c:f>
              <c:strCache>
                <c:ptCount val="184"/>
                <c:pt idx="0">
                  <c:v>01-03</c:v>
                </c:pt>
                <c:pt idx="1">
                  <c:v>01-04</c:v>
                </c:pt>
                <c:pt idx="2">
                  <c:v>01-05</c:v>
                </c:pt>
                <c:pt idx="3">
                  <c:v>01-06</c:v>
                </c:pt>
                <c:pt idx="4">
                  <c:v>01-10</c:v>
                </c:pt>
                <c:pt idx="5">
                  <c:v>01-11</c:v>
                </c:pt>
                <c:pt idx="6">
                  <c:v>01-12</c:v>
                </c:pt>
                <c:pt idx="7">
                  <c:v>01-13</c:v>
                </c:pt>
                <c:pt idx="8">
                  <c:v>01-17</c:v>
                </c:pt>
                <c:pt idx="9">
                  <c:v>01-18</c:v>
                </c:pt>
                <c:pt idx="10">
                  <c:v>01-19</c:v>
                </c:pt>
                <c:pt idx="11">
                  <c:v>01-20</c:v>
                </c:pt>
                <c:pt idx="12">
                  <c:v>01-24</c:v>
                </c:pt>
                <c:pt idx="13">
                  <c:v>01-25</c:v>
                </c:pt>
                <c:pt idx="14">
                  <c:v>01-26</c:v>
                </c:pt>
                <c:pt idx="15">
                  <c:v>01-27</c:v>
                </c:pt>
                <c:pt idx="16">
                  <c:v>01-31</c:v>
                </c:pt>
                <c:pt idx="17">
                  <c:v>02-01</c:v>
                </c:pt>
                <c:pt idx="18">
                  <c:v>02-02</c:v>
                </c:pt>
                <c:pt idx="19">
                  <c:v>02-03</c:v>
                </c:pt>
                <c:pt idx="20">
                  <c:v>02-07</c:v>
                </c:pt>
                <c:pt idx="21">
                  <c:v>02-08</c:v>
                </c:pt>
                <c:pt idx="22">
                  <c:v>02-09</c:v>
                </c:pt>
                <c:pt idx="23">
                  <c:v>02-10</c:v>
                </c:pt>
                <c:pt idx="24">
                  <c:v>02-14</c:v>
                </c:pt>
                <c:pt idx="25">
                  <c:v>02-15</c:v>
                </c:pt>
                <c:pt idx="26">
                  <c:v>02-16</c:v>
                </c:pt>
                <c:pt idx="27">
                  <c:v>02-17</c:v>
                </c:pt>
                <c:pt idx="28">
                  <c:v>02-21</c:v>
                </c:pt>
                <c:pt idx="29">
                  <c:v>02-22</c:v>
                </c:pt>
                <c:pt idx="30">
                  <c:v>02-23</c:v>
                </c:pt>
                <c:pt idx="31">
                  <c:v>02-24</c:v>
                </c:pt>
                <c:pt idx="32">
                  <c:v>02-28</c:v>
                </c:pt>
                <c:pt idx="33">
                  <c:v>03-01</c:v>
                </c:pt>
                <c:pt idx="34">
                  <c:v>03-02</c:v>
                </c:pt>
                <c:pt idx="35">
                  <c:v>03-03</c:v>
                </c:pt>
                <c:pt idx="36">
                  <c:v>03-06</c:v>
                </c:pt>
                <c:pt idx="37">
                  <c:v>03-08</c:v>
                </c:pt>
                <c:pt idx="38">
                  <c:v>03-09</c:v>
                </c:pt>
                <c:pt idx="39">
                  <c:v>03-10</c:v>
                </c:pt>
                <c:pt idx="40">
                  <c:v>03-13</c:v>
                </c:pt>
                <c:pt idx="41">
                  <c:v>03-15</c:v>
                </c:pt>
                <c:pt idx="42">
                  <c:v>03-16</c:v>
                </c:pt>
                <c:pt idx="43">
                  <c:v>03-17</c:v>
                </c:pt>
                <c:pt idx="44">
                  <c:v>03-20</c:v>
                </c:pt>
                <c:pt idx="45">
                  <c:v>03-22</c:v>
                </c:pt>
                <c:pt idx="46">
                  <c:v>03-23</c:v>
                </c:pt>
                <c:pt idx="47">
                  <c:v>03-24</c:v>
                </c:pt>
                <c:pt idx="48">
                  <c:v>03-27</c:v>
                </c:pt>
                <c:pt idx="49">
                  <c:v>03-29</c:v>
                </c:pt>
                <c:pt idx="50">
                  <c:v>03-30</c:v>
                </c:pt>
                <c:pt idx="51">
                  <c:v>03-31</c:v>
                </c:pt>
                <c:pt idx="52">
                  <c:v>04-03</c:v>
                </c:pt>
                <c:pt idx="53">
                  <c:v>04-05</c:v>
                </c:pt>
                <c:pt idx="54">
                  <c:v>04-06</c:v>
                </c:pt>
                <c:pt idx="55">
                  <c:v>04-07</c:v>
                </c:pt>
                <c:pt idx="56">
                  <c:v>04-10</c:v>
                </c:pt>
                <c:pt idx="57">
                  <c:v>04-12</c:v>
                </c:pt>
                <c:pt idx="58">
                  <c:v>04-13</c:v>
                </c:pt>
                <c:pt idx="59">
                  <c:v>04-14</c:v>
                </c:pt>
                <c:pt idx="60">
                  <c:v>04-17</c:v>
                </c:pt>
                <c:pt idx="61">
                  <c:v>04-19</c:v>
                </c:pt>
                <c:pt idx="62">
                  <c:v>04-20</c:v>
                </c:pt>
                <c:pt idx="63">
                  <c:v>04-21</c:v>
                </c:pt>
                <c:pt idx="64">
                  <c:v>04-24</c:v>
                </c:pt>
                <c:pt idx="65">
                  <c:v>04-26</c:v>
                </c:pt>
                <c:pt idx="66">
                  <c:v>04-27</c:v>
                </c:pt>
                <c:pt idx="67">
                  <c:v>04-28</c:v>
                </c:pt>
                <c:pt idx="68">
                  <c:v>05-01</c:v>
                </c:pt>
                <c:pt idx="69">
                  <c:v>05-03</c:v>
                </c:pt>
                <c:pt idx="70">
                  <c:v>05-04</c:v>
                </c:pt>
                <c:pt idx="71">
                  <c:v>05-05</c:v>
                </c:pt>
                <c:pt idx="72">
                  <c:v>05-08</c:v>
                </c:pt>
                <c:pt idx="73">
                  <c:v>05-10</c:v>
                </c:pt>
                <c:pt idx="74">
                  <c:v>05-11</c:v>
                </c:pt>
                <c:pt idx="75">
                  <c:v>05-12</c:v>
                </c:pt>
                <c:pt idx="76">
                  <c:v>05-15</c:v>
                </c:pt>
                <c:pt idx="77">
                  <c:v>05-17</c:v>
                </c:pt>
                <c:pt idx="78">
                  <c:v>05-18</c:v>
                </c:pt>
                <c:pt idx="79">
                  <c:v>05-19</c:v>
                </c:pt>
                <c:pt idx="80">
                  <c:v>05-22</c:v>
                </c:pt>
                <c:pt idx="81">
                  <c:v>05-24</c:v>
                </c:pt>
                <c:pt idx="82">
                  <c:v>05-25</c:v>
                </c:pt>
                <c:pt idx="83">
                  <c:v>05-26</c:v>
                </c:pt>
                <c:pt idx="84">
                  <c:v>05-29</c:v>
                </c:pt>
                <c:pt idx="85">
                  <c:v>05-31</c:v>
                </c:pt>
                <c:pt idx="86">
                  <c:v>06-01</c:v>
                </c:pt>
                <c:pt idx="87">
                  <c:v>06-02</c:v>
                </c:pt>
                <c:pt idx="88">
                  <c:v>06-05</c:v>
                </c:pt>
                <c:pt idx="89">
                  <c:v>06-07</c:v>
                </c:pt>
                <c:pt idx="90">
                  <c:v>06-08</c:v>
                </c:pt>
                <c:pt idx="91">
                  <c:v>06-09</c:v>
                </c:pt>
                <c:pt idx="92">
                  <c:v>06-12</c:v>
                </c:pt>
                <c:pt idx="93">
                  <c:v>06-14</c:v>
                </c:pt>
                <c:pt idx="94">
                  <c:v>06-15</c:v>
                </c:pt>
                <c:pt idx="95">
                  <c:v>06-16</c:v>
                </c:pt>
                <c:pt idx="96">
                  <c:v>06-19</c:v>
                </c:pt>
                <c:pt idx="97">
                  <c:v>06-21</c:v>
                </c:pt>
                <c:pt idx="98">
                  <c:v>06-22</c:v>
                </c:pt>
                <c:pt idx="99">
                  <c:v>06-23</c:v>
                </c:pt>
                <c:pt idx="100">
                  <c:v>06-26</c:v>
                </c:pt>
                <c:pt idx="101">
                  <c:v>06-28</c:v>
                </c:pt>
                <c:pt idx="102">
                  <c:v>06-29</c:v>
                </c:pt>
                <c:pt idx="103">
                  <c:v>06-30</c:v>
                </c:pt>
                <c:pt idx="104">
                  <c:v>07-03</c:v>
                </c:pt>
                <c:pt idx="105">
                  <c:v>07-05</c:v>
                </c:pt>
                <c:pt idx="106">
                  <c:v>07-06</c:v>
                </c:pt>
                <c:pt idx="107">
                  <c:v>07-07</c:v>
                </c:pt>
                <c:pt idx="108">
                  <c:v>07-10</c:v>
                </c:pt>
                <c:pt idx="109">
                  <c:v>07-12</c:v>
                </c:pt>
                <c:pt idx="110">
                  <c:v>07-13</c:v>
                </c:pt>
                <c:pt idx="111">
                  <c:v>07-14</c:v>
                </c:pt>
                <c:pt idx="112">
                  <c:v>07-17</c:v>
                </c:pt>
                <c:pt idx="113">
                  <c:v>07-19</c:v>
                </c:pt>
                <c:pt idx="114">
                  <c:v>07-20</c:v>
                </c:pt>
                <c:pt idx="115">
                  <c:v>07-21</c:v>
                </c:pt>
                <c:pt idx="116">
                  <c:v>07-26</c:v>
                </c:pt>
                <c:pt idx="117">
                  <c:v>07-27</c:v>
                </c:pt>
                <c:pt idx="118">
                  <c:v>07-28</c:v>
                </c:pt>
                <c:pt idx="119">
                  <c:v>08-02</c:v>
                </c:pt>
                <c:pt idx="120">
                  <c:v>08-03</c:v>
                </c:pt>
                <c:pt idx="121">
                  <c:v>08-04</c:v>
                </c:pt>
                <c:pt idx="122">
                  <c:v>08-09</c:v>
                </c:pt>
                <c:pt idx="123">
                  <c:v>08-10</c:v>
                </c:pt>
                <c:pt idx="124">
                  <c:v>08-11</c:v>
                </c:pt>
                <c:pt idx="125">
                  <c:v>08-16</c:v>
                </c:pt>
                <c:pt idx="126">
                  <c:v>08-17</c:v>
                </c:pt>
                <c:pt idx="127">
                  <c:v>08-18</c:v>
                </c:pt>
                <c:pt idx="128">
                  <c:v>08-23</c:v>
                </c:pt>
                <c:pt idx="129">
                  <c:v>08-24</c:v>
                </c:pt>
                <c:pt idx="130">
                  <c:v>08-25</c:v>
                </c:pt>
                <c:pt idx="131">
                  <c:v>08-30</c:v>
                </c:pt>
                <c:pt idx="132">
                  <c:v>08-31</c:v>
                </c:pt>
                <c:pt idx="133">
                  <c:v>09-01</c:v>
                </c:pt>
                <c:pt idx="134">
                  <c:v>09-06</c:v>
                </c:pt>
                <c:pt idx="135">
                  <c:v>09-07</c:v>
                </c:pt>
                <c:pt idx="136">
                  <c:v>09-08</c:v>
                </c:pt>
                <c:pt idx="137">
                  <c:v>09-13</c:v>
                </c:pt>
                <c:pt idx="138">
                  <c:v>09-14</c:v>
                </c:pt>
                <c:pt idx="139">
                  <c:v>09-15</c:v>
                </c:pt>
                <c:pt idx="140">
                  <c:v>09-21</c:v>
                </c:pt>
                <c:pt idx="141">
                  <c:v>09-22</c:v>
                </c:pt>
                <c:pt idx="142">
                  <c:v>09-27</c:v>
                </c:pt>
                <c:pt idx="143">
                  <c:v>09-28</c:v>
                </c:pt>
                <c:pt idx="144">
                  <c:v>09-29</c:v>
                </c:pt>
                <c:pt idx="145">
                  <c:v>10-05</c:v>
                </c:pt>
                <c:pt idx="146">
                  <c:v>10-06</c:v>
                </c:pt>
                <c:pt idx="147">
                  <c:v>10-07</c:v>
                </c:pt>
                <c:pt idx="148">
                  <c:v>10-11</c:v>
                </c:pt>
                <c:pt idx="149">
                  <c:v>10-12</c:v>
                </c:pt>
                <c:pt idx="150">
                  <c:v>10-13</c:v>
                </c:pt>
                <c:pt idx="151">
                  <c:v>10-18</c:v>
                </c:pt>
                <c:pt idx="152">
                  <c:v>10-19</c:v>
                </c:pt>
                <c:pt idx="153">
                  <c:v>10-20</c:v>
                </c:pt>
                <c:pt idx="154">
                  <c:v>10-25</c:v>
                </c:pt>
                <c:pt idx="155">
                  <c:v>10-26</c:v>
                </c:pt>
                <c:pt idx="156">
                  <c:v>10-27</c:v>
                </c:pt>
                <c:pt idx="157">
                  <c:v>11-01</c:v>
                </c:pt>
                <c:pt idx="158">
                  <c:v>11-02</c:v>
                </c:pt>
                <c:pt idx="159">
                  <c:v>11-03</c:v>
                </c:pt>
                <c:pt idx="160">
                  <c:v>11-08</c:v>
                </c:pt>
                <c:pt idx="161">
                  <c:v>11-09</c:v>
                </c:pt>
                <c:pt idx="162">
                  <c:v>11-10</c:v>
                </c:pt>
                <c:pt idx="163">
                  <c:v>11-15</c:v>
                </c:pt>
                <c:pt idx="164">
                  <c:v>11-16</c:v>
                </c:pt>
                <c:pt idx="165">
                  <c:v>11-17</c:v>
                </c:pt>
                <c:pt idx="166">
                  <c:v>11-22</c:v>
                </c:pt>
                <c:pt idx="167">
                  <c:v>11-23</c:v>
                </c:pt>
                <c:pt idx="168">
                  <c:v>11-24</c:v>
                </c:pt>
                <c:pt idx="169">
                  <c:v>11-29</c:v>
                </c:pt>
                <c:pt idx="170">
                  <c:v>11-30</c:v>
                </c:pt>
                <c:pt idx="171">
                  <c:v>12-01</c:v>
                </c:pt>
                <c:pt idx="172">
                  <c:v>12-06</c:v>
                </c:pt>
                <c:pt idx="173">
                  <c:v>12-07</c:v>
                </c:pt>
                <c:pt idx="174">
                  <c:v>12-08</c:v>
                </c:pt>
                <c:pt idx="175">
                  <c:v>12-13</c:v>
                </c:pt>
                <c:pt idx="176">
                  <c:v>12-14</c:v>
                </c:pt>
                <c:pt idx="177">
                  <c:v>12-15</c:v>
                </c:pt>
                <c:pt idx="178">
                  <c:v>12-20</c:v>
                </c:pt>
                <c:pt idx="179">
                  <c:v>12-21</c:v>
                </c:pt>
                <c:pt idx="180">
                  <c:v>12-22</c:v>
                </c:pt>
                <c:pt idx="181">
                  <c:v>12-27</c:v>
                </c:pt>
                <c:pt idx="182">
                  <c:v>12-28</c:v>
                </c:pt>
                <c:pt idx="183">
                  <c:v>12-29</c:v>
                </c:pt>
              </c:strCache>
            </c:strRef>
          </c:cat>
          <c:val>
            <c:numRef>
              <c:f>'主要企业淀粉库存 （周）'!$W$6:$W$190</c:f>
              <c:numCache>
                <c:formatCode>General</c:formatCode>
                <c:ptCount val="184"/>
                <c:pt idx="0">
                  <c:v>68.2</c:v>
                </c:pt>
                <c:pt idx="4">
                  <c:v>68.5</c:v>
                </c:pt>
                <c:pt idx="8">
                  <c:v>67.15</c:v>
                </c:pt>
                <c:pt idx="12">
                  <c:v>66.1</c:v>
                </c:pt>
                <c:pt idx="16">
                  <c:v>69</c:v>
                </c:pt>
                <c:pt idx="20">
                  <c:v>80.5</c:v>
                </c:pt>
                <c:pt idx="24">
                  <c:v>100.17</c:v>
                </c:pt>
                <c:pt idx="28">
                  <c:v>105.55</c:v>
                </c:pt>
                <c:pt idx="32">
                  <c:v>103.75</c:v>
                </c:pt>
                <c:pt idx="36">
                  <c:v>101.95</c:v>
                </c:pt>
                <c:pt idx="40">
                  <c:v>103.6</c:v>
                </c:pt>
                <c:pt idx="44">
                  <c:v>107.5</c:v>
                </c:pt>
                <c:pt idx="48">
                  <c:v>114.6</c:v>
                </c:pt>
                <c:pt idx="52">
                  <c:v>118.9</c:v>
                </c:pt>
                <c:pt idx="56">
                  <c:v>118</c:v>
                </c:pt>
                <c:pt idx="60">
                  <c:v>123.7</c:v>
                </c:pt>
                <c:pt idx="64">
                  <c:v>125.6</c:v>
                </c:pt>
                <c:pt idx="68">
                  <c:v>126.6</c:v>
                </c:pt>
                <c:pt idx="72">
                  <c:v>122.3</c:v>
                </c:pt>
                <c:pt idx="76">
                  <c:v>111.7</c:v>
                </c:pt>
                <c:pt idx="80">
                  <c:v>104</c:v>
                </c:pt>
                <c:pt idx="84">
                  <c:v>105</c:v>
                </c:pt>
                <c:pt idx="88">
                  <c:v>106.7</c:v>
                </c:pt>
                <c:pt idx="92">
                  <c:v>106.1</c:v>
                </c:pt>
                <c:pt idx="96">
                  <c:v>105.1</c:v>
                </c:pt>
                <c:pt idx="100">
                  <c:v>106.7</c:v>
                </c:pt>
                <c:pt idx="104">
                  <c:v>106.9</c:v>
                </c:pt>
                <c:pt idx="108">
                  <c:v>105.3</c:v>
                </c:pt>
                <c:pt idx="112">
                  <c:v>106.6</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max val="150"/>
          <c:min val="3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[美豆种植进度+优良率.xlsx]玉米优良率!数据透视表1</c:name>
    <c:fmtId val="-1"/>
  </c:pivotSource>
  <c:chart>
    <c:autoTitleDeleted val="1"/>
    <c:plotArea>
      <c:layout>
        <c:manualLayout>
          <c:layoutTarget val="inner"/>
          <c:xMode val="edge"/>
          <c:yMode val="edge"/>
          <c:x val="0.0925662698412698"/>
          <c:y val="0.193321376139344"/>
          <c:w val="0.842334126984127"/>
          <c:h val="0.609530058230132"/>
        </c:manualLayout>
      </c:layout>
      <c:barChart>
        <c:barDir val="col"/>
        <c:grouping val="clustered"/>
        <c:varyColors val="0"/>
        <c:ser>
          <c:idx val="4"/>
          <c:order val="4"/>
          <c:tx>
            <c:strRef>
              <c:f>玉米优良率!$AK$20:$AK$21</c:f>
              <c:strCache>
                <c:ptCount val="1"/>
                <c:pt idx="0">
                  <c:v>2023</c:v>
                </c:pt>
              </c:strCache>
            </c:strRef>
          </c:tx>
          <c:spPr>
            <a:solidFill>
              <a:srgbClr val="9E9E9E"/>
            </a:solidFill>
            <a:ln w="15875">
              <a:solidFill>
                <a:srgbClr val="9E9E9E"/>
              </a:solidFill>
            </a:ln>
            <a:effectLst/>
          </c:spPr>
          <c:invertIfNegative val="0"/>
          <c:dLbls>
            <c:delete val="1"/>
          </c:dLbls>
          <c:cat>
            <c:strRef>
              <c:f>玉米优良率!$AF$22:$AF$44</c:f>
              <c:strCache>
                <c:ptCount val="22"/>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strCache>
            </c:strRef>
          </c:cat>
          <c:val>
            <c:numRef>
              <c:f>玉米优良率!$AK$22:$AK$44</c:f>
              <c:numCache>
                <c:formatCode>General</c:formatCode>
                <c:ptCount val="22"/>
                <c:pt idx="0">
                  <c:v>69</c:v>
                </c:pt>
                <c:pt idx="1">
                  <c:v>64</c:v>
                </c:pt>
                <c:pt idx="2">
                  <c:v>61</c:v>
                </c:pt>
                <c:pt idx="3">
                  <c:v>55</c:v>
                </c:pt>
                <c:pt idx="4">
                  <c:v>50</c:v>
                </c:pt>
                <c:pt idx="5">
                  <c:v>51</c:v>
                </c:pt>
                <c:pt idx="6">
                  <c:v>55</c:v>
                </c:pt>
                <c:pt idx="7">
                  <c:v>57</c:v>
                </c:pt>
                <c:pt idx="8">
                  <c:v>57</c:v>
                </c:pt>
                <c:pt idx="9">
                  <c:v>55</c:v>
                </c:pt>
                <c:pt idx="10">
                  <c:v>57</c:v>
                </c:pt>
                <c:pt idx="11">
                  <c:v>59</c:v>
                </c:pt>
                <c:pt idx="12">
                  <c:v>58</c:v>
                </c:pt>
                <c:pt idx="13">
                  <c:v>56</c:v>
                </c:pt>
                <c:pt idx="14">
                  <c:v>53</c:v>
                </c:pt>
                <c:pt idx="15">
                  <c:v>52</c:v>
                </c:pt>
                <c:pt idx="16">
                  <c:v>51</c:v>
                </c:pt>
                <c:pt idx="17">
                  <c:v>53</c:v>
                </c:pt>
                <c:pt idx="18">
                  <c:v>53</c:v>
                </c:pt>
                <c:pt idx="19">
                  <c:v>53</c:v>
                </c:pt>
                <c:pt idx="20">
                  <c:v>53</c:v>
                </c:pt>
                <c:pt idx="21">
                  <c:v>#N/A</c:v>
                </c:pt>
              </c:numCache>
            </c:numRef>
          </c:val>
        </c:ser>
        <c:ser>
          <c:idx val="5"/>
          <c:order val="5"/>
          <c:tx>
            <c:strRef>
              <c:f>玉米优良率!$AL$20:$AL$21</c:f>
              <c:strCache>
                <c:ptCount val="1"/>
                <c:pt idx="0">
                  <c:v>2024</c:v>
                </c:pt>
              </c:strCache>
            </c:strRef>
          </c:tx>
          <c:spPr>
            <a:solidFill>
              <a:srgbClr val="D32F2F"/>
            </a:solidFill>
            <a:ln w="25400">
              <a:solidFill>
                <a:srgbClr val="D32F2F"/>
              </a:solidFill>
            </a:ln>
            <a:effectLst/>
          </c:spPr>
          <c:invertIfNegative val="0"/>
          <c:dLbls>
            <c:delete val="1"/>
          </c:dLbls>
          <c:cat>
            <c:strRef>
              <c:f>玉米优良率!$AF$22:$AF$44</c:f>
              <c:strCache>
                <c:ptCount val="22"/>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strCache>
            </c:strRef>
          </c:cat>
          <c:val>
            <c:numRef>
              <c:f>玉米优良率!$AL$22:$AL$44</c:f>
              <c:numCache>
                <c:formatCode>General</c:formatCode>
                <c:ptCount val="22"/>
                <c:pt idx="0">
                  <c:v>#N/A</c:v>
                </c:pt>
                <c:pt idx="1">
                  <c:v>75</c:v>
                </c:pt>
                <c:pt idx="2">
                  <c:v>74</c:v>
                </c:pt>
                <c:pt idx="3">
                  <c:v>72</c:v>
                </c:pt>
                <c:pt idx="4">
                  <c:v>69</c:v>
                </c:pt>
                <c:pt idx="5">
                  <c:v>67</c:v>
                </c:pt>
                <c:pt idx="6">
                  <c:v>68</c:v>
                </c:pt>
                <c:pt idx="7">
                  <c:v>68</c:v>
                </c:pt>
              </c:numCache>
            </c:numRef>
          </c:val>
        </c:ser>
        <c:dLbls>
          <c:showLegendKey val="0"/>
          <c:showVal val="0"/>
          <c:showCatName val="0"/>
          <c:showSerName val="0"/>
          <c:showPercent val="0"/>
          <c:showBubbleSize val="0"/>
        </c:dLbls>
        <c:gapWidth val="150"/>
        <c:axId val="239265280"/>
        <c:axId val="239266816"/>
      </c:barChart>
      <c:lineChart>
        <c:grouping val="standard"/>
        <c:varyColors val="0"/>
        <c:ser>
          <c:idx val="0"/>
          <c:order val="0"/>
          <c:tx>
            <c:strRef>
              <c:f>玉米优良率!$AG$20:$AG$21</c:f>
              <c:strCache>
                <c:ptCount val="1"/>
                <c:pt idx="0">
                  <c:v>2019</c:v>
                </c:pt>
              </c:strCache>
            </c:strRef>
          </c:tx>
          <c:spPr>
            <a:ln w="15875" cap="rnd" cmpd="sng" algn="ctr">
              <a:solidFill>
                <a:srgbClr val="003873"/>
              </a:solidFill>
              <a:prstDash val="solid"/>
              <a:round/>
            </a:ln>
            <a:effectLst/>
          </c:spPr>
          <c:marker>
            <c:symbol val="none"/>
          </c:marker>
          <c:dLbls>
            <c:delete val="1"/>
          </c:dLbls>
          <c:cat>
            <c:strRef>
              <c:f>玉米优良率!$AF$22:$AF$44</c:f>
              <c:strCache>
                <c:ptCount val="22"/>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strCache>
            </c:strRef>
          </c:cat>
          <c:val>
            <c:numRef>
              <c:f>玉米优良率!$AG$22:$AG$44</c:f>
              <c:numCache>
                <c:formatCode>General</c:formatCode>
                <c:ptCount val="22"/>
                <c:pt idx="0">
                  <c:v>#N/A</c:v>
                </c:pt>
                <c:pt idx="1">
                  <c:v>#N/A</c:v>
                </c:pt>
                <c:pt idx="2">
                  <c:v>59</c:v>
                </c:pt>
                <c:pt idx="3">
                  <c:v>59</c:v>
                </c:pt>
                <c:pt idx="4">
                  <c:v>56</c:v>
                </c:pt>
                <c:pt idx="5">
                  <c:v>56</c:v>
                </c:pt>
                <c:pt idx="6">
                  <c:v>57</c:v>
                </c:pt>
                <c:pt idx="7">
                  <c:v>58</c:v>
                </c:pt>
                <c:pt idx="8">
                  <c:v>57</c:v>
                </c:pt>
                <c:pt idx="9">
                  <c:v>58</c:v>
                </c:pt>
                <c:pt idx="10">
                  <c:v>57</c:v>
                </c:pt>
                <c:pt idx="11">
                  <c:v>57</c:v>
                </c:pt>
                <c:pt idx="12">
                  <c:v>56</c:v>
                </c:pt>
                <c:pt idx="13">
                  <c:v>57</c:v>
                </c:pt>
                <c:pt idx="14">
                  <c:v>58</c:v>
                </c:pt>
                <c:pt idx="15">
                  <c:v>55</c:v>
                </c:pt>
                <c:pt idx="16">
                  <c:v>55</c:v>
                </c:pt>
                <c:pt idx="17">
                  <c:v>57</c:v>
                </c:pt>
                <c:pt idx="18">
                  <c:v>57</c:v>
                </c:pt>
                <c:pt idx="19">
                  <c:v>56</c:v>
                </c:pt>
                <c:pt idx="20">
                  <c:v>55</c:v>
                </c:pt>
                <c:pt idx="21">
                  <c:v>56</c:v>
                </c:pt>
              </c:numCache>
            </c:numRef>
          </c:val>
          <c:smooth val="0"/>
        </c:ser>
        <c:ser>
          <c:idx val="1"/>
          <c:order val="1"/>
          <c:tx>
            <c:strRef>
              <c:f>玉米优良率!$AH$20:$AH$21</c:f>
              <c:strCache>
                <c:ptCount val="1"/>
                <c:pt idx="0">
                  <c:v>2020</c:v>
                </c:pt>
              </c:strCache>
            </c:strRef>
          </c:tx>
          <c:spPr>
            <a:ln w="15875" cap="rnd" cmpd="sng" algn="ctr">
              <a:solidFill>
                <a:srgbClr val="8C0F0F"/>
              </a:solidFill>
              <a:prstDash val="solid"/>
              <a:round/>
            </a:ln>
            <a:effectLst/>
          </c:spPr>
          <c:marker>
            <c:symbol val="none"/>
          </c:marker>
          <c:dLbls>
            <c:delete val="1"/>
          </c:dLbls>
          <c:cat>
            <c:strRef>
              <c:f>玉米优良率!$AF$22:$AF$44</c:f>
              <c:strCache>
                <c:ptCount val="22"/>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strCache>
            </c:strRef>
          </c:cat>
          <c:val>
            <c:numRef>
              <c:f>玉米优良率!$AH$22:$AH$44</c:f>
              <c:numCache>
                <c:formatCode>General</c:formatCode>
                <c:ptCount val="22"/>
                <c:pt idx="0">
                  <c:v>70</c:v>
                </c:pt>
                <c:pt idx="1">
                  <c:v>74</c:v>
                </c:pt>
                <c:pt idx="2">
                  <c:v>75</c:v>
                </c:pt>
                <c:pt idx="3">
                  <c:v>71</c:v>
                </c:pt>
                <c:pt idx="4">
                  <c:v>72</c:v>
                </c:pt>
                <c:pt idx="5">
                  <c:v>73</c:v>
                </c:pt>
                <c:pt idx="6">
                  <c:v>71</c:v>
                </c:pt>
                <c:pt idx="7">
                  <c:v>69</c:v>
                </c:pt>
                <c:pt idx="8">
                  <c:v>69</c:v>
                </c:pt>
                <c:pt idx="9">
                  <c:v>72</c:v>
                </c:pt>
                <c:pt idx="10">
                  <c:v>72</c:v>
                </c:pt>
                <c:pt idx="11">
                  <c:v>71</c:v>
                </c:pt>
                <c:pt idx="12">
                  <c:v>69</c:v>
                </c:pt>
                <c:pt idx="13">
                  <c:v>64</c:v>
                </c:pt>
                <c:pt idx="14">
                  <c:v>62</c:v>
                </c:pt>
                <c:pt idx="15">
                  <c:v>61</c:v>
                </c:pt>
                <c:pt idx="16">
                  <c:v>60</c:v>
                </c:pt>
                <c:pt idx="17">
                  <c:v>61</c:v>
                </c:pt>
                <c:pt idx="18">
                  <c:v>61</c:v>
                </c:pt>
                <c:pt idx="19">
                  <c:v>62</c:v>
                </c:pt>
                <c:pt idx="20">
                  <c:v>61</c:v>
                </c:pt>
                <c:pt idx="21">
                  <c:v>61</c:v>
                </c:pt>
              </c:numCache>
            </c:numRef>
          </c:val>
          <c:smooth val="0"/>
        </c:ser>
        <c:ser>
          <c:idx val="2"/>
          <c:order val="2"/>
          <c:tx>
            <c:strRef>
              <c:f>玉米优良率!$AI$20:$AI$21</c:f>
              <c:strCache>
                <c:ptCount val="1"/>
                <c:pt idx="0">
                  <c:v>2021</c:v>
                </c:pt>
              </c:strCache>
            </c:strRef>
          </c:tx>
          <c:spPr>
            <a:ln w="15875" cap="rnd" cmpd="sng" algn="ctr">
              <a:solidFill>
                <a:srgbClr val="E57373"/>
              </a:solidFill>
              <a:prstDash val="solid"/>
              <a:round/>
            </a:ln>
            <a:effectLst/>
          </c:spPr>
          <c:marker>
            <c:symbol val="none"/>
          </c:marker>
          <c:dLbls>
            <c:delete val="1"/>
          </c:dLbls>
          <c:cat>
            <c:strRef>
              <c:f>玉米优良率!$AF$22:$AF$44</c:f>
              <c:strCache>
                <c:ptCount val="22"/>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strCache>
            </c:strRef>
          </c:cat>
          <c:val>
            <c:numRef>
              <c:f>玉米优良率!$AI$22:$AI$44</c:f>
              <c:numCache>
                <c:formatCode>General</c:formatCode>
                <c:ptCount val="22"/>
                <c:pt idx="0">
                  <c:v>#N/A</c:v>
                </c:pt>
                <c:pt idx="1">
                  <c:v>76</c:v>
                </c:pt>
                <c:pt idx="2">
                  <c:v>72</c:v>
                </c:pt>
                <c:pt idx="3">
                  <c:v>68</c:v>
                </c:pt>
                <c:pt idx="4">
                  <c:v>65</c:v>
                </c:pt>
                <c:pt idx="5">
                  <c:v>64</c:v>
                </c:pt>
                <c:pt idx="6">
                  <c:v>64</c:v>
                </c:pt>
                <c:pt idx="7">
                  <c:v>65</c:v>
                </c:pt>
                <c:pt idx="8">
                  <c:v>65</c:v>
                </c:pt>
                <c:pt idx="9">
                  <c:v>64</c:v>
                </c:pt>
                <c:pt idx="10">
                  <c:v>62</c:v>
                </c:pt>
                <c:pt idx="11">
                  <c:v>64</c:v>
                </c:pt>
                <c:pt idx="12">
                  <c:v>62</c:v>
                </c:pt>
                <c:pt idx="13">
                  <c:v>60</c:v>
                </c:pt>
                <c:pt idx="14">
                  <c:v>60</c:v>
                </c:pt>
                <c:pt idx="15">
                  <c:v>59</c:v>
                </c:pt>
                <c:pt idx="16">
                  <c:v>58</c:v>
                </c:pt>
                <c:pt idx="17">
                  <c:v>59</c:v>
                </c:pt>
                <c:pt idx="18">
                  <c:v>59</c:v>
                </c:pt>
                <c:pt idx="19">
                  <c:v>59</c:v>
                </c:pt>
                <c:pt idx="20">
                  <c:v>60</c:v>
                </c:pt>
                <c:pt idx="21">
                  <c:v>60</c:v>
                </c:pt>
              </c:numCache>
            </c:numRef>
          </c:val>
          <c:smooth val="0"/>
        </c:ser>
        <c:ser>
          <c:idx val="3"/>
          <c:order val="3"/>
          <c:tx>
            <c:strRef>
              <c:f>玉米优良率!$AJ$20:$AJ$21</c:f>
              <c:strCache>
                <c:ptCount val="1"/>
                <c:pt idx="0">
                  <c:v>2022</c:v>
                </c:pt>
              </c:strCache>
            </c:strRef>
          </c:tx>
          <c:spPr>
            <a:ln w="15875" cap="rnd" cmpd="sng" algn="ctr">
              <a:solidFill>
                <a:srgbClr val="616161"/>
              </a:solidFill>
              <a:prstDash val="solid"/>
              <a:round/>
            </a:ln>
            <a:effectLst/>
          </c:spPr>
          <c:marker>
            <c:symbol val="none"/>
          </c:marker>
          <c:dLbls>
            <c:delete val="1"/>
          </c:dLbls>
          <c:cat>
            <c:strRef>
              <c:f>玉米优良率!$AF$22:$AF$44</c:f>
              <c:strCache>
                <c:ptCount val="22"/>
                <c:pt idx="0">
                  <c:v>22</c:v>
                </c:pt>
                <c:pt idx="1">
                  <c:v>23</c:v>
                </c:pt>
                <c:pt idx="2">
                  <c:v>24</c:v>
                </c:pt>
                <c:pt idx="3">
                  <c:v>25</c:v>
                </c:pt>
                <c:pt idx="4">
                  <c:v>26</c:v>
                </c:pt>
                <c:pt idx="5">
                  <c:v>27</c:v>
                </c:pt>
                <c:pt idx="6">
                  <c:v>28</c:v>
                </c:pt>
                <c:pt idx="7">
                  <c:v>29</c:v>
                </c:pt>
                <c:pt idx="8">
                  <c:v>30</c:v>
                </c:pt>
                <c:pt idx="9">
                  <c:v>31</c:v>
                </c:pt>
                <c:pt idx="10">
                  <c:v>32</c:v>
                </c:pt>
                <c:pt idx="11">
                  <c:v>33</c:v>
                </c:pt>
                <c:pt idx="12">
                  <c:v>34</c:v>
                </c:pt>
                <c:pt idx="13">
                  <c:v>35</c:v>
                </c:pt>
                <c:pt idx="14">
                  <c:v>36</c:v>
                </c:pt>
                <c:pt idx="15">
                  <c:v>37</c:v>
                </c:pt>
                <c:pt idx="16">
                  <c:v>38</c:v>
                </c:pt>
                <c:pt idx="17">
                  <c:v>39</c:v>
                </c:pt>
                <c:pt idx="18">
                  <c:v>40</c:v>
                </c:pt>
                <c:pt idx="19">
                  <c:v>41</c:v>
                </c:pt>
                <c:pt idx="20">
                  <c:v>42</c:v>
                </c:pt>
                <c:pt idx="21">
                  <c:v>43</c:v>
                </c:pt>
              </c:strCache>
            </c:strRef>
          </c:cat>
          <c:val>
            <c:numRef>
              <c:f>玉米优良率!$AJ$22:$AJ$44</c:f>
              <c:numCache>
                <c:formatCode>General</c:formatCode>
                <c:ptCount val="22"/>
                <c:pt idx="0">
                  <c:v>#N/A</c:v>
                </c:pt>
                <c:pt idx="1">
                  <c:v>#N/A</c:v>
                </c:pt>
                <c:pt idx="2">
                  <c:v>73</c:v>
                </c:pt>
                <c:pt idx="3">
                  <c:v>72</c:v>
                </c:pt>
                <c:pt idx="4">
                  <c:v>70</c:v>
                </c:pt>
                <c:pt idx="5">
                  <c:v>67</c:v>
                </c:pt>
                <c:pt idx="6">
                  <c:v>64</c:v>
                </c:pt>
                <c:pt idx="7">
                  <c:v>64</c:v>
                </c:pt>
                <c:pt idx="8">
                  <c:v>64</c:v>
                </c:pt>
                <c:pt idx="9">
                  <c:v>61</c:v>
                </c:pt>
                <c:pt idx="10">
                  <c:v>61</c:v>
                </c:pt>
                <c:pt idx="11">
                  <c:v>58</c:v>
                </c:pt>
                <c:pt idx="12">
                  <c:v>57</c:v>
                </c:pt>
                <c:pt idx="13">
                  <c:v>55</c:v>
                </c:pt>
                <c:pt idx="14">
                  <c:v>54</c:v>
                </c:pt>
                <c:pt idx="15">
                  <c:v>54</c:v>
                </c:pt>
                <c:pt idx="16">
                  <c:v>53</c:v>
                </c:pt>
                <c:pt idx="17">
                  <c:v>52</c:v>
                </c:pt>
                <c:pt idx="18">
                  <c:v>52</c:v>
                </c:pt>
                <c:pt idx="19">
                  <c:v>52</c:v>
                </c:pt>
                <c:pt idx="20">
                  <c:v>54</c:v>
                </c:pt>
                <c:pt idx="21">
                  <c:v>53</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81907715937028"/>
          <c:y val="0"/>
          <c:w val="0.818605555555556"/>
          <c:h val="0.166159194422343"/>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[美豆种植进度+优良率.xlsx]玉米优良率!数据透视表2</c:name>
    <c:fmtId val="-1"/>
  </c:pivotSource>
  <c:chart>
    <c:autoTitleDeleted val="1"/>
    <c:plotArea>
      <c:layout>
        <c:manualLayout>
          <c:layoutTarget val="inner"/>
          <c:xMode val="edge"/>
          <c:yMode val="edge"/>
          <c:x val="0.0925662698412698"/>
          <c:y val="0.236947830314271"/>
          <c:w val="0.842334126984127"/>
          <c:h val="0.565903491442941"/>
        </c:manualLayout>
      </c:layout>
      <c:barChart>
        <c:barDir val="col"/>
        <c:grouping val="clustered"/>
        <c:varyColors val="0"/>
        <c:ser>
          <c:idx val="4"/>
          <c:order val="4"/>
          <c:tx>
            <c:strRef>
              <c:f>玉米优良率!$AK$34:$AK$35</c:f>
              <c:strCache>
                <c:ptCount val="1"/>
                <c:pt idx="0">
                  <c:v>2023</c:v>
                </c:pt>
              </c:strCache>
            </c:strRef>
          </c:tx>
          <c:spPr>
            <a:solidFill>
              <a:srgbClr val="9E9E9E"/>
            </a:solidFill>
            <a:ln w="15875">
              <a:solidFill>
                <a:srgbClr val="9E9E9E"/>
              </a:solidFill>
            </a:ln>
            <a:effectLst/>
          </c:spPr>
          <c:invertIfNegative val="0"/>
          <c:dLbls>
            <c:delete val="1"/>
          </c:dLbls>
          <c:cat>
            <c:strRef>
              <c:f>玉米优良率!$AF$36:$AF$45</c:f>
              <c:strCache>
                <c:ptCount val="9"/>
                <c:pt idx="0">
                  <c:v>26</c:v>
                </c:pt>
                <c:pt idx="1">
                  <c:v>27</c:v>
                </c:pt>
                <c:pt idx="2">
                  <c:v>28</c:v>
                </c:pt>
                <c:pt idx="3">
                  <c:v>29</c:v>
                </c:pt>
                <c:pt idx="4">
                  <c:v>30</c:v>
                </c:pt>
                <c:pt idx="5">
                  <c:v>31</c:v>
                </c:pt>
                <c:pt idx="6">
                  <c:v>32</c:v>
                </c:pt>
                <c:pt idx="7">
                  <c:v>33</c:v>
                </c:pt>
                <c:pt idx="8">
                  <c:v>34</c:v>
                </c:pt>
              </c:strCache>
            </c:strRef>
          </c:cat>
          <c:val>
            <c:numRef>
              <c:f>玉米优良率!$AK$36:$AK$45</c:f>
              <c:numCache>
                <c:formatCode>General</c:formatCode>
                <c:ptCount val="9"/>
                <c:pt idx="0">
                  <c:v>4</c:v>
                </c:pt>
                <c:pt idx="1">
                  <c:v>8</c:v>
                </c:pt>
                <c:pt idx="2">
                  <c:v>22</c:v>
                </c:pt>
                <c:pt idx="3">
                  <c:v>47</c:v>
                </c:pt>
                <c:pt idx="4">
                  <c:v>68</c:v>
                </c:pt>
                <c:pt idx="5">
                  <c:v>84</c:v>
                </c:pt>
                <c:pt idx="6">
                  <c:v>93</c:v>
                </c:pt>
                <c:pt idx="7">
                  <c:v>96</c:v>
                </c:pt>
                <c:pt idx="8">
                  <c:v>#N/A</c:v>
                </c:pt>
              </c:numCache>
            </c:numRef>
          </c:val>
        </c:ser>
        <c:ser>
          <c:idx val="5"/>
          <c:order val="5"/>
          <c:tx>
            <c:strRef>
              <c:f>玉米优良率!$AL$34:$AL$35</c:f>
              <c:strCache>
                <c:ptCount val="1"/>
                <c:pt idx="0">
                  <c:v>2024</c:v>
                </c:pt>
              </c:strCache>
            </c:strRef>
          </c:tx>
          <c:spPr>
            <a:solidFill>
              <a:srgbClr val="D32F2F"/>
            </a:solidFill>
            <a:ln w="25400">
              <a:solidFill>
                <a:srgbClr val="D32F2F"/>
              </a:solidFill>
            </a:ln>
            <a:effectLst/>
          </c:spPr>
          <c:invertIfNegative val="0"/>
          <c:dLbls>
            <c:delete val="1"/>
          </c:dLbls>
          <c:cat>
            <c:strRef>
              <c:f>玉米优良率!$AF$36:$AF$45</c:f>
              <c:strCache>
                <c:ptCount val="9"/>
                <c:pt idx="0">
                  <c:v>26</c:v>
                </c:pt>
                <c:pt idx="1">
                  <c:v>27</c:v>
                </c:pt>
                <c:pt idx="2">
                  <c:v>28</c:v>
                </c:pt>
                <c:pt idx="3">
                  <c:v>29</c:v>
                </c:pt>
                <c:pt idx="4">
                  <c:v>30</c:v>
                </c:pt>
                <c:pt idx="5">
                  <c:v>31</c:v>
                </c:pt>
                <c:pt idx="6">
                  <c:v>32</c:v>
                </c:pt>
                <c:pt idx="7">
                  <c:v>33</c:v>
                </c:pt>
                <c:pt idx="8">
                  <c:v>34</c:v>
                </c:pt>
              </c:strCache>
            </c:strRef>
          </c:cat>
          <c:val>
            <c:numRef>
              <c:f>玉米优良率!$AL$36:$AL$45</c:f>
              <c:numCache>
                <c:formatCode>General</c:formatCode>
                <c:ptCount val="9"/>
                <c:pt idx="0">
                  <c:v>4</c:v>
                </c:pt>
                <c:pt idx="1">
                  <c:v>11</c:v>
                </c:pt>
                <c:pt idx="2">
                  <c:v>24</c:v>
                </c:pt>
                <c:pt idx="3">
                  <c:v>41</c:v>
                </c:pt>
              </c:numCache>
            </c:numRef>
          </c:val>
        </c:ser>
        <c:dLbls>
          <c:showLegendKey val="0"/>
          <c:showVal val="0"/>
          <c:showCatName val="0"/>
          <c:showSerName val="0"/>
          <c:showPercent val="0"/>
          <c:showBubbleSize val="0"/>
        </c:dLbls>
        <c:gapWidth val="150"/>
        <c:axId val="239265280"/>
        <c:axId val="239266816"/>
      </c:barChart>
      <c:lineChart>
        <c:grouping val="standard"/>
        <c:varyColors val="0"/>
        <c:ser>
          <c:idx val="0"/>
          <c:order val="0"/>
          <c:tx>
            <c:strRef>
              <c:f>玉米优良率!$AG$34:$AG$35</c:f>
              <c:strCache>
                <c:ptCount val="1"/>
                <c:pt idx="0">
                  <c:v>2019</c:v>
                </c:pt>
              </c:strCache>
            </c:strRef>
          </c:tx>
          <c:spPr>
            <a:ln w="15875" cap="rnd" cmpd="sng" algn="ctr">
              <a:solidFill>
                <a:srgbClr val="003873"/>
              </a:solidFill>
              <a:prstDash val="solid"/>
              <a:round/>
            </a:ln>
            <a:effectLst/>
          </c:spPr>
          <c:marker>
            <c:symbol val="none"/>
          </c:marker>
          <c:dLbls>
            <c:delete val="1"/>
          </c:dLbls>
          <c:cat>
            <c:strRef>
              <c:f>玉米优良率!$AF$36:$AF$45</c:f>
              <c:strCache>
                <c:ptCount val="9"/>
                <c:pt idx="0">
                  <c:v>26</c:v>
                </c:pt>
                <c:pt idx="1">
                  <c:v>27</c:v>
                </c:pt>
                <c:pt idx="2">
                  <c:v>28</c:v>
                </c:pt>
                <c:pt idx="3">
                  <c:v>29</c:v>
                </c:pt>
                <c:pt idx="4">
                  <c:v>30</c:v>
                </c:pt>
                <c:pt idx="5">
                  <c:v>31</c:v>
                </c:pt>
                <c:pt idx="6">
                  <c:v>32</c:v>
                </c:pt>
                <c:pt idx="7">
                  <c:v>33</c:v>
                </c:pt>
                <c:pt idx="8">
                  <c:v>34</c:v>
                </c:pt>
              </c:strCache>
            </c:strRef>
          </c:cat>
          <c:val>
            <c:numRef>
              <c:f>玉米优良率!$AG$36:$AG$45</c:f>
              <c:numCache>
                <c:formatCode>General</c:formatCode>
                <c:ptCount val="9"/>
                <c:pt idx="0">
                  <c:v>#N/A</c:v>
                </c:pt>
                <c:pt idx="1">
                  <c:v>#N/A</c:v>
                </c:pt>
                <c:pt idx="2">
                  <c:v>8</c:v>
                </c:pt>
                <c:pt idx="3">
                  <c:v>17</c:v>
                </c:pt>
                <c:pt idx="4">
                  <c:v>35</c:v>
                </c:pt>
                <c:pt idx="5">
                  <c:v>58</c:v>
                </c:pt>
                <c:pt idx="6">
                  <c:v>78</c:v>
                </c:pt>
                <c:pt idx="7">
                  <c:v>90</c:v>
                </c:pt>
                <c:pt idx="8">
                  <c:v>95</c:v>
                </c:pt>
              </c:numCache>
            </c:numRef>
          </c:val>
          <c:smooth val="0"/>
        </c:ser>
        <c:ser>
          <c:idx val="1"/>
          <c:order val="1"/>
          <c:tx>
            <c:strRef>
              <c:f>玉米优良率!$AH$34:$AH$35</c:f>
              <c:strCache>
                <c:ptCount val="1"/>
                <c:pt idx="0">
                  <c:v>2020</c:v>
                </c:pt>
              </c:strCache>
            </c:strRef>
          </c:tx>
          <c:spPr>
            <a:ln w="15875" cap="rnd" cmpd="sng" algn="ctr">
              <a:solidFill>
                <a:srgbClr val="8C0F0F"/>
              </a:solidFill>
              <a:prstDash val="solid"/>
              <a:round/>
            </a:ln>
            <a:effectLst/>
          </c:spPr>
          <c:marker>
            <c:symbol val="none"/>
          </c:marker>
          <c:dLbls>
            <c:delete val="1"/>
          </c:dLbls>
          <c:cat>
            <c:strRef>
              <c:f>玉米优良率!$AF$36:$AF$45</c:f>
              <c:strCache>
                <c:ptCount val="9"/>
                <c:pt idx="0">
                  <c:v>26</c:v>
                </c:pt>
                <c:pt idx="1">
                  <c:v>27</c:v>
                </c:pt>
                <c:pt idx="2">
                  <c:v>28</c:v>
                </c:pt>
                <c:pt idx="3">
                  <c:v>29</c:v>
                </c:pt>
                <c:pt idx="4">
                  <c:v>30</c:v>
                </c:pt>
                <c:pt idx="5">
                  <c:v>31</c:v>
                </c:pt>
                <c:pt idx="6">
                  <c:v>32</c:v>
                </c:pt>
                <c:pt idx="7">
                  <c:v>33</c:v>
                </c:pt>
                <c:pt idx="8">
                  <c:v>34</c:v>
                </c:pt>
              </c:strCache>
            </c:strRef>
          </c:cat>
          <c:val>
            <c:numRef>
              <c:f>玉米优良率!$AH$36:$AH$45</c:f>
              <c:numCache>
                <c:formatCode>General</c:formatCode>
                <c:ptCount val="9"/>
                <c:pt idx="0">
                  <c:v>2</c:v>
                </c:pt>
                <c:pt idx="1">
                  <c:v>4</c:v>
                </c:pt>
                <c:pt idx="2">
                  <c:v>10</c:v>
                </c:pt>
                <c:pt idx="3">
                  <c:v>29</c:v>
                </c:pt>
                <c:pt idx="4">
                  <c:v>59</c:v>
                </c:pt>
                <c:pt idx="5">
                  <c:v>82</c:v>
                </c:pt>
                <c:pt idx="6">
                  <c:v>92</c:v>
                </c:pt>
                <c:pt idx="7">
                  <c:v>97</c:v>
                </c:pt>
                <c:pt idx="8">
                  <c:v>#N/A</c:v>
                </c:pt>
              </c:numCache>
            </c:numRef>
          </c:val>
          <c:smooth val="0"/>
        </c:ser>
        <c:ser>
          <c:idx val="2"/>
          <c:order val="2"/>
          <c:tx>
            <c:strRef>
              <c:f>玉米优良率!$AI$34:$AI$35</c:f>
              <c:strCache>
                <c:ptCount val="1"/>
                <c:pt idx="0">
                  <c:v>2021</c:v>
                </c:pt>
              </c:strCache>
            </c:strRef>
          </c:tx>
          <c:spPr>
            <a:ln w="15875" cap="rnd" cmpd="sng" algn="ctr">
              <a:solidFill>
                <a:srgbClr val="E57373"/>
              </a:solidFill>
              <a:prstDash val="solid"/>
              <a:round/>
            </a:ln>
            <a:effectLst/>
          </c:spPr>
          <c:marker>
            <c:symbol val="none"/>
          </c:marker>
          <c:dLbls>
            <c:delete val="1"/>
          </c:dLbls>
          <c:cat>
            <c:strRef>
              <c:f>玉米优良率!$AF$36:$AF$45</c:f>
              <c:strCache>
                <c:ptCount val="9"/>
                <c:pt idx="0">
                  <c:v>26</c:v>
                </c:pt>
                <c:pt idx="1">
                  <c:v>27</c:v>
                </c:pt>
                <c:pt idx="2">
                  <c:v>28</c:v>
                </c:pt>
                <c:pt idx="3">
                  <c:v>29</c:v>
                </c:pt>
                <c:pt idx="4">
                  <c:v>30</c:v>
                </c:pt>
                <c:pt idx="5">
                  <c:v>31</c:v>
                </c:pt>
                <c:pt idx="6">
                  <c:v>32</c:v>
                </c:pt>
                <c:pt idx="7">
                  <c:v>33</c:v>
                </c:pt>
                <c:pt idx="8">
                  <c:v>34</c:v>
                </c:pt>
              </c:strCache>
            </c:strRef>
          </c:cat>
          <c:val>
            <c:numRef>
              <c:f>玉米优良率!$AI$36:$AI$45</c:f>
              <c:numCache>
                <c:formatCode>General</c:formatCode>
                <c:ptCount val="9"/>
                <c:pt idx="0">
                  <c:v>#N/A</c:v>
                </c:pt>
                <c:pt idx="1">
                  <c:v>4</c:v>
                </c:pt>
                <c:pt idx="2">
                  <c:v>10</c:v>
                </c:pt>
                <c:pt idx="3">
                  <c:v>26</c:v>
                </c:pt>
                <c:pt idx="4">
                  <c:v>56</c:v>
                </c:pt>
                <c:pt idx="5">
                  <c:v>79</c:v>
                </c:pt>
                <c:pt idx="6">
                  <c:v>91</c:v>
                </c:pt>
                <c:pt idx="7">
                  <c:v>95</c:v>
                </c:pt>
                <c:pt idx="8">
                  <c:v>#N/A</c:v>
                </c:pt>
              </c:numCache>
            </c:numRef>
          </c:val>
          <c:smooth val="0"/>
        </c:ser>
        <c:ser>
          <c:idx val="3"/>
          <c:order val="3"/>
          <c:tx>
            <c:strRef>
              <c:f>玉米优良率!$AJ$34:$AJ$35</c:f>
              <c:strCache>
                <c:ptCount val="1"/>
                <c:pt idx="0">
                  <c:v>2022</c:v>
                </c:pt>
              </c:strCache>
            </c:strRef>
          </c:tx>
          <c:spPr>
            <a:ln w="15875" cap="rnd" cmpd="sng" algn="ctr">
              <a:solidFill>
                <a:srgbClr val="616161"/>
              </a:solidFill>
              <a:prstDash val="solid"/>
              <a:round/>
            </a:ln>
            <a:effectLst/>
          </c:spPr>
          <c:marker>
            <c:symbol val="none"/>
          </c:marker>
          <c:dLbls>
            <c:delete val="1"/>
          </c:dLbls>
          <c:cat>
            <c:strRef>
              <c:f>玉米优良率!$AF$36:$AF$45</c:f>
              <c:strCache>
                <c:ptCount val="9"/>
                <c:pt idx="0">
                  <c:v>26</c:v>
                </c:pt>
                <c:pt idx="1">
                  <c:v>27</c:v>
                </c:pt>
                <c:pt idx="2">
                  <c:v>28</c:v>
                </c:pt>
                <c:pt idx="3">
                  <c:v>29</c:v>
                </c:pt>
                <c:pt idx="4">
                  <c:v>30</c:v>
                </c:pt>
                <c:pt idx="5">
                  <c:v>31</c:v>
                </c:pt>
                <c:pt idx="6">
                  <c:v>32</c:v>
                </c:pt>
                <c:pt idx="7">
                  <c:v>33</c:v>
                </c:pt>
                <c:pt idx="8">
                  <c:v>34</c:v>
                </c:pt>
              </c:strCache>
            </c:strRef>
          </c:cat>
          <c:val>
            <c:numRef>
              <c:f>玉米优良率!$AJ$36:$AJ$45</c:f>
              <c:numCache>
                <c:formatCode>General</c:formatCode>
                <c:ptCount val="9"/>
                <c:pt idx="0">
                  <c:v>#N/A</c:v>
                </c:pt>
                <c:pt idx="1">
                  <c:v>4</c:v>
                </c:pt>
                <c:pt idx="2">
                  <c:v>7</c:v>
                </c:pt>
                <c:pt idx="3">
                  <c:v>15</c:v>
                </c:pt>
                <c:pt idx="4">
                  <c:v>37</c:v>
                </c:pt>
                <c:pt idx="5">
                  <c:v>62</c:v>
                </c:pt>
                <c:pt idx="6">
                  <c:v>80</c:v>
                </c:pt>
                <c:pt idx="7">
                  <c:v>90</c:v>
                </c:pt>
                <c:pt idx="8">
                  <c:v>94</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123656256077553"/>
          <c:y val="0.0365135190297666"/>
          <c:w val="0.818605555555556"/>
          <c:h val="0.166159259259259"/>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[USDA出口销售和检验报告(周).xlsx]美玉米出口!数据透视表2</c:name>
    <c:fmtId val="-1"/>
  </c:pivotSource>
  <c:chart>
    <c:autoTitleDeleted val="1"/>
    <c:plotArea>
      <c:layout>
        <c:manualLayout>
          <c:layoutTarget val="inner"/>
          <c:xMode val="edge"/>
          <c:yMode val="edge"/>
          <c:x val="0.0925662698412698"/>
          <c:y val="0.236947830314271"/>
          <c:w val="0.842334126984127"/>
          <c:h val="0.614749572649573"/>
        </c:manualLayout>
      </c:layout>
      <c:lineChart>
        <c:grouping val="standard"/>
        <c:varyColors val="0"/>
        <c:ser>
          <c:idx val="0"/>
          <c:order val="0"/>
          <c:tx>
            <c:strRef>
              <c:f>美玉米出口!$Y$1:$Y$2</c:f>
              <c:strCache>
                <c:ptCount val="1"/>
                <c:pt idx="0">
                  <c:v>2019</c:v>
                </c:pt>
              </c:strCache>
            </c:strRef>
          </c:tx>
          <c:spPr>
            <a:ln w="15875" cap="rnd" cmpd="sng" algn="ctr">
              <a:solidFill>
                <a:srgbClr val="003873"/>
              </a:solidFill>
              <a:prstDash val="solid"/>
              <a:round/>
            </a:ln>
            <a:effectLst/>
          </c:spPr>
          <c:marker>
            <c:symbol val="none"/>
          </c:marker>
          <c:dLbls>
            <c:delete val="1"/>
          </c:dLbls>
          <c:cat>
            <c:strRef>
              <c:f>美玉米出口!$X$3:$X$56</c:f>
              <c:strCach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strCache>
            </c:strRef>
          </c:cat>
          <c:val>
            <c:numRef>
              <c:f>美玉米出口!$Y$3:$Y$56</c:f>
              <c:numCache>
                <c:formatCode>General</c:formatCode>
                <c:ptCount val="53"/>
                <c:pt idx="0">
                  <c:v>664975</c:v>
                </c:pt>
                <c:pt idx="1">
                  <c:v>0</c:v>
                </c:pt>
                <c:pt idx="2">
                  <c:v>0</c:v>
                </c:pt>
                <c:pt idx="3">
                  <c:v>0</c:v>
                </c:pt>
                <c:pt idx="4">
                  <c:v>0</c:v>
                </c:pt>
                <c:pt idx="5">
                  <c:v>0</c:v>
                </c:pt>
                <c:pt idx="6">
                  <c:v>5489592</c:v>
                </c:pt>
                <c:pt idx="7">
                  <c:v>769089</c:v>
                </c:pt>
                <c:pt idx="8">
                  <c:v>744006</c:v>
                </c:pt>
                <c:pt idx="9">
                  <c:v>785767</c:v>
                </c:pt>
                <c:pt idx="10">
                  <c:v>764246</c:v>
                </c:pt>
                <c:pt idx="11">
                  <c:v>959545</c:v>
                </c:pt>
                <c:pt idx="12">
                  <c:v>1262193</c:v>
                </c:pt>
                <c:pt idx="13">
                  <c:v>982982</c:v>
                </c:pt>
                <c:pt idx="14">
                  <c:v>1224175</c:v>
                </c:pt>
                <c:pt idx="15">
                  <c:v>1248712</c:v>
                </c:pt>
                <c:pt idx="16">
                  <c:v>1366047</c:v>
                </c:pt>
                <c:pt idx="17">
                  <c:v>1154071</c:v>
                </c:pt>
                <c:pt idx="18">
                  <c:v>983867</c:v>
                </c:pt>
                <c:pt idx="19">
                  <c:v>879294</c:v>
                </c:pt>
                <c:pt idx="20">
                  <c:v>1720358</c:v>
                </c:pt>
                <c:pt idx="21">
                  <c:v>769968</c:v>
                </c:pt>
                <c:pt idx="22">
                  <c:v>888600</c:v>
                </c:pt>
                <c:pt idx="23">
                  <c:v>640918</c:v>
                </c:pt>
                <c:pt idx="24">
                  <c:v>696390</c:v>
                </c:pt>
                <c:pt idx="25">
                  <c:v>293264</c:v>
                </c:pt>
                <c:pt idx="26">
                  <c:v>1135832</c:v>
                </c:pt>
                <c:pt idx="27">
                  <c:v>682436</c:v>
                </c:pt>
                <c:pt idx="28">
                  <c:v>578589</c:v>
                </c:pt>
                <c:pt idx="29">
                  <c:v>704133</c:v>
                </c:pt>
                <c:pt idx="30">
                  <c:v>692641</c:v>
                </c:pt>
                <c:pt idx="31">
                  <c:v>707893</c:v>
                </c:pt>
                <c:pt idx="32">
                  <c:v>539677</c:v>
                </c:pt>
                <c:pt idx="33">
                  <c:v>611228</c:v>
                </c:pt>
                <c:pt idx="34">
                  <c:v>329982</c:v>
                </c:pt>
                <c:pt idx="35">
                  <c:v>412243</c:v>
                </c:pt>
                <c:pt idx="36">
                  <c:v>457306</c:v>
                </c:pt>
                <c:pt idx="37">
                  <c:v>278922</c:v>
                </c:pt>
                <c:pt idx="38">
                  <c:v>458330</c:v>
                </c:pt>
                <c:pt idx="39">
                  <c:v>474396</c:v>
                </c:pt>
                <c:pt idx="40">
                  <c:v>556585</c:v>
                </c:pt>
                <c:pt idx="41">
                  <c:v>489040</c:v>
                </c:pt>
                <c:pt idx="42">
                  <c:v>494284</c:v>
                </c:pt>
                <c:pt idx="43">
                  <c:v>317879</c:v>
                </c:pt>
                <c:pt idx="44">
                  <c:v>602235</c:v>
                </c:pt>
                <c:pt idx="45">
                  <c:v>673060</c:v>
                </c:pt>
                <c:pt idx="46">
                  <c:v>635334</c:v>
                </c:pt>
                <c:pt idx="47">
                  <c:v>494779</c:v>
                </c:pt>
                <c:pt idx="48">
                  <c:v>531371</c:v>
                </c:pt>
                <c:pt idx="49">
                  <c:v>720062</c:v>
                </c:pt>
                <c:pt idx="50">
                  <c:v>331735</c:v>
                </c:pt>
                <c:pt idx="51">
                  <c:v>447466</c:v>
                </c:pt>
              </c:numCache>
            </c:numRef>
          </c:val>
          <c:smooth val="0"/>
        </c:ser>
        <c:ser>
          <c:idx val="1"/>
          <c:order val="1"/>
          <c:tx>
            <c:strRef>
              <c:f>美玉米出口!$Z$1:$Z$2</c:f>
              <c:strCache>
                <c:ptCount val="1"/>
                <c:pt idx="0">
                  <c:v>2020</c:v>
                </c:pt>
              </c:strCache>
            </c:strRef>
          </c:tx>
          <c:spPr>
            <a:ln w="15875" cap="rnd" cmpd="sng" algn="ctr">
              <a:solidFill>
                <a:srgbClr val="8C0F0F"/>
              </a:solidFill>
              <a:prstDash val="solid"/>
              <a:round/>
            </a:ln>
            <a:effectLst/>
          </c:spPr>
          <c:marker>
            <c:symbol val="none"/>
          </c:marker>
          <c:dLbls>
            <c:delete val="1"/>
          </c:dLbls>
          <c:cat>
            <c:strRef>
              <c:f>美玉米出口!$X$3:$X$56</c:f>
              <c:strCach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strCache>
            </c:strRef>
          </c:cat>
          <c:val>
            <c:numRef>
              <c:f>美玉米出口!$Z$3:$Z$56</c:f>
              <c:numCache>
                <c:formatCode>General</c:formatCode>
                <c:ptCount val="53"/>
                <c:pt idx="0">
                  <c:v>514555</c:v>
                </c:pt>
                <c:pt idx="1">
                  <c:v>544677</c:v>
                </c:pt>
                <c:pt idx="2">
                  <c:v>392060</c:v>
                </c:pt>
                <c:pt idx="3">
                  <c:v>681932</c:v>
                </c:pt>
                <c:pt idx="4">
                  <c:v>599003</c:v>
                </c:pt>
                <c:pt idx="5">
                  <c:v>782762</c:v>
                </c:pt>
                <c:pt idx="6">
                  <c:v>760882</c:v>
                </c:pt>
                <c:pt idx="7">
                  <c:v>844671</c:v>
                </c:pt>
                <c:pt idx="8">
                  <c:v>884613</c:v>
                </c:pt>
                <c:pt idx="9">
                  <c:v>851715</c:v>
                </c:pt>
                <c:pt idx="10">
                  <c:v>970158</c:v>
                </c:pt>
                <c:pt idx="11">
                  <c:v>846016</c:v>
                </c:pt>
                <c:pt idx="12">
                  <c:v>1258536</c:v>
                </c:pt>
                <c:pt idx="13">
                  <c:v>1290271</c:v>
                </c:pt>
                <c:pt idx="14">
                  <c:v>1222075</c:v>
                </c:pt>
                <c:pt idx="15">
                  <c:v>763401</c:v>
                </c:pt>
                <c:pt idx="16">
                  <c:v>1051505</c:v>
                </c:pt>
                <c:pt idx="17">
                  <c:v>1400367</c:v>
                </c:pt>
                <c:pt idx="18">
                  <c:v>1311073</c:v>
                </c:pt>
                <c:pt idx="19">
                  <c:v>1261263</c:v>
                </c:pt>
                <c:pt idx="20">
                  <c:v>1061193</c:v>
                </c:pt>
                <c:pt idx="21">
                  <c:v>1343304</c:v>
                </c:pt>
                <c:pt idx="22">
                  <c:v>1241155</c:v>
                </c:pt>
                <c:pt idx="23">
                  <c:v>877447</c:v>
                </c:pt>
                <c:pt idx="24">
                  <c:v>1313026</c:v>
                </c:pt>
                <c:pt idx="25">
                  <c:v>1439913</c:v>
                </c:pt>
                <c:pt idx="26">
                  <c:v>1084317</c:v>
                </c:pt>
                <c:pt idx="27">
                  <c:v>1014288</c:v>
                </c:pt>
                <c:pt idx="28">
                  <c:v>1050923</c:v>
                </c:pt>
                <c:pt idx="29">
                  <c:v>971230</c:v>
                </c:pt>
                <c:pt idx="30">
                  <c:v>685480</c:v>
                </c:pt>
                <c:pt idx="31">
                  <c:v>1333065</c:v>
                </c:pt>
                <c:pt idx="32">
                  <c:v>1196989</c:v>
                </c:pt>
                <c:pt idx="33">
                  <c:v>939091</c:v>
                </c:pt>
                <c:pt idx="34">
                  <c:v>464216</c:v>
                </c:pt>
                <c:pt idx="35">
                  <c:v>448652.5</c:v>
                </c:pt>
                <c:pt idx="36">
                  <c:v>901965</c:v>
                </c:pt>
                <c:pt idx="37">
                  <c:v>845178</c:v>
                </c:pt>
                <c:pt idx="38">
                  <c:v>750181</c:v>
                </c:pt>
                <c:pt idx="39">
                  <c:v>934785</c:v>
                </c:pt>
                <c:pt idx="40">
                  <c:v>815104</c:v>
                </c:pt>
                <c:pt idx="41">
                  <c:v>898018</c:v>
                </c:pt>
                <c:pt idx="42">
                  <c:v>734183</c:v>
                </c:pt>
                <c:pt idx="43">
                  <c:v>728763</c:v>
                </c:pt>
                <c:pt idx="44">
                  <c:v>730922</c:v>
                </c:pt>
                <c:pt idx="45">
                  <c:v>844630</c:v>
                </c:pt>
                <c:pt idx="46">
                  <c:v>871141</c:v>
                </c:pt>
                <c:pt idx="47">
                  <c:v>1072268</c:v>
                </c:pt>
                <c:pt idx="48">
                  <c:v>714971</c:v>
                </c:pt>
                <c:pt idx="49">
                  <c:v>965375</c:v>
                </c:pt>
                <c:pt idx="50">
                  <c:v>835664</c:v>
                </c:pt>
                <c:pt idx="51">
                  <c:v>1339613</c:v>
                </c:pt>
                <c:pt idx="52">
                  <c:v>1027853</c:v>
                </c:pt>
              </c:numCache>
            </c:numRef>
          </c:val>
          <c:smooth val="0"/>
        </c:ser>
        <c:ser>
          <c:idx val="2"/>
          <c:order val="2"/>
          <c:tx>
            <c:strRef>
              <c:f>美玉米出口!$AA$1:$AA$2</c:f>
              <c:strCache>
                <c:ptCount val="1"/>
                <c:pt idx="0">
                  <c:v>2021</c:v>
                </c:pt>
              </c:strCache>
            </c:strRef>
          </c:tx>
          <c:spPr>
            <a:ln w="15875" cap="rnd" cmpd="sng" algn="ctr">
              <a:solidFill>
                <a:srgbClr val="E57373"/>
              </a:solidFill>
              <a:prstDash val="solid"/>
              <a:round/>
            </a:ln>
            <a:effectLst/>
          </c:spPr>
          <c:marker>
            <c:symbol val="none"/>
          </c:marker>
          <c:dLbls>
            <c:delete val="1"/>
          </c:dLbls>
          <c:cat>
            <c:strRef>
              <c:f>美玉米出口!$X$3:$X$56</c:f>
              <c:strCach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strCache>
            </c:strRef>
          </c:cat>
          <c:val>
            <c:numRef>
              <c:f>美玉米出口!$AA$3:$AA$56</c:f>
              <c:numCache>
                <c:formatCode>General</c:formatCode>
                <c:ptCount val="53"/>
                <c:pt idx="1">
                  <c:v>1464289</c:v>
                </c:pt>
                <c:pt idx="2">
                  <c:v>886650</c:v>
                </c:pt>
                <c:pt idx="3">
                  <c:v>1413986</c:v>
                </c:pt>
                <c:pt idx="4">
                  <c:v>995496</c:v>
                </c:pt>
                <c:pt idx="5">
                  <c:v>1565732</c:v>
                </c:pt>
                <c:pt idx="6">
                  <c:v>1387132</c:v>
                </c:pt>
                <c:pt idx="7">
                  <c:v>1190062</c:v>
                </c:pt>
                <c:pt idx="8">
                  <c:v>2010177</c:v>
                </c:pt>
                <c:pt idx="9">
                  <c:v>1592851</c:v>
                </c:pt>
                <c:pt idx="10">
                  <c:v>2199438</c:v>
                </c:pt>
                <c:pt idx="11">
                  <c:v>1977987</c:v>
                </c:pt>
                <c:pt idx="12">
                  <c:v>1977519</c:v>
                </c:pt>
                <c:pt idx="13">
                  <c:v>2053351</c:v>
                </c:pt>
                <c:pt idx="14">
                  <c:v>1816253</c:v>
                </c:pt>
                <c:pt idx="15">
                  <c:v>1605735</c:v>
                </c:pt>
                <c:pt idx="16">
                  <c:v>1915231</c:v>
                </c:pt>
                <c:pt idx="17">
                  <c:v>2195129</c:v>
                </c:pt>
                <c:pt idx="18">
                  <c:v>1544116</c:v>
                </c:pt>
                <c:pt idx="19">
                  <c:v>2239939</c:v>
                </c:pt>
                <c:pt idx="20">
                  <c:v>1849975</c:v>
                </c:pt>
                <c:pt idx="21">
                  <c:v>2127389</c:v>
                </c:pt>
                <c:pt idx="22">
                  <c:v>1646952</c:v>
                </c:pt>
                <c:pt idx="23">
                  <c:v>1661550</c:v>
                </c:pt>
                <c:pt idx="24">
                  <c:v>1689661</c:v>
                </c:pt>
                <c:pt idx="25">
                  <c:v>1136655</c:v>
                </c:pt>
                <c:pt idx="26">
                  <c:v>1286348</c:v>
                </c:pt>
                <c:pt idx="27">
                  <c:v>1061748</c:v>
                </c:pt>
                <c:pt idx="28">
                  <c:v>1003505</c:v>
                </c:pt>
                <c:pt idx="29">
                  <c:v>1360958</c:v>
                </c:pt>
                <c:pt idx="30">
                  <c:v>1410662</c:v>
                </c:pt>
                <c:pt idx="31">
                  <c:v>1060049</c:v>
                </c:pt>
                <c:pt idx="32">
                  <c:v>829180</c:v>
                </c:pt>
                <c:pt idx="33">
                  <c:v>760546</c:v>
                </c:pt>
                <c:pt idx="34">
                  <c:v>529328</c:v>
                </c:pt>
                <c:pt idx="35">
                  <c:v>211943</c:v>
                </c:pt>
                <c:pt idx="36">
                  <c:v>192003</c:v>
                </c:pt>
                <c:pt idx="37">
                  <c:v>485813</c:v>
                </c:pt>
                <c:pt idx="38">
                  <c:v>676247</c:v>
                </c:pt>
                <c:pt idx="39">
                  <c:v>974642</c:v>
                </c:pt>
                <c:pt idx="40">
                  <c:v>918143</c:v>
                </c:pt>
                <c:pt idx="41">
                  <c:v>1041681</c:v>
                </c:pt>
                <c:pt idx="42">
                  <c:v>688505</c:v>
                </c:pt>
                <c:pt idx="43">
                  <c:v>748531</c:v>
                </c:pt>
                <c:pt idx="44">
                  <c:v>718018</c:v>
                </c:pt>
                <c:pt idx="45">
                  <c:v>1167734</c:v>
                </c:pt>
                <c:pt idx="46">
                  <c:v>929019</c:v>
                </c:pt>
                <c:pt idx="47">
                  <c:v>938435</c:v>
                </c:pt>
                <c:pt idx="48">
                  <c:v>904632</c:v>
                </c:pt>
                <c:pt idx="49">
                  <c:v>1093543</c:v>
                </c:pt>
                <c:pt idx="50">
                  <c:v>1101432</c:v>
                </c:pt>
                <c:pt idx="51">
                  <c:v>921417</c:v>
                </c:pt>
                <c:pt idx="52">
                  <c:v>985066</c:v>
                </c:pt>
              </c:numCache>
            </c:numRef>
          </c:val>
          <c:smooth val="0"/>
        </c:ser>
        <c:ser>
          <c:idx val="3"/>
          <c:order val="3"/>
          <c:tx>
            <c:strRef>
              <c:f>美玉米出口!$AB$1:$AB$2</c:f>
              <c:strCache>
                <c:ptCount val="1"/>
                <c:pt idx="0">
                  <c:v>2022</c:v>
                </c:pt>
              </c:strCache>
            </c:strRef>
          </c:tx>
          <c:spPr>
            <a:ln w="15875" cap="rnd" cmpd="sng" algn="ctr">
              <a:solidFill>
                <a:srgbClr val="616161"/>
              </a:solidFill>
              <a:prstDash val="solid"/>
              <a:round/>
            </a:ln>
            <a:effectLst/>
          </c:spPr>
          <c:marker>
            <c:symbol val="none"/>
          </c:marker>
          <c:dLbls>
            <c:delete val="1"/>
          </c:dLbls>
          <c:cat>
            <c:strRef>
              <c:f>美玉米出口!$X$3:$X$56</c:f>
              <c:strCach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strCache>
            </c:strRef>
          </c:cat>
          <c:val>
            <c:numRef>
              <c:f>美玉米出口!$AB$3:$AB$56</c:f>
              <c:numCache>
                <c:formatCode>General</c:formatCode>
                <c:ptCount val="53"/>
                <c:pt idx="1">
                  <c:v>1011806</c:v>
                </c:pt>
                <c:pt idx="2">
                  <c:v>1297657</c:v>
                </c:pt>
                <c:pt idx="3">
                  <c:v>1436867</c:v>
                </c:pt>
                <c:pt idx="4">
                  <c:v>1166611</c:v>
                </c:pt>
                <c:pt idx="5">
                  <c:v>1149390</c:v>
                </c:pt>
                <c:pt idx="6">
                  <c:v>1617553</c:v>
                </c:pt>
                <c:pt idx="7">
                  <c:v>1886226</c:v>
                </c:pt>
                <c:pt idx="8">
                  <c:v>1550805</c:v>
                </c:pt>
                <c:pt idx="9">
                  <c:v>1763327</c:v>
                </c:pt>
                <c:pt idx="10">
                  <c:v>1273476</c:v>
                </c:pt>
                <c:pt idx="11">
                  <c:v>1491438</c:v>
                </c:pt>
                <c:pt idx="12">
                  <c:v>1882409</c:v>
                </c:pt>
                <c:pt idx="13">
                  <c:v>1632992</c:v>
                </c:pt>
                <c:pt idx="14">
                  <c:v>1560206</c:v>
                </c:pt>
                <c:pt idx="15">
                  <c:v>1196423</c:v>
                </c:pt>
                <c:pt idx="16">
                  <c:v>1562052</c:v>
                </c:pt>
                <c:pt idx="17">
                  <c:v>1904846</c:v>
                </c:pt>
                <c:pt idx="18">
                  <c:v>1504276</c:v>
                </c:pt>
                <c:pt idx="19">
                  <c:v>1358392</c:v>
                </c:pt>
                <c:pt idx="20">
                  <c:v>1821104</c:v>
                </c:pt>
                <c:pt idx="21">
                  <c:v>1579723</c:v>
                </c:pt>
                <c:pt idx="22">
                  <c:v>1381597</c:v>
                </c:pt>
                <c:pt idx="23">
                  <c:v>1387083</c:v>
                </c:pt>
                <c:pt idx="24">
                  <c:v>1147258</c:v>
                </c:pt>
                <c:pt idx="25">
                  <c:v>1254725</c:v>
                </c:pt>
                <c:pt idx="26">
                  <c:v>1027365</c:v>
                </c:pt>
                <c:pt idx="27">
                  <c:v>916123</c:v>
                </c:pt>
                <c:pt idx="28">
                  <c:v>1109081</c:v>
                </c:pt>
                <c:pt idx="29">
                  <c:v>867932</c:v>
                </c:pt>
                <c:pt idx="30">
                  <c:v>1021051</c:v>
                </c:pt>
                <c:pt idx="31">
                  <c:v>705390</c:v>
                </c:pt>
                <c:pt idx="32">
                  <c:v>622991</c:v>
                </c:pt>
                <c:pt idx="33">
                  <c:v>0</c:v>
                </c:pt>
                <c:pt idx="34">
                  <c:v>1007988</c:v>
                </c:pt>
                <c:pt idx="35">
                  <c:v>525800.5</c:v>
                </c:pt>
                <c:pt idx="36">
                  <c:v>426802</c:v>
                </c:pt>
                <c:pt idx="37">
                  <c:v>563029</c:v>
                </c:pt>
                <c:pt idx="38">
                  <c:v>574680</c:v>
                </c:pt>
                <c:pt idx="39">
                  <c:v>645508</c:v>
                </c:pt>
                <c:pt idx="40">
                  <c:v>419590</c:v>
                </c:pt>
                <c:pt idx="41">
                  <c:v>407161</c:v>
                </c:pt>
                <c:pt idx="42">
                  <c:v>618958</c:v>
                </c:pt>
                <c:pt idx="43">
                  <c:v>450158</c:v>
                </c:pt>
                <c:pt idx="44">
                  <c:v>259441</c:v>
                </c:pt>
                <c:pt idx="45">
                  <c:v>564394</c:v>
                </c:pt>
                <c:pt idx="46">
                  <c:v>462286</c:v>
                </c:pt>
                <c:pt idx="47">
                  <c:v>344485</c:v>
                </c:pt>
                <c:pt idx="48">
                  <c:v>900068</c:v>
                </c:pt>
                <c:pt idx="49">
                  <c:v>590514</c:v>
                </c:pt>
                <c:pt idx="50">
                  <c:v>958747</c:v>
                </c:pt>
                <c:pt idx="51">
                  <c:v>1012459</c:v>
                </c:pt>
                <c:pt idx="52">
                  <c:v>761797</c:v>
                </c:pt>
              </c:numCache>
            </c:numRef>
          </c:val>
          <c:smooth val="0"/>
        </c:ser>
        <c:ser>
          <c:idx val="4"/>
          <c:order val="4"/>
          <c:tx>
            <c:strRef>
              <c:f>美玉米出口!$AC$1:$AC$2</c:f>
              <c:strCache>
                <c:ptCount val="1"/>
                <c:pt idx="0">
                  <c:v>2023</c:v>
                </c:pt>
              </c:strCache>
            </c:strRef>
          </c:tx>
          <c:spPr>
            <a:ln w="15875" cap="rnd" cmpd="sng" algn="ctr">
              <a:solidFill>
                <a:srgbClr val="9E9E9E"/>
              </a:solidFill>
              <a:prstDash val="solid"/>
              <a:round/>
            </a:ln>
            <a:effectLst/>
          </c:spPr>
          <c:marker>
            <c:symbol val="none"/>
          </c:marker>
          <c:dLbls>
            <c:delete val="1"/>
          </c:dLbls>
          <c:cat>
            <c:strRef>
              <c:f>美玉米出口!$X$3:$X$56</c:f>
              <c:strCach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strCache>
            </c:strRef>
          </c:cat>
          <c:val>
            <c:numRef>
              <c:f>美玉米出口!$AC$3:$AC$56</c:f>
              <c:numCache>
                <c:formatCode>General</c:formatCode>
                <c:ptCount val="53"/>
                <c:pt idx="0">
                  <c:v>387077</c:v>
                </c:pt>
                <c:pt idx="1">
                  <c:v>715740</c:v>
                </c:pt>
                <c:pt idx="2">
                  <c:v>912584</c:v>
                </c:pt>
                <c:pt idx="3">
                  <c:v>598291</c:v>
                </c:pt>
                <c:pt idx="4">
                  <c:v>394890</c:v>
                </c:pt>
                <c:pt idx="5">
                  <c:v>670541</c:v>
                </c:pt>
                <c:pt idx="6">
                  <c:v>687399</c:v>
                </c:pt>
                <c:pt idx="7">
                  <c:v>666416</c:v>
                </c:pt>
                <c:pt idx="8">
                  <c:v>1052015</c:v>
                </c:pt>
                <c:pt idx="9">
                  <c:v>1112432</c:v>
                </c:pt>
                <c:pt idx="10">
                  <c:v>1381336</c:v>
                </c:pt>
                <c:pt idx="11">
                  <c:v>668188</c:v>
                </c:pt>
                <c:pt idx="12">
                  <c:v>1136820</c:v>
                </c:pt>
                <c:pt idx="13">
                  <c:v>916951</c:v>
                </c:pt>
                <c:pt idx="14">
                  <c:v>1298544</c:v>
                </c:pt>
                <c:pt idx="15">
                  <c:v>1076270</c:v>
                </c:pt>
                <c:pt idx="16">
                  <c:v>1699186</c:v>
                </c:pt>
                <c:pt idx="17">
                  <c:v>1146083</c:v>
                </c:pt>
                <c:pt idx="18">
                  <c:v>1086516</c:v>
                </c:pt>
                <c:pt idx="19">
                  <c:v>1502794</c:v>
                </c:pt>
                <c:pt idx="20">
                  <c:v>1434779</c:v>
                </c:pt>
                <c:pt idx="21">
                  <c:v>1244740</c:v>
                </c:pt>
                <c:pt idx="22">
                  <c:v>1192627</c:v>
                </c:pt>
                <c:pt idx="23">
                  <c:v>668316</c:v>
                </c:pt>
                <c:pt idx="24">
                  <c:v>605304</c:v>
                </c:pt>
                <c:pt idx="25">
                  <c:v>707456</c:v>
                </c:pt>
                <c:pt idx="26">
                  <c:v>492711</c:v>
                </c:pt>
                <c:pt idx="27">
                  <c:v>383830</c:v>
                </c:pt>
                <c:pt idx="28">
                  <c:v>409142</c:v>
                </c:pt>
                <c:pt idx="29">
                  <c:v>626168</c:v>
                </c:pt>
                <c:pt idx="30">
                  <c:v>478426</c:v>
                </c:pt>
                <c:pt idx="31">
                  <c:v>444842</c:v>
                </c:pt>
                <c:pt idx="32">
                  <c:v>496472</c:v>
                </c:pt>
                <c:pt idx="33">
                  <c:v>663383</c:v>
                </c:pt>
                <c:pt idx="34">
                  <c:v>514958</c:v>
                </c:pt>
                <c:pt idx="35">
                  <c:v>726028</c:v>
                </c:pt>
                <c:pt idx="36">
                  <c:v>602519</c:v>
                </c:pt>
                <c:pt idx="37">
                  <c:v>729976</c:v>
                </c:pt>
                <c:pt idx="38">
                  <c:v>612369</c:v>
                </c:pt>
                <c:pt idx="39">
                  <c:v>812877</c:v>
                </c:pt>
                <c:pt idx="40">
                  <c:v>516294</c:v>
                </c:pt>
                <c:pt idx="41">
                  <c:v>483692</c:v>
                </c:pt>
                <c:pt idx="42">
                  <c:v>505885</c:v>
                </c:pt>
                <c:pt idx="43">
                  <c:v>824884</c:v>
                </c:pt>
                <c:pt idx="44">
                  <c:v>683062</c:v>
                </c:pt>
                <c:pt idx="45">
                  <c:v>623813</c:v>
                </c:pt>
                <c:pt idx="46">
                  <c:v>499858</c:v>
                </c:pt>
                <c:pt idx="47">
                  <c:v>1086074</c:v>
                </c:pt>
                <c:pt idx="48">
                  <c:v>850964</c:v>
                </c:pt>
                <c:pt idx="49">
                  <c:v>870882</c:v>
                </c:pt>
                <c:pt idx="50">
                  <c:v>1279454</c:v>
                </c:pt>
                <c:pt idx="51">
                  <c:v>681465</c:v>
                </c:pt>
              </c:numCache>
            </c:numRef>
          </c:val>
          <c:smooth val="0"/>
        </c:ser>
        <c:ser>
          <c:idx val="5"/>
          <c:order val="5"/>
          <c:tx>
            <c:strRef>
              <c:f>美玉米出口!$AD$1:$AD$2</c:f>
              <c:strCache>
                <c:ptCount val="1"/>
                <c:pt idx="0">
                  <c:v>2024</c:v>
                </c:pt>
              </c:strCache>
            </c:strRef>
          </c:tx>
          <c:spPr>
            <a:ln w="25400" cap="rnd" cmpd="sng" algn="ctr">
              <a:solidFill>
                <a:srgbClr val="D32F2F"/>
              </a:solidFill>
              <a:prstDash val="solid"/>
              <a:round/>
            </a:ln>
            <a:effectLst/>
          </c:spPr>
          <c:marker>
            <c:symbol val="none"/>
          </c:marker>
          <c:dLbls>
            <c:delete val="1"/>
          </c:dLbls>
          <c:cat>
            <c:strRef>
              <c:f>美玉米出口!$X$3:$X$56</c:f>
              <c:strCach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strCache>
            </c:strRef>
          </c:cat>
          <c:val>
            <c:numRef>
              <c:f>美玉米出口!$AD$3:$AD$56</c:f>
              <c:numCache>
                <c:formatCode>General</c:formatCode>
                <c:ptCount val="53"/>
                <c:pt idx="0">
                  <c:v>1037102</c:v>
                </c:pt>
                <c:pt idx="1">
                  <c:v>1000420</c:v>
                </c:pt>
                <c:pt idx="2">
                  <c:v>931753</c:v>
                </c:pt>
                <c:pt idx="3">
                  <c:v>911350</c:v>
                </c:pt>
                <c:pt idx="4">
                  <c:v>782753</c:v>
                </c:pt>
                <c:pt idx="5">
                  <c:v>903258</c:v>
                </c:pt>
                <c:pt idx="6">
                  <c:v>1024525</c:v>
                </c:pt>
                <c:pt idx="7">
                  <c:v>1216166</c:v>
                </c:pt>
                <c:pt idx="8">
                  <c:v>1159489</c:v>
                </c:pt>
                <c:pt idx="9">
                  <c:v>1258584</c:v>
                </c:pt>
                <c:pt idx="10">
                  <c:v>1528506</c:v>
                </c:pt>
                <c:pt idx="11">
                  <c:v>1234086</c:v>
                </c:pt>
                <c:pt idx="12">
                  <c:v>1641388</c:v>
                </c:pt>
                <c:pt idx="13">
                  <c:v>1556797</c:v>
                </c:pt>
                <c:pt idx="14">
                  <c:v>1546246</c:v>
                </c:pt>
                <c:pt idx="15">
                  <c:v>1707722</c:v>
                </c:pt>
                <c:pt idx="16">
                  <c:v>1382349</c:v>
                </c:pt>
                <c:pt idx="17">
                  <c:v>1231175</c:v>
                </c:pt>
                <c:pt idx="18">
                  <c:v>952439</c:v>
                </c:pt>
                <c:pt idx="19">
                  <c:v>1448552</c:v>
                </c:pt>
                <c:pt idx="20">
                  <c:v>1044434</c:v>
                </c:pt>
                <c:pt idx="21">
                  <c:v>1488649</c:v>
                </c:pt>
                <c:pt idx="22">
                  <c:v>1248952</c:v>
                </c:pt>
                <c:pt idx="23">
                  <c:v>1481696</c:v>
                </c:pt>
                <c:pt idx="24">
                  <c:v>1177179</c:v>
                </c:pt>
                <c:pt idx="25">
                  <c:v>894422</c:v>
                </c:pt>
                <c:pt idx="26">
                  <c:v>879095</c:v>
                </c:pt>
                <c:pt idx="27">
                  <c:v>1103800</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max val="3000000"/>
          <c:min val="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56575396825397"/>
          <c:y val="0.000897811261244745"/>
          <c:w val="0.818605555555556"/>
          <c:h val="0.22398906199257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25662698412698"/>
          <c:y val="0.236947830314271"/>
          <c:w val="0.842334126984127"/>
          <c:h val="0.584051481481481"/>
        </c:manualLayout>
      </c:layout>
      <c:lineChart>
        <c:grouping val="standard"/>
        <c:varyColors val="0"/>
        <c:ser>
          <c:idx val="0"/>
          <c:order val="0"/>
          <c:tx>
            <c:strRef>
              <c:f>'玉米现货价格（日）'!$G$2</c:f>
              <c:strCache>
                <c:ptCount val="1"/>
                <c:pt idx="0">
                  <c:v>港口平仓价:玉米(国标二等):鲅鱼圈港</c:v>
                </c:pt>
              </c:strCache>
            </c:strRef>
          </c:tx>
          <c:spPr>
            <a:ln w="25400" cap="rnd" cmpd="sng" algn="ctr">
              <a:solidFill>
                <a:srgbClr val="9E9E9E"/>
              </a:solidFill>
              <a:prstDash val="solid"/>
              <a:round/>
            </a:ln>
            <a:effectLst/>
          </c:spPr>
          <c:marker>
            <c:symbol val="none"/>
          </c:marker>
          <c:dLbls>
            <c:delete val="1"/>
          </c:dLbls>
          <c:cat>
            <c:numRef>
              <c:f>'玉米现货价格（日）'!$E$3:$E$411</c:f>
              <c:numCache>
                <c:formatCode>yyyy/mm/dd;@</c:formatCode>
                <c:ptCount val="409"/>
                <c:pt idx="0" c:formatCode="yyyy/mm/dd;@">
                  <c:v>45492</c:v>
                </c:pt>
                <c:pt idx="1" c:formatCode="yyyy/mm/dd;@">
                  <c:v>45491</c:v>
                </c:pt>
                <c:pt idx="2" c:formatCode="yyyy/mm/dd;@">
                  <c:v>45490</c:v>
                </c:pt>
                <c:pt idx="3" c:formatCode="yyyy/mm/dd;@">
                  <c:v>45489</c:v>
                </c:pt>
                <c:pt idx="4" c:formatCode="yyyy/mm/dd;@">
                  <c:v>45488</c:v>
                </c:pt>
                <c:pt idx="5" c:formatCode="yyyy/mm/dd;@">
                  <c:v>45487</c:v>
                </c:pt>
                <c:pt idx="6" c:formatCode="yyyy/mm/dd;@">
                  <c:v>45486</c:v>
                </c:pt>
                <c:pt idx="7" c:formatCode="yyyy/mm/dd;@">
                  <c:v>45485</c:v>
                </c:pt>
                <c:pt idx="8" c:formatCode="yyyy/mm/dd;@">
                  <c:v>45484</c:v>
                </c:pt>
                <c:pt idx="9" c:formatCode="yyyy/mm/dd;@">
                  <c:v>45483</c:v>
                </c:pt>
                <c:pt idx="10" c:formatCode="yyyy/mm/dd;@">
                  <c:v>45482</c:v>
                </c:pt>
                <c:pt idx="11" c:formatCode="yyyy/mm/dd;@">
                  <c:v>45481</c:v>
                </c:pt>
                <c:pt idx="12" c:formatCode="yyyy/mm/dd;@">
                  <c:v>45480</c:v>
                </c:pt>
                <c:pt idx="13" c:formatCode="yyyy/mm/dd;@">
                  <c:v>45479</c:v>
                </c:pt>
                <c:pt idx="14" c:formatCode="yyyy/mm/dd;@">
                  <c:v>45478</c:v>
                </c:pt>
                <c:pt idx="15" c:formatCode="yyyy/mm/dd;@">
                  <c:v>45477</c:v>
                </c:pt>
                <c:pt idx="16" c:formatCode="yyyy/mm/dd;@">
                  <c:v>45476</c:v>
                </c:pt>
                <c:pt idx="17" c:formatCode="yyyy/mm/dd;@">
                  <c:v>45475</c:v>
                </c:pt>
                <c:pt idx="18" c:formatCode="yyyy/mm/dd;@">
                  <c:v>45474</c:v>
                </c:pt>
                <c:pt idx="19" c:formatCode="yyyy/mm/dd;@">
                  <c:v>45473</c:v>
                </c:pt>
                <c:pt idx="20" c:formatCode="yyyy/mm/dd;@">
                  <c:v>45472</c:v>
                </c:pt>
                <c:pt idx="21" c:formatCode="yyyy/mm/dd;@">
                  <c:v>45471</c:v>
                </c:pt>
                <c:pt idx="22" c:formatCode="yyyy/mm/dd;@">
                  <c:v>45470</c:v>
                </c:pt>
                <c:pt idx="23" c:formatCode="yyyy/mm/dd;@">
                  <c:v>45469</c:v>
                </c:pt>
                <c:pt idx="24" c:formatCode="yyyy/mm/dd;@">
                  <c:v>45468</c:v>
                </c:pt>
                <c:pt idx="25" c:formatCode="yyyy/mm/dd;@">
                  <c:v>45467</c:v>
                </c:pt>
                <c:pt idx="26" c:formatCode="yyyy/mm/dd;@">
                  <c:v>45466</c:v>
                </c:pt>
                <c:pt idx="27" c:formatCode="yyyy/mm/dd;@">
                  <c:v>45465</c:v>
                </c:pt>
                <c:pt idx="28" c:formatCode="yyyy/mm/dd;@">
                  <c:v>45464</c:v>
                </c:pt>
                <c:pt idx="29" c:formatCode="yyyy/mm/dd;@">
                  <c:v>45463</c:v>
                </c:pt>
                <c:pt idx="30" c:formatCode="yyyy/mm/dd;@">
                  <c:v>45462</c:v>
                </c:pt>
                <c:pt idx="31" c:formatCode="yyyy/mm/dd;@">
                  <c:v>45461</c:v>
                </c:pt>
                <c:pt idx="32" c:formatCode="yyyy/mm/dd;@">
                  <c:v>45460</c:v>
                </c:pt>
                <c:pt idx="33" c:formatCode="yyyy/mm/dd;@">
                  <c:v>45459</c:v>
                </c:pt>
                <c:pt idx="34" c:formatCode="yyyy/mm/dd;@">
                  <c:v>45458</c:v>
                </c:pt>
                <c:pt idx="35" c:formatCode="yyyy/mm/dd;@">
                  <c:v>45457</c:v>
                </c:pt>
                <c:pt idx="36" c:formatCode="yyyy/mm/dd;@">
                  <c:v>45456</c:v>
                </c:pt>
                <c:pt idx="37" c:formatCode="yyyy/mm/dd;@">
                  <c:v>45455</c:v>
                </c:pt>
                <c:pt idx="38" c:formatCode="yyyy/mm/dd;@">
                  <c:v>45454</c:v>
                </c:pt>
                <c:pt idx="39" c:formatCode="yyyy/mm/dd;@">
                  <c:v>45453</c:v>
                </c:pt>
                <c:pt idx="40" c:formatCode="yyyy/mm/dd;@">
                  <c:v>45452</c:v>
                </c:pt>
                <c:pt idx="41" c:formatCode="yyyy/mm/dd;@">
                  <c:v>45451</c:v>
                </c:pt>
                <c:pt idx="42" c:formatCode="yyyy/mm/dd;@">
                  <c:v>45450</c:v>
                </c:pt>
                <c:pt idx="43" c:formatCode="yyyy/mm/dd;@">
                  <c:v>45449</c:v>
                </c:pt>
                <c:pt idx="44" c:formatCode="yyyy/mm/dd;@">
                  <c:v>45448</c:v>
                </c:pt>
                <c:pt idx="45" c:formatCode="yyyy/mm/dd;@">
                  <c:v>45447</c:v>
                </c:pt>
                <c:pt idx="46" c:formatCode="yyyy/mm/dd;@">
                  <c:v>45446</c:v>
                </c:pt>
                <c:pt idx="47" c:formatCode="yyyy/mm/dd;@">
                  <c:v>45445</c:v>
                </c:pt>
                <c:pt idx="48" c:formatCode="yyyy/mm/dd;@">
                  <c:v>45444</c:v>
                </c:pt>
                <c:pt idx="49" c:formatCode="yyyy/mm/dd;@">
                  <c:v>45443</c:v>
                </c:pt>
                <c:pt idx="50" c:formatCode="yyyy/mm/dd;@">
                  <c:v>45442</c:v>
                </c:pt>
                <c:pt idx="51" c:formatCode="yyyy/mm/dd;@">
                  <c:v>45441</c:v>
                </c:pt>
                <c:pt idx="52" c:formatCode="yyyy/mm/dd;@">
                  <c:v>45440</c:v>
                </c:pt>
                <c:pt idx="53" c:formatCode="yyyy/mm/dd;@">
                  <c:v>45439</c:v>
                </c:pt>
                <c:pt idx="54" c:formatCode="yyyy/mm/dd;@">
                  <c:v>45438</c:v>
                </c:pt>
                <c:pt idx="55" c:formatCode="yyyy/mm/dd;@">
                  <c:v>45437</c:v>
                </c:pt>
                <c:pt idx="56" c:formatCode="yyyy/mm/dd;@">
                  <c:v>45436</c:v>
                </c:pt>
                <c:pt idx="57" c:formatCode="yyyy/mm/dd;@">
                  <c:v>45435</c:v>
                </c:pt>
                <c:pt idx="58" c:formatCode="yyyy/mm/dd;@">
                  <c:v>45434</c:v>
                </c:pt>
                <c:pt idx="59" c:formatCode="yyyy/mm/dd;@">
                  <c:v>45433</c:v>
                </c:pt>
                <c:pt idx="60" c:formatCode="yyyy/mm/dd;@">
                  <c:v>45432</c:v>
                </c:pt>
                <c:pt idx="61" c:formatCode="yyyy/mm/dd;@">
                  <c:v>45431</c:v>
                </c:pt>
                <c:pt idx="62" c:formatCode="yyyy/mm/dd;@">
                  <c:v>45430</c:v>
                </c:pt>
                <c:pt idx="63" c:formatCode="yyyy/mm/dd;@">
                  <c:v>45429</c:v>
                </c:pt>
                <c:pt idx="64" c:formatCode="yyyy/mm/dd;@">
                  <c:v>45428</c:v>
                </c:pt>
                <c:pt idx="65" c:formatCode="yyyy/mm/dd;@">
                  <c:v>45427</c:v>
                </c:pt>
                <c:pt idx="66" c:formatCode="yyyy/mm/dd;@">
                  <c:v>45426</c:v>
                </c:pt>
                <c:pt idx="67" c:formatCode="yyyy/mm/dd;@">
                  <c:v>45425</c:v>
                </c:pt>
                <c:pt idx="68" c:formatCode="yyyy/mm/dd;@">
                  <c:v>45424</c:v>
                </c:pt>
                <c:pt idx="69" c:formatCode="yyyy/mm/dd;@">
                  <c:v>45423</c:v>
                </c:pt>
                <c:pt idx="70" c:formatCode="yyyy/mm/dd;@">
                  <c:v>45422</c:v>
                </c:pt>
                <c:pt idx="71" c:formatCode="yyyy/mm/dd;@">
                  <c:v>45421</c:v>
                </c:pt>
                <c:pt idx="72" c:formatCode="yyyy/mm/dd;@">
                  <c:v>45420</c:v>
                </c:pt>
                <c:pt idx="73" c:formatCode="yyyy/mm/dd;@">
                  <c:v>45419</c:v>
                </c:pt>
                <c:pt idx="74" c:formatCode="yyyy/mm/dd;@">
                  <c:v>45418</c:v>
                </c:pt>
                <c:pt idx="75" c:formatCode="yyyy/mm/dd;@">
                  <c:v>45417</c:v>
                </c:pt>
                <c:pt idx="76" c:formatCode="yyyy/mm/dd;@">
                  <c:v>45416</c:v>
                </c:pt>
                <c:pt idx="77" c:formatCode="yyyy/mm/dd;@">
                  <c:v>45415</c:v>
                </c:pt>
                <c:pt idx="78" c:formatCode="yyyy/mm/dd;@">
                  <c:v>45414</c:v>
                </c:pt>
                <c:pt idx="79" c:formatCode="yyyy/mm/dd;@">
                  <c:v>45413</c:v>
                </c:pt>
                <c:pt idx="80" c:formatCode="yyyy/mm/dd;@">
                  <c:v>45412</c:v>
                </c:pt>
                <c:pt idx="81" c:formatCode="yyyy/mm/dd;@">
                  <c:v>45411</c:v>
                </c:pt>
                <c:pt idx="82" c:formatCode="yyyy/mm/dd;@">
                  <c:v>45410</c:v>
                </c:pt>
                <c:pt idx="83" c:formatCode="yyyy/mm/dd;@">
                  <c:v>45409</c:v>
                </c:pt>
                <c:pt idx="84" c:formatCode="yyyy/mm/dd;@">
                  <c:v>45408</c:v>
                </c:pt>
                <c:pt idx="85" c:formatCode="yyyy/mm/dd;@">
                  <c:v>45407</c:v>
                </c:pt>
                <c:pt idx="86" c:formatCode="yyyy/mm/dd;@">
                  <c:v>45406</c:v>
                </c:pt>
                <c:pt idx="87" c:formatCode="yyyy/mm/dd;@">
                  <c:v>45405</c:v>
                </c:pt>
                <c:pt idx="88" c:formatCode="yyyy/mm/dd;@">
                  <c:v>45404</c:v>
                </c:pt>
                <c:pt idx="89" c:formatCode="yyyy/mm/dd;@">
                  <c:v>45403</c:v>
                </c:pt>
                <c:pt idx="90" c:formatCode="yyyy/mm/dd;@">
                  <c:v>45402</c:v>
                </c:pt>
                <c:pt idx="91" c:formatCode="yyyy/mm/dd;@">
                  <c:v>45401</c:v>
                </c:pt>
                <c:pt idx="92" c:formatCode="yyyy/mm/dd;@">
                  <c:v>45400</c:v>
                </c:pt>
                <c:pt idx="93" c:formatCode="yyyy/mm/dd;@">
                  <c:v>45399</c:v>
                </c:pt>
                <c:pt idx="94" c:formatCode="yyyy/mm/dd;@">
                  <c:v>45398</c:v>
                </c:pt>
                <c:pt idx="95" c:formatCode="yyyy/mm/dd;@">
                  <c:v>45397</c:v>
                </c:pt>
                <c:pt idx="96" c:formatCode="yyyy/mm/dd;@">
                  <c:v>45396</c:v>
                </c:pt>
                <c:pt idx="97" c:formatCode="yyyy/mm/dd;@">
                  <c:v>45395</c:v>
                </c:pt>
                <c:pt idx="98" c:formatCode="yyyy/mm/dd;@">
                  <c:v>45394</c:v>
                </c:pt>
                <c:pt idx="99" c:formatCode="yyyy/mm/dd;@">
                  <c:v>45393</c:v>
                </c:pt>
                <c:pt idx="100" c:formatCode="yyyy/mm/dd;@">
                  <c:v>45392</c:v>
                </c:pt>
                <c:pt idx="101" c:formatCode="yyyy/mm/dd;@">
                  <c:v>45391</c:v>
                </c:pt>
                <c:pt idx="102" c:formatCode="yyyy/mm/dd;@">
                  <c:v>45390</c:v>
                </c:pt>
                <c:pt idx="103" c:formatCode="yyyy/mm/dd;@">
                  <c:v>45389</c:v>
                </c:pt>
                <c:pt idx="104" c:formatCode="yyyy/mm/dd;@">
                  <c:v>45388</c:v>
                </c:pt>
                <c:pt idx="105" c:formatCode="yyyy/mm/dd;@">
                  <c:v>45387</c:v>
                </c:pt>
                <c:pt idx="106" c:formatCode="yyyy/mm/dd;@">
                  <c:v>45386</c:v>
                </c:pt>
                <c:pt idx="107" c:formatCode="yyyy/mm/dd;@">
                  <c:v>45385</c:v>
                </c:pt>
                <c:pt idx="108" c:formatCode="yyyy/mm/dd;@">
                  <c:v>45384</c:v>
                </c:pt>
                <c:pt idx="109" c:formatCode="yyyy/mm/dd;@">
                  <c:v>45383</c:v>
                </c:pt>
                <c:pt idx="110" c:formatCode="yyyy/mm/dd;@">
                  <c:v>45382</c:v>
                </c:pt>
                <c:pt idx="111" c:formatCode="yyyy/mm/dd;@">
                  <c:v>45381</c:v>
                </c:pt>
                <c:pt idx="112" c:formatCode="yyyy/mm/dd;@">
                  <c:v>45380</c:v>
                </c:pt>
                <c:pt idx="113" c:formatCode="yyyy/mm/dd;@">
                  <c:v>45379</c:v>
                </c:pt>
                <c:pt idx="114" c:formatCode="yyyy/mm/dd;@">
                  <c:v>45378</c:v>
                </c:pt>
                <c:pt idx="115" c:formatCode="yyyy/mm/dd;@">
                  <c:v>45377</c:v>
                </c:pt>
                <c:pt idx="116" c:formatCode="yyyy/mm/dd;@">
                  <c:v>45376</c:v>
                </c:pt>
                <c:pt idx="117" c:formatCode="yyyy/mm/dd;@">
                  <c:v>45373</c:v>
                </c:pt>
                <c:pt idx="118" c:formatCode="yyyy/mm/dd;@">
                  <c:v>45372</c:v>
                </c:pt>
                <c:pt idx="119" c:formatCode="yyyy/mm/dd;@">
                  <c:v>45371</c:v>
                </c:pt>
                <c:pt idx="120" c:formatCode="yyyy/mm/dd;@">
                  <c:v>45370</c:v>
                </c:pt>
                <c:pt idx="121" c:formatCode="yyyy/mm/dd;@">
                  <c:v>45369</c:v>
                </c:pt>
                <c:pt idx="122" c:formatCode="yyyy/mm/dd;@">
                  <c:v>45368</c:v>
                </c:pt>
                <c:pt idx="123" c:formatCode="yyyy/mm/dd;@">
                  <c:v>45367</c:v>
                </c:pt>
                <c:pt idx="124" c:formatCode="yyyy/mm/dd;@">
                  <c:v>45366</c:v>
                </c:pt>
                <c:pt idx="125" c:formatCode="yyyy/mm/dd;@">
                  <c:v>45365</c:v>
                </c:pt>
                <c:pt idx="126" c:formatCode="yyyy/mm/dd;@">
                  <c:v>45364</c:v>
                </c:pt>
                <c:pt idx="127" c:formatCode="yyyy/mm/dd;@">
                  <c:v>45363</c:v>
                </c:pt>
                <c:pt idx="128" c:formatCode="yyyy/mm/dd;@">
                  <c:v>45362</c:v>
                </c:pt>
                <c:pt idx="129" c:formatCode="yyyy/mm/dd;@">
                  <c:v>45361</c:v>
                </c:pt>
                <c:pt idx="130" c:formatCode="yyyy/mm/dd;@">
                  <c:v>45360</c:v>
                </c:pt>
                <c:pt idx="131" c:formatCode="yyyy/mm/dd;@">
                  <c:v>45359</c:v>
                </c:pt>
                <c:pt idx="132" c:formatCode="yyyy/mm/dd;@">
                  <c:v>45358</c:v>
                </c:pt>
                <c:pt idx="133" c:formatCode="yyyy/mm/dd;@">
                  <c:v>45357</c:v>
                </c:pt>
                <c:pt idx="134" c:formatCode="yyyy/mm/dd;@">
                  <c:v>45356</c:v>
                </c:pt>
                <c:pt idx="135" c:formatCode="yyyy/mm/dd;@">
                  <c:v>45355</c:v>
                </c:pt>
                <c:pt idx="136" c:formatCode="yyyy/mm/dd;@">
                  <c:v>45354</c:v>
                </c:pt>
                <c:pt idx="137" c:formatCode="yyyy/mm/dd;@">
                  <c:v>45353</c:v>
                </c:pt>
                <c:pt idx="138" c:formatCode="yyyy/mm/dd;@">
                  <c:v>45352</c:v>
                </c:pt>
                <c:pt idx="139" c:formatCode="yyyy/mm/dd;@">
                  <c:v>45351</c:v>
                </c:pt>
                <c:pt idx="140" c:formatCode="yyyy/mm/dd;@">
                  <c:v>45350</c:v>
                </c:pt>
                <c:pt idx="141" c:formatCode="yyyy/mm/dd;@">
                  <c:v>45349</c:v>
                </c:pt>
                <c:pt idx="142" c:formatCode="yyyy/mm/dd;@">
                  <c:v>45348</c:v>
                </c:pt>
                <c:pt idx="143" c:formatCode="yyyy/mm/dd;@">
                  <c:v>45347</c:v>
                </c:pt>
                <c:pt idx="144" c:formatCode="yyyy/mm/dd;@">
                  <c:v>45346</c:v>
                </c:pt>
                <c:pt idx="145" c:formatCode="yyyy/mm/dd;@">
                  <c:v>45345</c:v>
                </c:pt>
                <c:pt idx="146" c:formatCode="yyyy/mm/dd;@">
                  <c:v>45344</c:v>
                </c:pt>
                <c:pt idx="147" c:formatCode="yyyy/mm/dd;@">
                  <c:v>45343</c:v>
                </c:pt>
                <c:pt idx="148" c:formatCode="yyyy/mm/dd;@">
                  <c:v>45342</c:v>
                </c:pt>
                <c:pt idx="149" c:formatCode="yyyy/mm/dd;@">
                  <c:v>45341</c:v>
                </c:pt>
                <c:pt idx="150" c:formatCode="yyyy/mm/dd;@">
                  <c:v>45340</c:v>
                </c:pt>
                <c:pt idx="151" c:formatCode="yyyy/mm/dd;@">
                  <c:v>45339</c:v>
                </c:pt>
                <c:pt idx="152" c:formatCode="yyyy/mm/dd;@">
                  <c:v>45338</c:v>
                </c:pt>
                <c:pt idx="153" c:formatCode="yyyy/mm/dd;@">
                  <c:v>45337</c:v>
                </c:pt>
                <c:pt idx="154" c:formatCode="yyyy/mm/dd;@">
                  <c:v>45336</c:v>
                </c:pt>
                <c:pt idx="155" c:formatCode="yyyy/mm/dd;@">
                  <c:v>45335</c:v>
                </c:pt>
                <c:pt idx="156" c:formatCode="yyyy/mm/dd;@">
                  <c:v>45334</c:v>
                </c:pt>
                <c:pt idx="157" c:formatCode="yyyy/mm/dd;@">
                  <c:v>45333</c:v>
                </c:pt>
                <c:pt idx="158" c:formatCode="yyyy/mm/dd;@">
                  <c:v>45332</c:v>
                </c:pt>
                <c:pt idx="159" c:formatCode="yyyy/mm/dd;@">
                  <c:v>45331</c:v>
                </c:pt>
                <c:pt idx="160" c:formatCode="yyyy/mm/dd;@">
                  <c:v>45330</c:v>
                </c:pt>
                <c:pt idx="161" c:formatCode="yyyy/mm/dd;@">
                  <c:v>45329</c:v>
                </c:pt>
                <c:pt idx="162" c:formatCode="yyyy/mm/dd;@">
                  <c:v>45328</c:v>
                </c:pt>
                <c:pt idx="163" c:formatCode="yyyy/mm/dd;@">
                  <c:v>45327</c:v>
                </c:pt>
                <c:pt idx="164" c:formatCode="yyyy/mm/dd;@">
                  <c:v>45326</c:v>
                </c:pt>
                <c:pt idx="165" c:formatCode="yyyy/mm/dd;@">
                  <c:v>45325</c:v>
                </c:pt>
                <c:pt idx="166" c:formatCode="yyyy/mm/dd;@">
                  <c:v>45324</c:v>
                </c:pt>
                <c:pt idx="167" c:formatCode="yyyy/mm/dd;@">
                  <c:v>45323</c:v>
                </c:pt>
                <c:pt idx="168" c:formatCode="yyyy/mm/dd;@">
                  <c:v>45322</c:v>
                </c:pt>
                <c:pt idx="169" c:formatCode="yyyy/mm/dd;@">
                  <c:v>45321</c:v>
                </c:pt>
                <c:pt idx="170" c:formatCode="yyyy/mm/dd;@">
                  <c:v>45320</c:v>
                </c:pt>
                <c:pt idx="171" c:formatCode="yyyy/mm/dd;@">
                  <c:v>45319</c:v>
                </c:pt>
                <c:pt idx="172" c:formatCode="yyyy/mm/dd;@">
                  <c:v>45318</c:v>
                </c:pt>
                <c:pt idx="173" c:formatCode="yyyy/mm/dd;@">
                  <c:v>45317</c:v>
                </c:pt>
                <c:pt idx="174" c:formatCode="yyyy/mm/dd;@">
                  <c:v>45316</c:v>
                </c:pt>
                <c:pt idx="175" c:formatCode="yyyy/mm/dd;@">
                  <c:v>45315</c:v>
                </c:pt>
                <c:pt idx="176" c:formatCode="yyyy/mm/dd;@">
                  <c:v>45314</c:v>
                </c:pt>
                <c:pt idx="177" c:formatCode="yyyy/mm/dd;@">
                  <c:v>45313</c:v>
                </c:pt>
                <c:pt idx="178" c:formatCode="yyyy/mm/dd;@">
                  <c:v>45312</c:v>
                </c:pt>
                <c:pt idx="179" c:formatCode="yyyy/mm/dd;@">
                  <c:v>45311</c:v>
                </c:pt>
                <c:pt idx="180" c:formatCode="yyyy/mm/dd;@">
                  <c:v>45310</c:v>
                </c:pt>
                <c:pt idx="181" c:formatCode="yyyy/mm/dd;@">
                  <c:v>45309</c:v>
                </c:pt>
                <c:pt idx="182" c:formatCode="yyyy/mm/dd;@">
                  <c:v>45308</c:v>
                </c:pt>
                <c:pt idx="183" c:formatCode="yyyy/mm/dd;@">
                  <c:v>45307</c:v>
                </c:pt>
                <c:pt idx="184" c:formatCode="yyyy/mm/dd;@">
                  <c:v>45306</c:v>
                </c:pt>
                <c:pt idx="185" c:formatCode="yyyy/mm/dd;@">
                  <c:v>45305</c:v>
                </c:pt>
                <c:pt idx="186" c:formatCode="yyyy/mm/dd;@">
                  <c:v>45304</c:v>
                </c:pt>
                <c:pt idx="187" c:formatCode="yyyy/mm/dd;@">
                  <c:v>45303</c:v>
                </c:pt>
                <c:pt idx="188" c:formatCode="yyyy/mm/dd;@">
                  <c:v>45302</c:v>
                </c:pt>
                <c:pt idx="189" c:formatCode="yyyy/mm/dd;@">
                  <c:v>45301</c:v>
                </c:pt>
                <c:pt idx="190" c:formatCode="yyyy/mm/dd;@">
                  <c:v>45300</c:v>
                </c:pt>
                <c:pt idx="191" c:formatCode="yyyy/mm/dd;@">
                  <c:v>45299</c:v>
                </c:pt>
                <c:pt idx="192" c:formatCode="yyyy/mm/dd;@">
                  <c:v>45298</c:v>
                </c:pt>
                <c:pt idx="193" c:formatCode="yyyy/mm/dd;@">
                  <c:v>45297</c:v>
                </c:pt>
                <c:pt idx="194" c:formatCode="yyyy/mm/dd;@">
                  <c:v>45296</c:v>
                </c:pt>
                <c:pt idx="195" c:formatCode="yyyy/mm/dd;@">
                  <c:v>45295</c:v>
                </c:pt>
                <c:pt idx="196" c:formatCode="yyyy/mm/dd;@">
                  <c:v>45294</c:v>
                </c:pt>
                <c:pt idx="197" c:formatCode="yyyy/mm/dd;@">
                  <c:v>45293</c:v>
                </c:pt>
                <c:pt idx="198" c:formatCode="yyyy/mm/dd;@">
                  <c:v>45292</c:v>
                </c:pt>
                <c:pt idx="199" c:formatCode="yyyy/mm/dd;@">
                  <c:v>45291</c:v>
                </c:pt>
                <c:pt idx="200" c:formatCode="yyyy/mm/dd;@">
                  <c:v>45290</c:v>
                </c:pt>
                <c:pt idx="201" c:formatCode="yyyy/mm/dd;@">
                  <c:v>45289</c:v>
                </c:pt>
                <c:pt idx="202" c:formatCode="yyyy/mm/dd;@">
                  <c:v>45288</c:v>
                </c:pt>
                <c:pt idx="203" c:formatCode="yyyy/mm/dd;@">
                  <c:v>45287</c:v>
                </c:pt>
                <c:pt idx="204" c:formatCode="yyyy/mm/dd;@">
                  <c:v>45286</c:v>
                </c:pt>
                <c:pt idx="205" c:formatCode="yyyy/mm/dd;@">
                  <c:v>45285</c:v>
                </c:pt>
                <c:pt idx="206" c:formatCode="yyyy/mm/dd;@">
                  <c:v>45284</c:v>
                </c:pt>
                <c:pt idx="207" c:formatCode="yyyy/mm/dd;@">
                  <c:v>45283</c:v>
                </c:pt>
                <c:pt idx="208" c:formatCode="yyyy/mm/dd;@">
                  <c:v>45282</c:v>
                </c:pt>
                <c:pt idx="209" c:formatCode="yyyy/mm/dd;@">
                  <c:v>45281</c:v>
                </c:pt>
                <c:pt idx="210" c:formatCode="yyyy/mm/dd;@">
                  <c:v>45280</c:v>
                </c:pt>
                <c:pt idx="211" c:formatCode="yyyy/mm/dd;@">
                  <c:v>45279</c:v>
                </c:pt>
                <c:pt idx="212" c:formatCode="yyyy/mm/dd;@">
                  <c:v>45278</c:v>
                </c:pt>
                <c:pt idx="213" c:formatCode="yyyy/mm/dd;@">
                  <c:v>45277</c:v>
                </c:pt>
                <c:pt idx="214" c:formatCode="yyyy/mm/dd;@">
                  <c:v>45276</c:v>
                </c:pt>
                <c:pt idx="215" c:formatCode="yyyy/mm/dd;@">
                  <c:v>45275</c:v>
                </c:pt>
                <c:pt idx="216" c:formatCode="yyyy/mm/dd;@">
                  <c:v>45274</c:v>
                </c:pt>
                <c:pt idx="217" c:formatCode="yyyy/mm/dd;@">
                  <c:v>45273</c:v>
                </c:pt>
                <c:pt idx="218" c:formatCode="yyyy/mm/dd;@">
                  <c:v>45272</c:v>
                </c:pt>
                <c:pt idx="219" c:formatCode="yyyy/mm/dd;@">
                  <c:v>45271</c:v>
                </c:pt>
                <c:pt idx="220" c:formatCode="yyyy/mm/dd;@">
                  <c:v>45270</c:v>
                </c:pt>
                <c:pt idx="221" c:formatCode="yyyy/mm/dd;@">
                  <c:v>45269</c:v>
                </c:pt>
                <c:pt idx="222" c:formatCode="yyyy/mm/dd;@">
                  <c:v>45268</c:v>
                </c:pt>
                <c:pt idx="223" c:formatCode="yyyy/mm/dd;@">
                  <c:v>45267</c:v>
                </c:pt>
                <c:pt idx="224" c:formatCode="yyyy/mm/dd;@">
                  <c:v>45266</c:v>
                </c:pt>
                <c:pt idx="225" c:formatCode="yyyy/mm/dd;@">
                  <c:v>45265</c:v>
                </c:pt>
                <c:pt idx="226" c:formatCode="yyyy/mm/dd;@">
                  <c:v>45264</c:v>
                </c:pt>
                <c:pt idx="227" c:formatCode="yyyy/mm/dd;@">
                  <c:v>45263</c:v>
                </c:pt>
                <c:pt idx="228" c:formatCode="yyyy/mm/dd;@">
                  <c:v>45262</c:v>
                </c:pt>
                <c:pt idx="229" c:formatCode="yyyy/mm/dd;@">
                  <c:v>45261</c:v>
                </c:pt>
                <c:pt idx="230" c:formatCode="yyyy/mm/dd;@">
                  <c:v>45260</c:v>
                </c:pt>
                <c:pt idx="231" c:formatCode="yyyy/mm/dd;@">
                  <c:v>45259</c:v>
                </c:pt>
                <c:pt idx="232" c:formatCode="yyyy/mm/dd;@">
                  <c:v>45258</c:v>
                </c:pt>
                <c:pt idx="233" c:formatCode="yyyy/mm/dd;@">
                  <c:v>45257</c:v>
                </c:pt>
                <c:pt idx="234" c:formatCode="yyyy/mm/dd;@">
                  <c:v>45256</c:v>
                </c:pt>
                <c:pt idx="235" c:formatCode="yyyy/mm/dd;@">
                  <c:v>45255</c:v>
                </c:pt>
                <c:pt idx="236" c:formatCode="yyyy/mm/dd;@">
                  <c:v>45254</c:v>
                </c:pt>
                <c:pt idx="237" c:formatCode="yyyy/mm/dd;@">
                  <c:v>45253</c:v>
                </c:pt>
                <c:pt idx="238" c:formatCode="yyyy/mm/dd;@">
                  <c:v>45252</c:v>
                </c:pt>
                <c:pt idx="239" c:formatCode="yyyy/mm/dd;@">
                  <c:v>45251</c:v>
                </c:pt>
                <c:pt idx="240" c:formatCode="yyyy/mm/dd;@">
                  <c:v>45250</c:v>
                </c:pt>
                <c:pt idx="241" c:formatCode="yyyy/mm/dd;@">
                  <c:v>45249</c:v>
                </c:pt>
                <c:pt idx="242" c:formatCode="yyyy/mm/dd;@">
                  <c:v>45248</c:v>
                </c:pt>
                <c:pt idx="243" c:formatCode="yyyy/mm/dd;@">
                  <c:v>45247</c:v>
                </c:pt>
                <c:pt idx="244" c:formatCode="yyyy/mm/dd;@">
                  <c:v>45246</c:v>
                </c:pt>
                <c:pt idx="245" c:formatCode="yyyy/mm/dd;@">
                  <c:v>45245</c:v>
                </c:pt>
                <c:pt idx="246" c:formatCode="yyyy/mm/dd;@">
                  <c:v>45244</c:v>
                </c:pt>
                <c:pt idx="247" c:formatCode="yyyy/mm/dd;@">
                  <c:v>45243</c:v>
                </c:pt>
                <c:pt idx="248" c:formatCode="yyyy/mm/dd;@">
                  <c:v>45242</c:v>
                </c:pt>
                <c:pt idx="249" c:formatCode="yyyy/mm/dd;@">
                  <c:v>45241</c:v>
                </c:pt>
                <c:pt idx="250" c:formatCode="yyyy/mm/dd;@">
                  <c:v>45240</c:v>
                </c:pt>
                <c:pt idx="251" c:formatCode="yyyy/mm/dd;@">
                  <c:v>45239</c:v>
                </c:pt>
                <c:pt idx="252" c:formatCode="yyyy/mm/dd;@">
                  <c:v>45238</c:v>
                </c:pt>
                <c:pt idx="253" c:formatCode="yyyy/mm/dd;@">
                  <c:v>45237</c:v>
                </c:pt>
                <c:pt idx="254" c:formatCode="yyyy/mm/dd;@">
                  <c:v>45236</c:v>
                </c:pt>
                <c:pt idx="255" c:formatCode="yyyy/mm/dd;@">
                  <c:v>45235</c:v>
                </c:pt>
                <c:pt idx="256" c:formatCode="yyyy/mm/dd;@">
                  <c:v>45234</c:v>
                </c:pt>
                <c:pt idx="257" c:formatCode="yyyy/mm/dd;@">
                  <c:v>45233</c:v>
                </c:pt>
                <c:pt idx="258" c:formatCode="yyyy/mm/dd;@">
                  <c:v>45232</c:v>
                </c:pt>
                <c:pt idx="259" c:formatCode="yyyy/mm/dd;@">
                  <c:v>45231</c:v>
                </c:pt>
                <c:pt idx="260" c:formatCode="yyyy/mm/dd;@">
                  <c:v>45230</c:v>
                </c:pt>
                <c:pt idx="261" c:formatCode="yyyy/mm/dd;@">
                  <c:v>45229</c:v>
                </c:pt>
                <c:pt idx="262" c:formatCode="yyyy/mm/dd;@">
                  <c:v>45228</c:v>
                </c:pt>
                <c:pt idx="263" c:formatCode="yyyy/mm/dd;@">
                  <c:v>45227</c:v>
                </c:pt>
                <c:pt idx="264" c:formatCode="yyyy/mm/dd;@">
                  <c:v>45226</c:v>
                </c:pt>
                <c:pt idx="265" c:formatCode="yyyy/mm/dd;@">
                  <c:v>45225</c:v>
                </c:pt>
                <c:pt idx="266" c:formatCode="yyyy/mm/dd;@">
                  <c:v>45224</c:v>
                </c:pt>
                <c:pt idx="267" c:formatCode="yyyy/mm/dd;@">
                  <c:v>45223</c:v>
                </c:pt>
                <c:pt idx="268" c:formatCode="yyyy/mm/dd;@">
                  <c:v>45222</c:v>
                </c:pt>
                <c:pt idx="269" c:formatCode="yyyy/mm/dd;@">
                  <c:v>45221</c:v>
                </c:pt>
                <c:pt idx="270" c:formatCode="yyyy/mm/dd;@">
                  <c:v>45220</c:v>
                </c:pt>
                <c:pt idx="271" c:formatCode="yyyy/mm/dd;@">
                  <c:v>45219</c:v>
                </c:pt>
                <c:pt idx="272" c:formatCode="yyyy/mm/dd;@">
                  <c:v>45218</c:v>
                </c:pt>
                <c:pt idx="273" c:formatCode="yyyy/mm/dd;@">
                  <c:v>45217</c:v>
                </c:pt>
                <c:pt idx="274" c:formatCode="yyyy/mm/dd;@">
                  <c:v>45216</c:v>
                </c:pt>
                <c:pt idx="275" c:formatCode="yyyy/mm/dd;@">
                  <c:v>45215</c:v>
                </c:pt>
                <c:pt idx="276" c:formatCode="yyyy/mm/dd;@">
                  <c:v>45214</c:v>
                </c:pt>
                <c:pt idx="277" c:formatCode="yyyy/mm/dd;@">
                  <c:v>45213</c:v>
                </c:pt>
                <c:pt idx="278" c:formatCode="yyyy/mm/dd;@">
                  <c:v>45212</c:v>
                </c:pt>
                <c:pt idx="279" c:formatCode="yyyy/mm/dd;@">
                  <c:v>45211</c:v>
                </c:pt>
                <c:pt idx="280" c:formatCode="yyyy/mm/dd;@">
                  <c:v>45210</c:v>
                </c:pt>
                <c:pt idx="281" c:formatCode="yyyy/mm/dd;@">
                  <c:v>45209</c:v>
                </c:pt>
                <c:pt idx="282" c:formatCode="yyyy/mm/dd;@">
                  <c:v>45208</c:v>
                </c:pt>
                <c:pt idx="283" c:formatCode="yyyy/mm/dd;@">
                  <c:v>45207</c:v>
                </c:pt>
                <c:pt idx="284" c:formatCode="yyyy/mm/dd;@">
                  <c:v>45206</c:v>
                </c:pt>
                <c:pt idx="285" c:formatCode="yyyy/mm/dd;@">
                  <c:v>45205</c:v>
                </c:pt>
                <c:pt idx="286" c:formatCode="yyyy/mm/dd;@">
                  <c:v>45204</c:v>
                </c:pt>
                <c:pt idx="287" c:formatCode="yyyy/mm/dd;@">
                  <c:v>45203</c:v>
                </c:pt>
                <c:pt idx="288" c:formatCode="yyyy/mm/dd;@">
                  <c:v>45202</c:v>
                </c:pt>
                <c:pt idx="289" c:formatCode="yyyy/mm/dd;@">
                  <c:v>45201</c:v>
                </c:pt>
                <c:pt idx="290" c:formatCode="yyyy/mm/dd;@">
                  <c:v>45200</c:v>
                </c:pt>
                <c:pt idx="291" c:formatCode="yyyy/mm/dd;@">
                  <c:v>45199</c:v>
                </c:pt>
                <c:pt idx="292" c:formatCode="yyyy/mm/dd;@">
                  <c:v>45197</c:v>
                </c:pt>
                <c:pt idx="293" c:formatCode="yyyy/mm/dd;@">
                  <c:v>45196</c:v>
                </c:pt>
                <c:pt idx="294" c:formatCode="yyyy/mm/dd;@">
                  <c:v>45195</c:v>
                </c:pt>
                <c:pt idx="295" c:formatCode="yyyy/mm/dd;@">
                  <c:v>45194</c:v>
                </c:pt>
                <c:pt idx="296" c:formatCode="yyyy/mm/dd;@">
                  <c:v>45193</c:v>
                </c:pt>
                <c:pt idx="297" c:formatCode="yyyy/mm/dd;@">
                  <c:v>45192</c:v>
                </c:pt>
                <c:pt idx="298" c:formatCode="yyyy/mm/dd;@">
                  <c:v>45191</c:v>
                </c:pt>
                <c:pt idx="299" c:formatCode="yyyy/mm/dd;@">
                  <c:v>45190</c:v>
                </c:pt>
                <c:pt idx="300" c:formatCode="yyyy/mm/dd;@">
                  <c:v>45189</c:v>
                </c:pt>
                <c:pt idx="301" c:formatCode="yyyy/mm/dd;@">
                  <c:v>45188</c:v>
                </c:pt>
                <c:pt idx="302" c:formatCode="yyyy/mm/dd;@">
                  <c:v>45187</c:v>
                </c:pt>
                <c:pt idx="303" c:formatCode="yyyy/mm/dd;@">
                  <c:v>45186</c:v>
                </c:pt>
                <c:pt idx="304" c:formatCode="yyyy/mm/dd;@">
                  <c:v>45185</c:v>
                </c:pt>
                <c:pt idx="305" c:formatCode="yyyy/mm/dd;@">
                  <c:v>45184</c:v>
                </c:pt>
                <c:pt idx="306" c:formatCode="yyyy/mm/dd;@">
                  <c:v>45183</c:v>
                </c:pt>
                <c:pt idx="307" c:formatCode="yyyy/mm/dd;@">
                  <c:v>45182</c:v>
                </c:pt>
                <c:pt idx="308" c:formatCode="yyyy/mm/dd;@">
                  <c:v>45181</c:v>
                </c:pt>
                <c:pt idx="309" c:formatCode="yyyy/mm/dd;@">
                  <c:v>45180</c:v>
                </c:pt>
                <c:pt idx="310" c:formatCode="yyyy/mm/dd;@">
                  <c:v>45179</c:v>
                </c:pt>
                <c:pt idx="311" c:formatCode="yyyy/mm/dd;@">
                  <c:v>45178</c:v>
                </c:pt>
                <c:pt idx="312" c:formatCode="yyyy/mm/dd;@">
                  <c:v>45177</c:v>
                </c:pt>
                <c:pt idx="313" c:formatCode="yyyy/mm/dd;@">
                  <c:v>45176</c:v>
                </c:pt>
                <c:pt idx="314" c:formatCode="yyyy/mm/dd;@">
                  <c:v>45175</c:v>
                </c:pt>
                <c:pt idx="315" c:formatCode="yyyy/mm/dd;@">
                  <c:v>45174</c:v>
                </c:pt>
                <c:pt idx="316" c:formatCode="yyyy/mm/dd;@">
                  <c:v>45173</c:v>
                </c:pt>
                <c:pt idx="317" c:formatCode="yyyy/mm/dd;@">
                  <c:v>45172</c:v>
                </c:pt>
                <c:pt idx="318" c:formatCode="yyyy/mm/dd;@">
                  <c:v>45171</c:v>
                </c:pt>
                <c:pt idx="319" c:formatCode="yyyy/mm/dd;@">
                  <c:v>45170</c:v>
                </c:pt>
                <c:pt idx="320" c:formatCode="yyyy/mm/dd;@">
                  <c:v>45169</c:v>
                </c:pt>
                <c:pt idx="321" c:formatCode="yyyy/mm/dd;@">
                  <c:v>45168</c:v>
                </c:pt>
                <c:pt idx="322" c:formatCode="yyyy/mm/dd;@">
                  <c:v>45167</c:v>
                </c:pt>
                <c:pt idx="323" c:formatCode="yyyy/mm/dd;@">
                  <c:v>45166</c:v>
                </c:pt>
                <c:pt idx="324" c:formatCode="yyyy/mm/dd;@">
                  <c:v>45165</c:v>
                </c:pt>
                <c:pt idx="325" c:formatCode="yyyy/mm/dd;@">
                  <c:v>45164</c:v>
                </c:pt>
                <c:pt idx="326" c:formatCode="yyyy/mm/dd;@">
                  <c:v>45163</c:v>
                </c:pt>
                <c:pt idx="327" c:formatCode="yyyy/mm/dd;@">
                  <c:v>45162</c:v>
                </c:pt>
                <c:pt idx="328" c:formatCode="yyyy/mm/dd;@">
                  <c:v>45161</c:v>
                </c:pt>
                <c:pt idx="329" c:formatCode="yyyy/mm/dd;@">
                  <c:v>45160</c:v>
                </c:pt>
                <c:pt idx="330" c:formatCode="yyyy/mm/dd;@">
                  <c:v>45159</c:v>
                </c:pt>
                <c:pt idx="331" c:formatCode="yyyy/mm/dd;@">
                  <c:v>45158</c:v>
                </c:pt>
                <c:pt idx="332" c:formatCode="yyyy/mm/dd;@">
                  <c:v>45157</c:v>
                </c:pt>
                <c:pt idx="333" c:formatCode="yyyy/mm/dd;@">
                  <c:v>45156</c:v>
                </c:pt>
                <c:pt idx="334" c:formatCode="yyyy/mm/dd;@">
                  <c:v>45155</c:v>
                </c:pt>
                <c:pt idx="335" c:formatCode="yyyy/mm/dd;@">
                  <c:v>45154</c:v>
                </c:pt>
                <c:pt idx="336" c:formatCode="yyyy/mm/dd;@">
                  <c:v>45153</c:v>
                </c:pt>
                <c:pt idx="337" c:formatCode="yyyy/mm/dd;@">
                  <c:v>45152</c:v>
                </c:pt>
                <c:pt idx="338" c:formatCode="yyyy/mm/dd;@">
                  <c:v>45151</c:v>
                </c:pt>
                <c:pt idx="339" c:formatCode="yyyy/mm/dd;@">
                  <c:v>45150</c:v>
                </c:pt>
                <c:pt idx="340" c:formatCode="yyyy/mm/dd;@">
                  <c:v>45149</c:v>
                </c:pt>
                <c:pt idx="341" c:formatCode="yyyy/mm/dd;@">
                  <c:v>45148</c:v>
                </c:pt>
                <c:pt idx="342" c:formatCode="yyyy/mm/dd;@">
                  <c:v>45147</c:v>
                </c:pt>
                <c:pt idx="343" c:formatCode="yyyy/mm/dd;@">
                  <c:v>45146</c:v>
                </c:pt>
                <c:pt idx="344" c:formatCode="yyyy/mm/dd;@">
                  <c:v>45145</c:v>
                </c:pt>
                <c:pt idx="345" c:formatCode="yyyy/mm/dd;@">
                  <c:v>45144</c:v>
                </c:pt>
                <c:pt idx="346" c:formatCode="yyyy/mm/dd;@">
                  <c:v>45143</c:v>
                </c:pt>
                <c:pt idx="347" c:formatCode="yyyy/mm/dd;@">
                  <c:v>45142</c:v>
                </c:pt>
                <c:pt idx="348" c:formatCode="yyyy/mm/dd;@">
                  <c:v>45141</c:v>
                </c:pt>
                <c:pt idx="349" c:formatCode="yyyy/mm/dd;@">
                  <c:v>45140</c:v>
                </c:pt>
                <c:pt idx="350" c:formatCode="yyyy/mm/dd;@">
                  <c:v>45139</c:v>
                </c:pt>
                <c:pt idx="351" c:formatCode="yyyy/mm/dd;@">
                  <c:v>45138</c:v>
                </c:pt>
                <c:pt idx="352" c:formatCode="yyyy/mm/dd;@">
                  <c:v>45137</c:v>
                </c:pt>
                <c:pt idx="353" c:formatCode="yyyy/mm/dd;@">
                  <c:v>45136</c:v>
                </c:pt>
                <c:pt idx="354" c:formatCode="yyyy/mm/dd;@">
                  <c:v>45135</c:v>
                </c:pt>
                <c:pt idx="355" c:formatCode="yyyy/mm/dd;@">
                  <c:v>45134</c:v>
                </c:pt>
                <c:pt idx="356" c:formatCode="yyyy/mm/dd;@">
                  <c:v>45133</c:v>
                </c:pt>
                <c:pt idx="357" c:formatCode="yyyy/mm/dd;@">
                  <c:v>45132</c:v>
                </c:pt>
                <c:pt idx="358" c:formatCode="yyyy/mm/dd;@">
                  <c:v>45131</c:v>
                </c:pt>
                <c:pt idx="359" c:formatCode="yyyy/mm/dd;@">
                  <c:v>45130</c:v>
                </c:pt>
                <c:pt idx="360" c:formatCode="yyyy/mm/dd;@">
                  <c:v>45129</c:v>
                </c:pt>
                <c:pt idx="361" c:formatCode="yyyy/mm/dd;@">
                  <c:v>45128</c:v>
                </c:pt>
                <c:pt idx="362" c:formatCode="yyyy/mm/dd;@">
                  <c:v>45127</c:v>
                </c:pt>
                <c:pt idx="363" c:formatCode="yyyy/mm/dd;@">
                  <c:v>45126</c:v>
                </c:pt>
                <c:pt idx="364" c:formatCode="yyyy/mm/dd;@">
                  <c:v>45125</c:v>
                </c:pt>
                <c:pt idx="365" c:formatCode="yyyy/mm/dd;@">
                  <c:v>45124</c:v>
                </c:pt>
                <c:pt idx="366" c:formatCode="yyyy/mm/dd;@">
                  <c:v>45123</c:v>
                </c:pt>
                <c:pt idx="367" c:formatCode="yyyy/mm/dd;@">
                  <c:v>45122</c:v>
                </c:pt>
                <c:pt idx="368" c:formatCode="yyyy/mm/dd;@">
                  <c:v>45121</c:v>
                </c:pt>
                <c:pt idx="369" c:formatCode="yyyy/mm/dd;@">
                  <c:v>45120</c:v>
                </c:pt>
                <c:pt idx="370" c:formatCode="yyyy/mm/dd;@">
                  <c:v>45119</c:v>
                </c:pt>
                <c:pt idx="371" c:formatCode="yyyy/mm/dd;@">
                  <c:v>45118</c:v>
                </c:pt>
                <c:pt idx="372" c:formatCode="yyyy/mm/dd;@">
                  <c:v>45117</c:v>
                </c:pt>
                <c:pt idx="373" c:formatCode="yyyy/mm/dd;@">
                  <c:v>45116</c:v>
                </c:pt>
                <c:pt idx="374" c:formatCode="yyyy/mm/dd;@">
                  <c:v>45115</c:v>
                </c:pt>
                <c:pt idx="375" c:formatCode="yyyy/mm/dd;@">
                  <c:v>45114</c:v>
                </c:pt>
                <c:pt idx="376" c:formatCode="yyyy/mm/dd;@">
                  <c:v>45113</c:v>
                </c:pt>
                <c:pt idx="377" c:formatCode="yyyy/mm/dd;@">
                  <c:v>45112</c:v>
                </c:pt>
                <c:pt idx="378" c:formatCode="yyyy/mm/dd;@">
                  <c:v>45111</c:v>
                </c:pt>
                <c:pt idx="379" c:formatCode="yyyy/mm/dd;@">
                  <c:v>45110</c:v>
                </c:pt>
                <c:pt idx="380" c:formatCode="yyyy/mm/dd;@">
                  <c:v>45109</c:v>
                </c:pt>
                <c:pt idx="381" c:formatCode="yyyy/mm/dd;@">
                  <c:v>45108</c:v>
                </c:pt>
                <c:pt idx="382" c:formatCode="yyyy/mm/dd;@">
                  <c:v>45107</c:v>
                </c:pt>
                <c:pt idx="383" c:formatCode="yyyy/mm/dd;@">
                  <c:v>45106</c:v>
                </c:pt>
                <c:pt idx="384" c:formatCode="yyyy/mm/dd;@">
                  <c:v>45105</c:v>
                </c:pt>
                <c:pt idx="385" c:formatCode="yyyy/mm/dd;@">
                  <c:v>45104</c:v>
                </c:pt>
                <c:pt idx="386" c:formatCode="yyyy/mm/dd;@">
                  <c:v>45103</c:v>
                </c:pt>
                <c:pt idx="387" c:formatCode="yyyy/mm/dd;@">
                  <c:v>45102</c:v>
                </c:pt>
                <c:pt idx="388" c:formatCode="yyyy/mm/dd;@">
                  <c:v>45101</c:v>
                </c:pt>
                <c:pt idx="389" c:formatCode="yyyy/mm/dd;@">
                  <c:v>45100</c:v>
                </c:pt>
                <c:pt idx="390" c:formatCode="yyyy/mm/dd;@">
                  <c:v>45099</c:v>
                </c:pt>
                <c:pt idx="391" c:formatCode="yyyy/mm/dd;@">
                  <c:v>45098</c:v>
                </c:pt>
                <c:pt idx="392" c:formatCode="yyyy/mm/dd;@">
                  <c:v>45097</c:v>
                </c:pt>
                <c:pt idx="393" c:formatCode="yyyy/mm/dd;@">
                  <c:v>45096</c:v>
                </c:pt>
                <c:pt idx="394" c:formatCode="yyyy/mm/dd;@">
                  <c:v>45095</c:v>
                </c:pt>
                <c:pt idx="395" c:formatCode="yyyy/mm/dd;@">
                  <c:v>45094</c:v>
                </c:pt>
                <c:pt idx="396" c:formatCode="yyyy/mm/dd;@">
                  <c:v>45093</c:v>
                </c:pt>
                <c:pt idx="397" c:formatCode="yyyy/mm/dd;@">
                  <c:v>45092</c:v>
                </c:pt>
                <c:pt idx="398" c:formatCode="yyyy/mm/dd;@">
                  <c:v>45091</c:v>
                </c:pt>
                <c:pt idx="399" c:formatCode="yyyy/mm/dd;@">
                  <c:v>45090</c:v>
                </c:pt>
                <c:pt idx="400" c:formatCode="yyyy/mm/dd;@">
                  <c:v>45089</c:v>
                </c:pt>
                <c:pt idx="401" c:formatCode="yyyy/mm/dd;@">
                  <c:v>45088</c:v>
                </c:pt>
                <c:pt idx="402" c:formatCode="yyyy/mm/dd;@">
                  <c:v>45087</c:v>
                </c:pt>
                <c:pt idx="403" c:formatCode="yyyy/mm/dd;@">
                  <c:v>45086</c:v>
                </c:pt>
                <c:pt idx="404" c:formatCode="yyyy/mm/dd;@">
                  <c:v>45085</c:v>
                </c:pt>
                <c:pt idx="405" c:formatCode="yyyy/mm/dd;@">
                  <c:v>45084</c:v>
                </c:pt>
                <c:pt idx="406" c:formatCode="yyyy/mm/dd;@">
                  <c:v>45083</c:v>
                </c:pt>
                <c:pt idx="407" c:formatCode="yyyy/mm/dd;@">
                  <c:v>45082</c:v>
                </c:pt>
                <c:pt idx="408" c:formatCode="yyyy/mm/dd;@">
                  <c:v>45081</c:v>
                </c:pt>
              </c:numCache>
            </c:numRef>
          </c:cat>
          <c:val>
            <c:numRef>
              <c:f>'玉米现货价格（日）'!$G$3:$G$492</c:f>
              <c:numCache>
                <c:formatCode>#,##0.00_ </c:formatCode>
                <c:ptCount val="490"/>
                <c:pt idx="0">
                  <c:v>2410</c:v>
                </c:pt>
                <c:pt idx="1">
                  <c:v>2410</c:v>
                </c:pt>
                <c:pt idx="2">
                  <c:v>2410</c:v>
                </c:pt>
                <c:pt idx="3">
                  <c:v>2410</c:v>
                </c:pt>
                <c:pt idx="4">
                  <c:v>2420</c:v>
                </c:pt>
                <c:pt idx="5">
                  <c:v>2420</c:v>
                </c:pt>
                <c:pt idx="6">
                  <c:v>2420</c:v>
                </c:pt>
                <c:pt idx="7">
                  <c:v>2420</c:v>
                </c:pt>
                <c:pt idx="8">
                  <c:v>2430</c:v>
                </c:pt>
                <c:pt idx="9">
                  <c:v>2440</c:v>
                </c:pt>
                <c:pt idx="10">
                  <c:v>2440</c:v>
                </c:pt>
                <c:pt idx="11">
                  <c:v>2440</c:v>
                </c:pt>
                <c:pt idx="12">
                  <c:v>2450</c:v>
                </c:pt>
                <c:pt idx="13">
                  <c:v>2450</c:v>
                </c:pt>
                <c:pt idx="14">
                  <c:v>2450</c:v>
                </c:pt>
                <c:pt idx="16">
                  <c:v>2460</c:v>
                </c:pt>
                <c:pt idx="17">
                  <c:v>2460</c:v>
                </c:pt>
                <c:pt idx="18">
                  <c:v>2470</c:v>
                </c:pt>
                <c:pt idx="19">
                  <c:v>2480</c:v>
                </c:pt>
                <c:pt idx="20">
                  <c:v>2480</c:v>
                </c:pt>
                <c:pt idx="21">
                  <c:v>2480</c:v>
                </c:pt>
                <c:pt idx="22">
                  <c:v>2480</c:v>
                </c:pt>
                <c:pt idx="23">
                  <c:v>2480</c:v>
                </c:pt>
                <c:pt idx="24">
                  <c:v>2460</c:v>
                </c:pt>
                <c:pt idx="25">
                  <c:v>2450</c:v>
                </c:pt>
                <c:pt idx="26">
                  <c:v>2450</c:v>
                </c:pt>
                <c:pt idx="27">
                  <c:v>2450</c:v>
                </c:pt>
                <c:pt idx="28">
                  <c:v>2450</c:v>
                </c:pt>
                <c:pt idx="29">
                  <c:v>2450</c:v>
                </c:pt>
                <c:pt idx="30">
                  <c:v>2450</c:v>
                </c:pt>
                <c:pt idx="31">
                  <c:v>2450</c:v>
                </c:pt>
                <c:pt idx="32">
                  <c:v>2460</c:v>
                </c:pt>
                <c:pt idx="33">
                  <c:v>2460</c:v>
                </c:pt>
                <c:pt idx="34">
                  <c:v>2460</c:v>
                </c:pt>
                <c:pt idx="35">
                  <c:v>2460</c:v>
                </c:pt>
                <c:pt idx="36">
                  <c:v>2460</c:v>
                </c:pt>
                <c:pt idx="37">
                  <c:v>2460</c:v>
                </c:pt>
                <c:pt idx="38">
                  <c:v>2450</c:v>
                </c:pt>
                <c:pt idx="39">
                  <c:v>2420</c:v>
                </c:pt>
                <c:pt idx="40">
                  <c:v>2420</c:v>
                </c:pt>
                <c:pt idx="41">
                  <c:v>2420</c:v>
                </c:pt>
                <c:pt idx="42">
                  <c:v>2420</c:v>
                </c:pt>
                <c:pt idx="43">
                  <c:v>2420</c:v>
                </c:pt>
                <c:pt idx="44">
                  <c:v>2420</c:v>
                </c:pt>
                <c:pt idx="45">
                  <c:v>2420</c:v>
                </c:pt>
                <c:pt idx="46">
                  <c:v>2410</c:v>
                </c:pt>
                <c:pt idx="47">
                  <c:v>2390</c:v>
                </c:pt>
                <c:pt idx="48">
                  <c:v>2390</c:v>
                </c:pt>
                <c:pt idx="49">
                  <c:v>2390</c:v>
                </c:pt>
                <c:pt idx="50">
                  <c:v>2390</c:v>
                </c:pt>
                <c:pt idx="51">
                  <c:v>2410</c:v>
                </c:pt>
                <c:pt idx="52">
                  <c:v>2410</c:v>
                </c:pt>
                <c:pt idx="53">
                  <c:v>2410</c:v>
                </c:pt>
                <c:pt idx="54">
                  <c:v>2420</c:v>
                </c:pt>
                <c:pt idx="55">
                  <c:v>2420</c:v>
                </c:pt>
                <c:pt idx="56">
                  <c:v>2420</c:v>
                </c:pt>
                <c:pt idx="57">
                  <c:v>2420</c:v>
                </c:pt>
                <c:pt idx="58">
                  <c:v>2410</c:v>
                </c:pt>
                <c:pt idx="59">
                  <c:v>2400</c:v>
                </c:pt>
                <c:pt idx="60">
                  <c:v>2390</c:v>
                </c:pt>
                <c:pt idx="61">
                  <c:v>2390</c:v>
                </c:pt>
                <c:pt idx="62">
                  <c:v>2390</c:v>
                </c:pt>
                <c:pt idx="63">
                  <c:v>2390</c:v>
                </c:pt>
                <c:pt idx="64">
                  <c:v>2390</c:v>
                </c:pt>
                <c:pt idx="65">
                  <c:v>2380</c:v>
                </c:pt>
                <c:pt idx="66">
                  <c:v>2380</c:v>
                </c:pt>
                <c:pt idx="67">
                  <c:v>2380</c:v>
                </c:pt>
                <c:pt idx="68">
                  <c:v>2370</c:v>
                </c:pt>
                <c:pt idx="69">
                  <c:v>2370</c:v>
                </c:pt>
                <c:pt idx="70">
                  <c:v>2370</c:v>
                </c:pt>
                <c:pt idx="71">
                  <c:v>2370</c:v>
                </c:pt>
                <c:pt idx="72">
                  <c:v>2350</c:v>
                </c:pt>
                <c:pt idx="73">
                  <c:v>2340</c:v>
                </c:pt>
                <c:pt idx="74">
                  <c:v>2330</c:v>
                </c:pt>
                <c:pt idx="75">
                  <c:v>2330</c:v>
                </c:pt>
                <c:pt idx="76">
                  <c:v>2330</c:v>
                </c:pt>
                <c:pt idx="77">
                  <c:v>2330</c:v>
                </c:pt>
                <c:pt idx="78">
                  <c:v>2330</c:v>
                </c:pt>
                <c:pt idx="79">
                  <c:v>2330</c:v>
                </c:pt>
                <c:pt idx="80">
                  <c:v>2330</c:v>
                </c:pt>
                <c:pt idx="81">
                  <c:v>2330</c:v>
                </c:pt>
                <c:pt idx="82">
                  <c:v>2350</c:v>
                </c:pt>
                <c:pt idx="83">
                  <c:v>2350</c:v>
                </c:pt>
                <c:pt idx="84">
                  <c:v>2350</c:v>
                </c:pt>
                <c:pt idx="85">
                  <c:v>2350</c:v>
                </c:pt>
                <c:pt idx="86">
                  <c:v>2350</c:v>
                </c:pt>
                <c:pt idx="87">
                  <c:v>2350</c:v>
                </c:pt>
                <c:pt idx="88">
                  <c:v>2360</c:v>
                </c:pt>
                <c:pt idx="89">
                  <c:v>2360</c:v>
                </c:pt>
                <c:pt idx="90">
                  <c:v>2360</c:v>
                </c:pt>
                <c:pt idx="91">
                  <c:v>2360</c:v>
                </c:pt>
                <c:pt idx="92">
                  <c:v>2360</c:v>
                </c:pt>
                <c:pt idx="93">
                  <c:v>2370</c:v>
                </c:pt>
                <c:pt idx="94">
                  <c:v>2370</c:v>
                </c:pt>
                <c:pt idx="95">
                  <c:v>2380</c:v>
                </c:pt>
                <c:pt idx="96">
                  <c:v>2380</c:v>
                </c:pt>
                <c:pt idx="97">
                  <c:v>2380</c:v>
                </c:pt>
                <c:pt idx="98">
                  <c:v>2380</c:v>
                </c:pt>
                <c:pt idx="99">
                  <c:v>2390</c:v>
                </c:pt>
                <c:pt idx="100">
                  <c:v>2400</c:v>
                </c:pt>
                <c:pt idx="101">
                  <c:v>2400</c:v>
                </c:pt>
                <c:pt idx="102">
                  <c:v>2410</c:v>
                </c:pt>
                <c:pt idx="103">
                  <c:v>2410</c:v>
                </c:pt>
                <c:pt idx="104">
                  <c:v>2410</c:v>
                </c:pt>
                <c:pt idx="105">
                  <c:v>2410</c:v>
                </c:pt>
                <c:pt idx="106">
                  <c:v>2410</c:v>
                </c:pt>
                <c:pt idx="108">
                  <c:v>2400</c:v>
                </c:pt>
                <c:pt idx="109">
                  <c:v>2400</c:v>
                </c:pt>
                <c:pt idx="110">
                  <c:v>2400</c:v>
                </c:pt>
                <c:pt idx="111">
                  <c:v>2400</c:v>
                </c:pt>
                <c:pt idx="112">
                  <c:v>2400</c:v>
                </c:pt>
                <c:pt idx="114">
                  <c:v>2380</c:v>
                </c:pt>
                <c:pt idx="115">
                  <c:v>2380</c:v>
                </c:pt>
                <c:pt idx="116">
                  <c:v>2400</c:v>
                </c:pt>
                <c:pt idx="117">
                  <c:v>2420</c:v>
                </c:pt>
                <c:pt idx="118">
                  <c:v>2420</c:v>
                </c:pt>
                <c:pt idx="119">
                  <c:v>2420</c:v>
                </c:pt>
                <c:pt idx="120">
                  <c:v>2420</c:v>
                </c:pt>
                <c:pt idx="122">
                  <c:v>2430</c:v>
                </c:pt>
                <c:pt idx="123">
                  <c:v>2430</c:v>
                </c:pt>
                <c:pt idx="124">
                  <c:v>2430</c:v>
                </c:pt>
                <c:pt idx="125">
                  <c:v>2430</c:v>
                </c:pt>
                <c:pt idx="126">
                  <c:v>2430</c:v>
                </c:pt>
                <c:pt idx="127">
                  <c:v>2430</c:v>
                </c:pt>
                <c:pt idx="128">
                  <c:v>2420</c:v>
                </c:pt>
                <c:pt idx="129">
                  <c:v>2430</c:v>
                </c:pt>
                <c:pt idx="130">
                  <c:v>2430</c:v>
                </c:pt>
                <c:pt idx="131">
                  <c:v>2430</c:v>
                </c:pt>
                <c:pt idx="132">
                  <c:v>2430</c:v>
                </c:pt>
                <c:pt idx="133">
                  <c:v>2430</c:v>
                </c:pt>
                <c:pt idx="134">
                  <c:v>2430</c:v>
                </c:pt>
                <c:pt idx="135">
                  <c:v>2430</c:v>
                </c:pt>
                <c:pt idx="136">
                  <c:v>2440</c:v>
                </c:pt>
                <c:pt idx="137">
                  <c:v>2440</c:v>
                </c:pt>
                <c:pt idx="138">
                  <c:v>2440</c:v>
                </c:pt>
                <c:pt idx="139">
                  <c:v>2440</c:v>
                </c:pt>
                <c:pt idx="140">
                  <c:v>2420</c:v>
                </c:pt>
                <c:pt idx="141">
                  <c:v>2420</c:v>
                </c:pt>
                <c:pt idx="142">
                  <c:v>2450</c:v>
                </c:pt>
                <c:pt idx="143">
                  <c:v>2420</c:v>
                </c:pt>
                <c:pt idx="144">
                  <c:v>2420</c:v>
                </c:pt>
                <c:pt idx="145">
                  <c:v>2420</c:v>
                </c:pt>
                <c:pt idx="146">
                  <c:v>2390</c:v>
                </c:pt>
                <c:pt idx="147">
                  <c:v>2380</c:v>
                </c:pt>
                <c:pt idx="148">
                  <c:v>2370</c:v>
                </c:pt>
                <c:pt idx="149">
                  <c:v>2360</c:v>
                </c:pt>
                <c:pt idx="150">
                  <c:v>2350</c:v>
                </c:pt>
                <c:pt idx="151">
                  <c:v>2380</c:v>
                </c:pt>
                <c:pt idx="152">
                  <c:v>2380</c:v>
                </c:pt>
                <c:pt idx="153">
                  <c:v>2380</c:v>
                </c:pt>
                <c:pt idx="154">
                  <c:v>2380</c:v>
                </c:pt>
                <c:pt idx="155">
                  <c:v>2380</c:v>
                </c:pt>
                <c:pt idx="156">
                  <c:v>2380</c:v>
                </c:pt>
                <c:pt idx="157">
                  <c:v>2380</c:v>
                </c:pt>
                <c:pt idx="158">
                  <c:v>2380</c:v>
                </c:pt>
                <c:pt idx="159">
                  <c:v>2380</c:v>
                </c:pt>
                <c:pt idx="160">
                  <c:v>2380</c:v>
                </c:pt>
                <c:pt idx="161">
                  <c:v>2380</c:v>
                </c:pt>
                <c:pt idx="162">
                  <c:v>2380</c:v>
                </c:pt>
                <c:pt idx="163">
                  <c:v>2380</c:v>
                </c:pt>
                <c:pt idx="164">
                  <c:v>2380</c:v>
                </c:pt>
                <c:pt idx="165">
                  <c:v>2370</c:v>
                </c:pt>
                <c:pt idx="166">
                  <c:v>2370</c:v>
                </c:pt>
                <c:pt idx="167">
                  <c:v>2360</c:v>
                </c:pt>
                <c:pt idx="168">
                  <c:v>2360</c:v>
                </c:pt>
                <c:pt idx="169">
                  <c:v>2340</c:v>
                </c:pt>
                <c:pt idx="170">
                  <c:v>2340</c:v>
                </c:pt>
                <c:pt idx="171">
                  <c:v>2330</c:v>
                </c:pt>
                <c:pt idx="172">
                  <c:v>2330</c:v>
                </c:pt>
                <c:pt idx="173">
                  <c:v>2330</c:v>
                </c:pt>
                <c:pt idx="174">
                  <c:v>2330</c:v>
                </c:pt>
                <c:pt idx="175">
                  <c:v>2330</c:v>
                </c:pt>
                <c:pt idx="176">
                  <c:v>2320</c:v>
                </c:pt>
                <c:pt idx="177">
                  <c:v>2320</c:v>
                </c:pt>
                <c:pt idx="178">
                  <c:v>2350</c:v>
                </c:pt>
                <c:pt idx="179">
                  <c:v>2350</c:v>
                </c:pt>
                <c:pt idx="180">
                  <c:v>2350</c:v>
                </c:pt>
                <c:pt idx="181">
                  <c:v>2370</c:v>
                </c:pt>
                <c:pt idx="182">
                  <c:v>2390</c:v>
                </c:pt>
                <c:pt idx="183">
                  <c:v>2400</c:v>
                </c:pt>
                <c:pt idx="184">
                  <c:v>2400</c:v>
                </c:pt>
                <c:pt idx="185">
                  <c:v>2390</c:v>
                </c:pt>
                <c:pt idx="186">
                  <c:v>2390</c:v>
                </c:pt>
                <c:pt idx="187">
                  <c:v>2390</c:v>
                </c:pt>
                <c:pt idx="188">
                  <c:v>2390</c:v>
                </c:pt>
                <c:pt idx="189">
                  <c:v>2420</c:v>
                </c:pt>
                <c:pt idx="190">
                  <c:v>2440</c:v>
                </c:pt>
                <c:pt idx="191">
                  <c:v>2460</c:v>
                </c:pt>
                <c:pt idx="192">
                  <c:v>2460</c:v>
                </c:pt>
                <c:pt idx="193">
                  <c:v>2460</c:v>
                </c:pt>
                <c:pt idx="194">
                  <c:v>2460</c:v>
                </c:pt>
                <c:pt idx="195">
                  <c:v>2460</c:v>
                </c:pt>
                <c:pt idx="196">
                  <c:v>2460</c:v>
                </c:pt>
                <c:pt idx="197">
                  <c:v>2460</c:v>
                </c:pt>
                <c:pt idx="198">
                  <c:v>2460</c:v>
                </c:pt>
                <c:pt idx="199">
                  <c:v>2460</c:v>
                </c:pt>
                <c:pt idx="200">
                  <c:v>2460</c:v>
                </c:pt>
                <c:pt idx="201">
                  <c:v>2460</c:v>
                </c:pt>
                <c:pt idx="202">
                  <c:v>2460</c:v>
                </c:pt>
                <c:pt idx="203">
                  <c:v>2460</c:v>
                </c:pt>
                <c:pt idx="204">
                  <c:v>2480</c:v>
                </c:pt>
                <c:pt idx="205">
                  <c:v>2490</c:v>
                </c:pt>
                <c:pt idx="206">
                  <c:v>2440</c:v>
                </c:pt>
                <c:pt idx="207">
                  <c:v>2440</c:v>
                </c:pt>
                <c:pt idx="208">
                  <c:v>2440</c:v>
                </c:pt>
                <c:pt idx="209">
                  <c:v>2430</c:v>
                </c:pt>
                <c:pt idx="210">
                  <c:v>2430</c:v>
                </c:pt>
                <c:pt idx="211">
                  <c:v>2450</c:v>
                </c:pt>
                <c:pt idx="212">
                  <c:v>2470</c:v>
                </c:pt>
                <c:pt idx="213">
                  <c:v>2510</c:v>
                </c:pt>
                <c:pt idx="214">
                  <c:v>2510</c:v>
                </c:pt>
                <c:pt idx="215">
                  <c:v>2510</c:v>
                </c:pt>
                <c:pt idx="216">
                  <c:v>2520</c:v>
                </c:pt>
                <c:pt idx="217">
                  <c:v>2540</c:v>
                </c:pt>
                <c:pt idx="218">
                  <c:v>2540</c:v>
                </c:pt>
                <c:pt idx="219">
                  <c:v>2580</c:v>
                </c:pt>
                <c:pt idx="220">
                  <c:v>2580</c:v>
                </c:pt>
                <c:pt idx="221">
                  <c:v>2580</c:v>
                </c:pt>
                <c:pt idx="222">
                  <c:v>2580</c:v>
                </c:pt>
                <c:pt idx="223">
                  <c:v>2580</c:v>
                </c:pt>
                <c:pt idx="224">
                  <c:v>2580</c:v>
                </c:pt>
                <c:pt idx="225">
                  <c:v>2590</c:v>
                </c:pt>
                <c:pt idx="226">
                  <c:v>2590</c:v>
                </c:pt>
                <c:pt idx="227">
                  <c:v>2600</c:v>
                </c:pt>
                <c:pt idx="228">
                  <c:v>2600</c:v>
                </c:pt>
                <c:pt idx="229">
                  <c:v>2600</c:v>
                </c:pt>
                <c:pt idx="230">
                  <c:v>2610</c:v>
                </c:pt>
                <c:pt idx="231">
                  <c:v>2610</c:v>
                </c:pt>
                <c:pt idx="232">
                  <c:v>2620</c:v>
                </c:pt>
                <c:pt idx="233">
                  <c:v>2620</c:v>
                </c:pt>
                <c:pt idx="234">
                  <c:v>2640</c:v>
                </c:pt>
                <c:pt idx="235">
                  <c:v>2640</c:v>
                </c:pt>
                <c:pt idx="236">
                  <c:v>2640</c:v>
                </c:pt>
                <c:pt idx="237">
                  <c:v>2640</c:v>
                </c:pt>
                <c:pt idx="238">
                  <c:v>2650</c:v>
                </c:pt>
                <c:pt idx="239">
                  <c:v>2660</c:v>
                </c:pt>
                <c:pt idx="240">
                  <c:v>2650</c:v>
                </c:pt>
                <c:pt idx="241">
                  <c:v>2640</c:v>
                </c:pt>
                <c:pt idx="242">
                  <c:v>2640</c:v>
                </c:pt>
                <c:pt idx="243">
                  <c:v>2640</c:v>
                </c:pt>
                <c:pt idx="244">
                  <c:v>2630</c:v>
                </c:pt>
                <c:pt idx="245">
                  <c:v>2630</c:v>
                </c:pt>
                <c:pt idx="246">
                  <c:v>2630</c:v>
                </c:pt>
                <c:pt idx="247">
                  <c:v>2630</c:v>
                </c:pt>
                <c:pt idx="248">
                  <c:v>2640</c:v>
                </c:pt>
                <c:pt idx="249">
                  <c:v>2640</c:v>
                </c:pt>
                <c:pt idx="250">
                  <c:v>2640</c:v>
                </c:pt>
                <c:pt idx="251">
                  <c:v>2630</c:v>
                </c:pt>
                <c:pt idx="252">
                  <c:v>2630</c:v>
                </c:pt>
                <c:pt idx="253">
                  <c:v>2630</c:v>
                </c:pt>
                <c:pt idx="254">
                  <c:v>2630</c:v>
                </c:pt>
                <c:pt idx="255">
                  <c:v>2620</c:v>
                </c:pt>
                <c:pt idx="256">
                  <c:v>2620</c:v>
                </c:pt>
                <c:pt idx="257">
                  <c:v>2620</c:v>
                </c:pt>
                <c:pt idx="258">
                  <c:v>2620</c:v>
                </c:pt>
                <c:pt idx="259">
                  <c:v>2610</c:v>
                </c:pt>
                <c:pt idx="260">
                  <c:v>2610</c:v>
                </c:pt>
                <c:pt idx="261">
                  <c:v>2600</c:v>
                </c:pt>
                <c:pt idx="262">
                  <c:v>2600</c:v>
                </c:pt>
                <c:pt idx="263">
                  <c:v>2600</c:v>
                </c:pt>
                <c:pt idx="264">
                  <c:v>2600</c:v>
                </c:pt>
                <c:pt idx="265">
                  <c:v>2630</c:v>
                </c:pt>
                <c:pt idx="266">
                  <c:v>2630</c:v>
                </c:pt>
                <c:pt idx="267">
                  <c:v>2620</c:v>
                </c:pt>
                <c:pt idx="268">
                  <c:v>2600</c:v>
                </c:pt>
                <c:pt idx="269">
                  <c:v>2590</c:v>
                </c:pt>
                <c:pt idx="270">
                  <c:v>2590</c:v>
                </c:pt>
                <c:pt idx="271">
                  <c:v>2590</c:v>
                </c:pt>
                <c:pt idx="272">
                  <c:v>2590</c:v>
                </c:pt>
                <c:pt idx="273">
                  <c:v>2620</c:v>
                </c:pt>
                <c:pt idx="274">
                  <c:v>2690</c:v>
                </c:pt>
                <c:pt idx="275">
                  <c:v>2710</c:v>
                </c:pt>
                <c:pt idx="276">
                  <c:v>2720</c:v>
                </c:pt>
                <c:pt idx="277">
                  <c:v>2720</c:v>
                </c:pt>
                <c:pt idx="278">
                  <c:v>2720</c:v>
                </c:pt>
                <c:pt idx="279">
                  <c:v>2720</c:v>
                </c:pt>
                <c:pt idx="280">
                  <c:v>2720</c:v>
                </c:pt>
                <c:pt idx="281">
                  <c:v>2720</c:v>
                </c:pt>
                <c:pt idx="282">
                  <c:v>2720</c:v>
                </c:pt>
                <c:pt idx="283">
                  <c:v>2730</c:v>
                </c:pt>
                <c:pt idx="284">
                  <c:v>2730</c:v>
                </c:pt>
                <c:pt idx="285">
                  <c:v>2730</c:v>
                </c:pt>
                <c:pt idx="286">
                  <c:v>2730</c:v>
                </c:pt>
                <c:pt idx="287">
                  <c:v>2730</c:v>
                </c:pt>
                <c:pt idx="288">
                  <c:v>2730</c:v>
                </c:pt>
                <c:pt idx="289">
                  <c:v>2730</c:v>
                </c:pt>
                <c:pt idx="290">
                  <c:v>2730</c:v>
                </c:pt>
                <c:pt idx="291">
                  <c:v>2730</c:v>
                </c:pt>
                <c:pt idx="292">
                  <c:v>2730</c:v>
                </c:pt>
                <c:pt idx="293">
                  <c:v>2740</c:v>
                </c:pt>
                <c:pt idx="294">
                  <c:v>2760</c:v>
                </c:pt>
                <c:pt idx="295">
                  <c:v>2800</c:v>
                </c:pt>
                <c:pt idx="296">
                  <c:v>2840</c:v>
                </c:pt>
                <c:pt idx="297">
                  <c:v>2840</c:v>
                </c:pt>
                <c:pt idx="298">
                  <c:v>2840</c:v>
                </c:pt>
                <c:pt idx="299">
                  <c:v>2840</c:v>
                </c:pt>
                <c:pt idx="300">
                  <c:v>2840</c:v>
                </c:pt>
                <c:pt idx="301">
                  <c:v>2840</c:v>
                </c:pt>
                <c:pt idx="302">
                  <c:v>2840</c:v>
                </c:pt>
                <c:pt idx="303">
                  <c:v>2850</c:v>
                </c:pt>
                <c:pt idx="304">
                  <c:v>2850</c:v>
                </c:pt>
                <c:pt idx="305">
                  <c:v>2850</c:v>
                </c:pt>
                <c:pt idx="306">
                  <c:v>2850</c:v>
                </c:pt>
                <c:pt idx="307">
                  <c:v>2860</c:v>
                </c:pt>
                <c:pt idx="308">
                  <c:v>2860</c:v>
                </c:pt>
                <c:pt idx="309">
                  <c:v>2870</c:v>
                </c:pt>
                <c:pt idx="310">
                  <c:v>2870</c:v>
                </c:pt>
                <c:pt idx="311">
                  <c:v>2870</c:v>
                </c:pt>
                <c:pt idx="312">
                  <c:v>2870</c:v>
                </c:pt>
                <c:pt idx="313">
                  <c:v>2870</c:v>
                </c:pt>
                <c:pt idx="314">
                  <c:v>2870</c:v>
                </c:pt>
                <c:pt idx="315">
                  <c:v>2860</c:v>
                </c:pt>
                <c:pt idx="316">
                  <c:v>2880</c:v>
                </c:pt>
                <c:pt idx="317">
                  <c:v>2880</c:v>
                </c:pt>
                <c:pt idx="318">
                  <c:v>2880</c:v>
                </c:pt>
                <c:pt idx="319">
                  <c:v>2880</c:v>
                </c:pt>
                <c:pt idx="320">
                  <c:v>2880</c:v>
                </c:pt>
                <c:pt idx="321">
                  <c:v>2860</c:v>
                </c:pt>
                <c:pt idx="322">
                  <c:v>2850</c:v>
                </c:pt>
                <c:pt idx="323">
                  <c:v>2850</c:v>
                </c:pt>
                <c:pt idx="324">
                  <c:v>2820</c:v>
                </c:pt>
                <c:pt idx="325">
                  <c:v>2820</c:v>
                </c:pt>
                <c:pt idx="326">
                  <c:v>2820</c:v>
                </c:pt>
                <c:pt idx="327">
                  <c:v>2820</c:v>
                </c:pt>
                <c:pt idx="328">
                  <c:v>2820</c:v>
                </c:pt>
                <c:pt idx="329">
                  <c:v>2820</c:v>
                </c:pt>
                <c:pt idx="330">
                  <c:v>2820</c:v>
                </c:pt>
                <c:pt idx="331">
                  <c:v>2820</c:v>
                </c:pt>
                <c:pt idx="332">
                  <c:v>2820</c:v>
                </c:pt>
                <c:pt idx="342">
                  <c:v>2820</c:v>
                </c:pt>
                <c:pt idx="343">
                  <c:v>2820</c:v>
                </c:pt>
                <c:pt idx="344">
                  <c:v>2820</c:v>
                </c:pt>
                <c:pt idx="345">
                  <c:v>2810</c:v>
                </c:pt>
                <c:pt idx="346">
                  <c:v>2810</c:v>
                </c:pt>
                <c:pt idx="347">
                  <c:v>2810</c:v>
                </c:pt>
                <c:pt idx="348">
                  <c:v>2810</c:v>
                </c:pt>
                <c:pt idx="349">
                  <c:v>2810</c:v>
                </c:pt>
                <c:pt idx="350">
                  <c:v>2810</c:v>
                </c:pt>
                <c:pt idx="351">
                  <c:v>2810</c:v>
                </c:pt>
                <c:pt idx="352">
                  <c:v>2810</c:v>
                </c:pt>
                <c:pt idx="353">
                  <c:v>2810</c:v>
                </c:pt>
                <c:pt idx="354">
                  <c:v>2810</c:v>
                </c:pt>
                <c:pt idx="355">
                  <c:v>2810</c:v>
                </c:pt>
                <c:pt idx="356">
                  <c:v>2810</c:v>
                </c:pt>
                <c:pt idx="357">
                  <c:v>2810</c:v>
                </c:pt>
                <c:pt idx="358">
                  <c:v>2810</c:v>
                </c:pt>
                <c:pt idx="359">
                  <c:v>2810</c:v>
                </c:pt>
                <c:pt idx="360">
                  <c:v>2810</c:v>
                </c:pt>
                <c:pt idx="361">
                  <c:v>2810</c:v>
                </c:pt>
                <c:pt idx="362">
                  <c:v>2810</c:v>
                </c:pt>
                <c:pt idx="363">
                  <c:v>2810</c:v>
                </c:pt>
                <c:pt idx="365">
                  <c:v>2810</c:v>
                </c:pt>
                <c:pt idx="366">
                  <c:v>2820</c:v>
                </c:pt>
                <c:pt idx="367">
                  <c:v>2820</c:v>
                </c:pt>
                <c:pt idx="368">
                  <c:v>2820</c:v>
                </c:pt>
                <c:pt idx="369">
                  <c:v>2850</c:v>
                </c:pt>
                <c:pt idx="370">
                  <c:v>2850</c:v>
                </c:pt>
                <c:pt idx="371">
                  <c:v>2850</c:v>
                </c:pt>
                <c:pt idx="372">
                  <c:v>2850</c:v>
                </c:pt>
                <c:pt idx="373">
                  <c:v>2850</c:v>
                </c:pt>
                <c:pt idx="374">
                  <c:v>2850</c:v>
                </c:pt>
                <c:pt idx="375">
                  <c:v>2850</c:v>
                </c:pt>
                <c:pt idx="376">
                  <c:v>2820</c:v>
                </c:pt>
                <c:pt idx="377">
                  <c:v>2820</c:v>
                </c:pt>
                <c:pt idx="378">
                  <c:v>2820</c:v>
                </c:pt>
                <c:pt idx="379">
                  <c:v>2820</c:v>
                </c:pt>
                <c:pt idx="380">
                  <c:v>2810</c:v>
                </c:pt>
                <c:pt idx="381">
                  <c:v>2810</c:v>
                </c:pt>
                <c:pt idx="382">
                  <c:v>2810</c:v>
                </c:pt>
                <c:pt idx="383">
                  <c:v>2810</c:v>
                </c:pt>
                <c:pt idx="384">
                  <c:v>2760</c:v>
                </c:pt>
                <c:pt idx="385">
                  <c:v>2760</c:v>
                </c:pt>
                <c:pt idx="386">
                  <c:v>2750</c:v>
                </c:pt>
                <c:pt idx="387">
                  <c:v>2740</c:v>
                </c:pt>
                <c:pt idx="388">
                  <c:v>2740</c:v>
                </c:pt>
                <c:pt idx="389">
                  <c:v>2740</c:v>
                </c:pt>
                <c:pt idx="390">
                  <c:v>2740</c:v>
                </c:pt>
                <c:pt idx="391">
                  <c:v>2740</c:v>
                </c:pt>
                <c:pt idx="392">
                  <c:v>2740</c:v>
                </c:pt>
                <c:pt idx="393">
                  <c:v>2720</c:v>
                </c:pt>
                <c:pt idx="394">
                  <c:v>2720</c:v>
                </c:pt>
                <c:pt idx="395">
                  <c:v>2720</c:v>
                </c:pt>
                <c:pt idx="396">
                  <c:v>2720</c:v>
                </c:pt>
                <c:pt idx="397">
                  <c:v>2700</c:v>
                </c:pt>
                <c:pt idx="398">
                  <c:v>2700</c:v>
                </c:pt>
                <c:pt idx="399">
                  <c:v>2700</c:v>
                </c:pt>
                <c:pt idx="400">
                  <c:v>2700</c:v>
                </c:pt>
                <c:pt idx="401">
                  <c:v>2700</c:v>
                </c:pt>
                <c:pt idx="402">
                  <c:v>2700</c:v>
                </c:pt>
                <c:pt idx="403">
                  <c:v>2700</c:v>
                </c:pt>
                <c:pt idx="404">
                  <c:v>2700</c:v>
                </c:pt>
                <c:pt idx="405">
                  <c:v>2700</c:v>
                </c:pt>
                <c:pt idx="406">
                  <c:v>2700</c:v>
                </c:pt>
                <c:pt idx="407">
                  <c:v>2700</c:v>
                </c:pt>
                <c:pt idx="408">
                  <c:v>2700</c:v>
                </c:pt>
                <c:pt idx="409">
                  <c:v>2700</c:v>
                </c:pt>
                <c:pt idx="410">
                  <c:v>2700</c:v>
                </c:pt>
                <c:pt idx="411">
                  <c:v>2700</c:v>
                </c:pt>
                <c:pt idx="412">
                  <c:v>2700</c:v>
                </c:pt>
                <c:pt idx="413">
                  <c:v>2680</c:v>
                </c:pt>
                <c:pt idx="414">
                  <c:v>2670</c:v>
                </c:pt>
                <c:pt idx="415">
                  <c:v>2670</c:v>
                </c:pt>
                <c:pt idx="416">
                  <c:v>2670</c:v>
                </c:pt>
                <c:pt idx="417">
                  <c:v>2670</c:v>
                </c:pt>
                <c:pt idx="418">
                  <c:v>2660</c:v>
                </c:pt>
                <c:pt idx="419">
                  <c:v>2660</c:v>
                </c:pt>
                <c:pt idx="420">
                  <c:v>2660</c:v>
                </c:pt>
                <c:pt idx="421">
                  <c:v>2660</c:v>
                </c:pt>
                <c:pt idx="422">
                  <c:v>2700</c:v>
                </c:pt>
                <c:pt idx="423">
                  <c:v>2700</c:v>
                </c:pt>
                <c:pt idx="424">
                  <c:v>2700</c:v>
                </c:pt>
                <c:pt idx="425">
                  <c:v>2700</c:v>
                </c:pt>
                <c:pt idx="426">
                  <c:v>2700</c:v>
                </c:pt>
                <c:pt idx="427">
                  <c:v>2700</c:v>
                </c:pt>
                <c:pt idx="428">
                  <c:v>2700</c:v>
                </c:pt>
                <c:pt idx="429">
                  <c:v>2700</c:v>
                </c:pt>
                <c:pt idx="430">
                  <c:v>2700</c:v>
                </c:pt>
                <c:pt idx="431">
                  <c:v>2700</c:v>
                </c:pt>
                <c:pt idx="432">
                  <c:v>2700</c:v>
                </c:pt>
                <c:pt idx="433">
                  <c:v>2700</c:v>
                </c:pt>
                <c:pt idx="434">
                  <c:v>2720</c:v>
                </c:pt>
                <c:pt idx="435">
                  <c:v>2720</c:v>
                </c:pt>
                <c:pt idx="436">
                  <c:v>2730</c:v>
                </c:pt>
                <c:pt idx="437">
                  <c:v>2730</c:v>
                </c:pt>
                <c:pt idx="438">
                  <c:v>2730</c:v>
                </c:pt>
                <c:pt idx="439">
                  <c:v>2730</c:v>
                </c:pt>
                <c:pt idx="440">
                  <c:v>2730</c:v>
                </c:pt>
                <c:pt idx="441">
                  <c:v>2730</c:v>
                </c:pt>
                <c:pt idx="442">
                  <c:v>2730</c:v>
                </c:pt>
                <c:pt idx="443">
                  <c:v>2730</c:v>
                </c:pt>
                <c:pt idx="444">
                  <c:v>2730</c:v>
                </c:pt>
                <c:pt idx="445">
                  <c:v>2730</c:v>
                </c:pt>
                <c:pt idx="446">
                  <c:v>2730</c:v>
                </c:pt>
                <c:pt idx="447">
                  <c:v>2730</c:v>
                </c:pt>
                <c:pt idx="448">
                  <c:v>2750</c:v>
                </c:pt>
                <c:pt idx="449">
                  <c:v>2750</c:v>
                </c:pt>
                <c:pt idx="450">
                  <c:v>2750</c:v>
                </c:pt>
                <c:pt idx="451">
                  <c:v>2750</c:v>
                </c:pt>
                <c:pt idx="452">
                  <c:v>2750</c:v>
                </c:pt>
                <c:pt idx="453">
                  <c:v>2750</c:v>
                </c:pt>
                <c:pt idx="454">
                  <c:v>2750</c:v>
                </c:pt>
                <c:pt idx="455">
                  <c:v>2750</c:v>
                </c:pt>
                <c:pt idx="456">
                  <c:v>2750</c:v>
                </c:pt>
                <c:pt idx="457">
                  <c:v>2750</c:v>
                </c:pt>
                <c:pt idx="458">
                  <c:v>2750</c:v>
                </c:pt>
                <c:pt idx="459">
                  <c:v>2750</c:v>
                </c:pt>
                <c:pt idx="460">
                  <c:v>2750</c:v>
                </c:pt>
                <c:pt idx="461">
                  <c:v>2750</c:v>
                </c:pt>
                <c:pt idx="462">
                  <c:v>2750</c:v>
                </c:pt>
                <c:pt idx="463">
                  <c:v>2750</c:v>
                </c:pt>
                <c:pt idx="464">
                  <c:v>2750</c:v>
                </c:pt>
                <c:pt idx="465">
                  <c:v>2750</c:v>
                </c:pt>
                <c:pt idx="466">
                  <c:v>2750</c:v>
                </c:pt>
                <c:pt idx="467">
                  <c:v>2750</c:v>
                </c:pt>
                <c:pt idx="468">
                  <c:v>2770</c:v>
                </c:pt>
                <c:pt idx="469">
                  <c:v>2770</c:v>
                </c:pt>
                <c:pt idx="470">
                  <c:v>2770</c:v>
                </c:pt>
                <c:pt idx="471">
                  <c:v>2770</c:v>
                </c:pt>
                <c:pt idx="472">
                  <c:v>2770</c:v>
                </c:pt>
                <c:pt idx="473">
                  <c:v>2770</c:v>
                </c:pt>
                <c:pt idx="474">
                  <c:v>2770</c:v>
                </c:pt>
                <c:pt idx="475">
                  <c:v>2770</c:v>
                </c:pt>
                <c:pt idx="476">
                  <c:v>2770</c:v>
                </c:pt>
                <c:pt idx="477">
                  <c:v>2770</c:v>
                </c:pt>
                <c:pt idx="478">
                  <c:v>2800</c:v>
                </c:pt>
                <c:pt idx="479">
                  <c:v>2800</c:v>
                </c:pt>
                <c:pt idx="480">
                  <c:v>2800</c:v>
                </c:pt>
                <c:pt idx="481">
                  <c:v>2800</c:v>
                </c:pt>
                <c:pt idx="482">
                  <c:v>2820</c:v>
                </c:pt>
                <c:pt idx="483">
                  <c:v>2840</c:v>
                </c:pt>
                <c:pt idx="484">
                  <c:v>2840</c:v>
                </c:pt>
                <c:pt idx="485">
                  <c:v>2860</c:v>
                </c:pt>
                <c:pt idx="486">
                  <c:v>2860</c:v>
                </c:pt>
                <c:pt idx="487">
                  <c:v>2860</c:v>
                </c:pt>
                <c:pt idx="488">
                  <c:v>2860</c:v>
                </c:pt>
                <c:pt idx="489">
                  <c:v>2860</c:v>
                </c:pt>
              </c:numCache>
            </c:numRef>
          </c:val>
          <c:smooth val="0"/>
        </c:ser>
        <c:ser>
          <c:idx val="3"/>
          <c:order val="1"/>
          <c:tx>
            <c:strRef>
              <c:f>'玉米现货价格（日）'!$J$2</c:f>
              <c:strCache>
                <c:ptCount val="1"/>
                <c:pt idx="0">
                  <c:v>港口成交价:玉米(国标二等):广东蛇口</c:v>
                </c:pt>
              </c:strCache>
            </c:strRef>
          </c:tx>
          <c:spPr>
            <a:ln w="25400" cap="rnd" cmpd="sng" algn="ctr">
              <a:solidFill>
                <a:srgbClr val="D32F2F"/>
              </a:solidFill>
              <a:prstDash val="solid"/>
              <a:round/>
            </a:ln>
            <a:effectLst/>
          </c:spPr>
          <c:marker>
            <c:symbol val="none"/>
          </c:marker>
          <c:dLbls>
            <c:delete val="1"/>
          </c:dLbls>
          <c:cat>
            <c:numRef>
              <c:f>'玉米现货价格（日）'!$E$3:$E$411</c:f>
              <c:numCache>
                <c:formatCode>yyyy/mm/dd;@</c:formatCode>
                <c:ptCount val="409"/>
                <c:pt idx="0" c:formatCode="yyyy/mm/dd;@">
                  <c:v>45492</c:v>
                </c:pt>
                <c:pt idx="1" c:formatCode="yyyy/mm/dd;@">
                  <c:v>45491</c:v>
                </c:pt>
                <c:pt idx="2" c:formatCode="yyyy/mm/dd;@">
                  <c:v>45490</c:v>
                </c:pt>
                <c:pt idx="3" c:formatCode="yyyy/mm/dd;@">
                  <c:v>45489</c:v>
                </c:pt>
                <c:pt idx="4" c:formatCode="yyyy/mm/dd;@">
                  <c:v>45488</c:v>
                </c:pt>
                <c:pt idx="5" c:formatCode="yyyy/mm/dd;@">
                  <c:v>45487</c:v>
                </c:pt>
                <c:pt idx="6" c:formatCode="yyyy/mm/dd;@">
                  <c:v>45486</c:v>
                </c:pt>
                <c:pt idx="7" c:formatCode="yyyy/mm/dd;@">
                  <c:v>45485</c:v>
                </c:pt>
                <c:pt idx="8" c:formatCode="yyyy/mm/dd;@">
                  <c:v>45484</c:v>
                </c:pt>
                <c:pt idx="9" c:formatCode="yyyy/mm/dd;@">
                  <c:v>45483</c:v>
                </c:pt>
                <c:pt idx="10" c:formatCode="yyyy/mm/dd;@">
                  <c:v>45482</c:v>
                </c:pt>
                <c:pt idx="11" c:formatCode="yyyy/mm/dd;@">
                  <c:v>45481</c:v>
                </c:pt>
                <c:pt idx="12" c:formatCode="yyyy/mm/dd;@">
                  <c:v>45480</c:v>
                </c:pt>
                <c:pt idx="13" c:formatCode="yyyy/mm/dd;@">
                  <c:v>45479</c:v>
                </c:pt>
                <c:pt idx="14" c:formatCode="yyyy/mm/dd;@">
                  <c:v>45478</c:v>
                </c:pt>
                <c:pt idx="15" c:formatCode="yyyy/mm/dd;@">
                  <c:v>45477</c:v>
                </c:pt>
                <c:pt idx="16" c:formatCode="yyyy/mm/dd;@">
                  <c:v>45476</c:v>
                </c:pt>
                <c:pt idx="17" c:formatCode="yyyy/mm/dd;@">
                  <c:v>45475</c:v>
                </c:pt>
                <c:pt idx="18" c:formatCode="yyyy/mm/dd;@">
                  <c:v>45474</c:v>
                </c:pt>
                <c:pt idx="19" c:formatCode="yyyy/mm/dd;@">
                  <c:v>45473</c:v>
                </c:pt>
                <c:pt idx="20" c:formatCode="yyyy/mm/dd;@">
                  <c:v>45472</c:v>
                </c:pt>
                <c:pt idx="21" c:formatCode="yyyy/mm/dd;@">
                  <c:v>45471</c:v>
                </c:pt>
                <c:pt idx="22" c:formatCode="yyyy/mm/dd;@">
                  <c:v>45470</c:v>
                </c:pt>
                <c:pt idx="23" c:formatCode="yyyy/mm/dd;@">
                  <c:v>45469</c:v>
                </c:pt>
                <c:pt idx="24" c:formatCode="yyyy/mm/dd;@">
                  <c:v>45468</c:v>
                </c:pt>
                <c:pt idx="25" c:formatCode="yyyy/mm/dd;@">
                  <c:v>45467</c:v>
                </c:pt>
                <c:pt idx="26" c:formatCode="yyyy/mm/dd;@">
                  <c:v>45466</c:v>
                </c:pt>
                <c:pt idx="27" c:formatCode="yyyy/mm/dd;@">
                  <c:v>45465</c:v>
                </c:pt>
                <c:pt idx="28" c:formatCode="yyyy/mm/dd;@">
                  <c:v>45464</c:v>
                </c:pt>
                <c:pt idx="29" c:formatCode="yyyy/mm/dd;@">
                  <c:v>45463</c:v>
                </c:pt>
                <c:pt idx="30" c:formatCode="yyyy/mm/dd;@">
                  <c:v>45462</c:v>
                </c:pt>
                <c:pt idx="31" c:formatCode="yyyy/mm/dd;@">
                  <c:v>45461</c:v>
                </c:pt>
                <c:pt idx="32" c:formatCode="yyyy/mm/dd;@">
                  <c:v>45460</c:v>
                </c:pt>
                <c:pt idx="33" c:formatCode="yyyy/mm/dd;@">
                  <c:v>45459</c:v>
                </c:pt>
                <c:pt idx="34" c:formatCode="yyyy/mm/dd;@">
                  <c:v>45458</c:v>
                </c:pt>
                <c:pt idx="35" c:formatCode="yyyy/mm/dd;@">
                  <c:v>45457</c:v>
                </c:pt>
                <c:pt idx="36" c:formatCode="yyyy/mm/dd;@">
                  <c:v>45456</c:v>
                </c:pt>
                <c:pt idx="37" c:formatCode="yyyy/mm/dd;@">
                  <c:v>45455</c:v>
                </c:pt>
                <c:pt idx="38" c:formatCode="yyyy/mm/dd;@">
                  <c:v>45454</c:v>
                </c:pt>
                <c:pt idx="39" c:formatCode="yyyy/mm/dd;@">
                  <c:v>45453</c:v>
                </c:pt>
                <c:pt idx="40" c:formatCode="yyyy/mm/dd;@">
                  <c:v>45452</c:v>
                </c:pt>
                <c:pt idx="41" c:formatCode="yyyy/mm/dd;@">
                  <c:v>45451</c:v>
                </c:pt>
                <c:pt idx="42" c:formatCode="yyyy/mm/dd;@">
                  <c:v>45450</c:v>
                </c:pt>
                <c:pt idx="43" c:formatCode="yyyy/mm/dd;@">
                  <c:v>45449</c:v>
                </c:pt>
                <c:pt idx="44" c:formatCode="yyyy/mm/dd;@">
                  <c:v>45448</c:v>
                </c:pt>
                <c:pt idx="45" c:formatCode="yyyy/mm/dd;@">
                  <c:v>45447</c:v>
                </c:pt>
                <c:pt idx="46" c:formatCode="yyyy/mm/dd;@">
                  <c:v>45446</c:v>
                </c:pt>
                <c:pt idx="47" c:formatCode="yyyy/mm/dd;@">
                  <c:v>45445</c:v>
                </c:pt>
                <c:pt idx="48" c:formatCode="yyyy/mm/dd;@">
                  <c:v>45444</c:v>
                </c:pt>
                <c:pt idx="49" c:formatCode="yyyy/mm/dd;@">
                  <c:v>45443</c:v>
                </c:pt>
                <c:pt idx="50" c:formatCode="yyyy/mm/dd;@">
                  <c:v>45442</c:v>
                </c:pt>
                <c:pt idx="51" c:formatCode="yyyy/mm/dd;@">
                  <c:v>45441</c:v>
                </c:pt>
                <c:pt idx="52" c:formatCode="yyyy/mm/dd;@">
                  <c:v>45440</c:v>
                </c:pt>
                <c:pt idx="53" c:formatCode="yyyy/mm/dd;@">
                  <c:v>45439</c:v>
                </c:pt>
                <c:pt idx="54" c:formatCode="yyyy/mm/dd;@">
                  <c:v>45438</c:v>
                </c:pt>
                <c:pt idx="55" c:formatCode="yyyy/mm/dd;@">
                  <c:v>45437</c:v>
                </c:pt>
                <c:pt idx="56" c:formatCode="yyyy/mm/dd;@">
                  <c:v>45436</c:v>
                </c:pt>
                <c:pt idx="57" c:formatCode="yyyy/mm/dd;@">
                  <c:v>45435</c:v>
                </c:pt>
                <c:pt idx="58" c:formatCode="yyyy/mm/dd;@">
                  <c:v>45434</c:v>
                </c:pt>
                <c:pt idx="59" c:formatCode="yyyy/mm/dd;@">
                  <c:v>45433</c:v>
                </c:pt>
                <c:pt idx="60" c:formatCode="yyyy/mm/dd;@">
                  <c:v>45432</c:v>
                </c:pt>
                <c:pt idx="61" c:formatCode="yyyy/mm/dd;@">
                  <c:v>45431</c:v>
                </c:pt>
                <c:pt idx="62" c:formatCode="yyyy/mm/dd;@">
                  <c:v>45430</c:v>
                </c:pt>
                <c:pt idx="63" c:formatCode="yyyy/mm/dd;@">
                  <c:v>45429</c:v>
                </c:pt>
                <c:pt idx="64" c:formatCode="yyyy/mm/dd;@">
                  <c:v>45428</c:v>
                </c:pt>
                <c:pt idx="65" c:formatCode="yyyy/mm/dd;@">
                  <c:v>45427</c:v>
                </c:pt>
                <c:pt idx="66" c:formatCode="yyyy/mm/dd;@">
                  <c:v>45426</c:v>
                </c:pt>
                <c:pt idx="67" c:formatCode="yyyy/mm/dd;@">
                  <c:v>45425</c:v>
                </c:pt>
                <c:pt idx="68" c:formatCode="yyyy/mm/dd;@">
                  <c:v>45424</c:v>
                </c:pt>
                <c:pt idx="69" c:formatCode="yyyy/mm/dd;@">
                  <c:v>45423</c:v>
                </c:pt>
                <c:pt idx="70" c:formatCode="yyyy/mm/dd;@">
                  <c:v>45422</c:v>
                </c:pt>
                <c:pt idx="71" c:formatCode="yyyy/mm/dd;@">
                  <c:v>45421</c:v>
                </c:pt>
                <c:pt idx="72" c:formatCode="yyyy/mm/dd;@">
                  <c:v>45420</c:v>
                </c:pt>
                <c:pt idx="73" c:formatCode="yyyy/mm/dd;@">
                  <c:v>45419</c:v>
                </c:pt>
                <c:pt idx="74" c:formatCode="yyyy/mm/dd;@">
                  <c:v>45418</c:v>
                </c:pt>
                <c:pt idx="75" c:formatCode="yyyy/mm/dd;@">
                  <c:v>45417</c:v>
                </c:pt>
                <c:pt idx="76" c:formatCode="yyyy/mm/dd;@">
                  <c:v>45416</c:v>
                </c:pt>
                <c:pt idx="77" c:formatCode="yyyy/mm/dd;@">
                  <c:v>45415</c:v>
                </c:pt>
                <c:pt idx="78" c:formatCode="yyyy/mm/dd;@">
                  <c:v>45414</c:v>
                </c:pt>
                <c:pt idx="79" c:formatCode="yyyy/mm/dd;@">
                  <c:v>45413</c:v>
                </c:pt>
                <c:pt idx="80" c:formatCode="yyyy/mm/dd;@">
                  <c:v>45412</c:v>
                </c:pt>
                <c:pt idx="81" c:formatCode="yyyy/mm/dd;@">
                  <c:v>45411</c:v>
                </c:pt>
                <c:pt idx="82" c:formatCode="yyyy/mm/dd;@">
                  <c:v>45410</c:v>
                </c:pt>
                <c:pt idx="83" c:formatCode="yyyy/mm/dd;@">
                  <c:v>45409</c:v>
                </c:pt>
                <c:pt idx="84" c:formatCode="yyyy/mm/dd;@">
                  <c:v>45408</c:v>
                </c:pt>
                <c:pt idx="85" c:formatCode="yyyy/mm/dd;@">
                  <c:v>45407</c:v>
                </c:pt>
                <c:pt idx="86" c:formatCode="yyyy/mm/dd;@">
                  <c:v>45406</c:v>
                </c:pt>
                <c:pt idx="87" c:formatCode="yyyy/mm/dd;@">
                  <c:v>45405</c:v>
                </c:pt>
                <c:pt idx="88" c:formatCode="yyyy/mm/dd;@">
                  <c:v>45404</c:v>
                </c:pt>
                <c:pt idx="89" c:formatCode="yyyy/mm/dd;@">
                  <c:v>45403</c:v>
                </c:pt>
                <c:pt idx="90" c:formatCode="yyyy/mm/dd;@">
                  <c:v>45402</c:v>
                </c:pt>
                <c:pt idx="91" c:formatCode="yyyy/mm/dd;@">
                  <c:v>45401</c:v>
                </c:pt>
                <c:pt idx="92" c:formatCode="yyyy/mm/dd;@">
                  <c:v>45400</c:v>
                </c:pt>
                <c:pt idx="93" c:formatCode="yyyy/mm/dd;@">
                  <c:v>45399</c:v>
                </c:pt>
                <c:pt idx="94" c:formatCode="yyyy/mm/dd;@">
                  <c:v>45398</c:v>
                </c:pt>
                <c:pt idx="95" c:formatCode="yyyy/mm/dd;@">
                  <c:v>45397</c:v>
                </c:pt>
                <c:pt idx="96" c:formatCode="yyyy/mm/dd;@">
                  <c:v>45396</c:v>
                </c:pt>
                <c:pt idx="97" c:formatCode="yyyy/mm/dd;@">
                  <c:v>45395</c:v>
                </c:pt>
                <c:pt idx="98" c:formatCode="yyyy/mm/dd;@">
                  <c:v>45394</c:v>
                </c:pt>
                <c:pt idx="99" c:formatCode="yyyy/mm/dd;@">
                  <c:v>45393</c:v>
                </c:pt>
                <c:pt idx="100" c:formatCode="yyyy/mm/dd;@">
                  <c:v>45392</c:v>
                </c:pt>
                <c:pt idx="101" c:formatCode="yyyy/mm/dd;@">
                  <c:v>45391</c:v>
                </c:pt>
                <c:pt idx="102" c:formatCode="yyyy/mm/dd;@">
                  <c:v>45390</c:v>
                </c:pt>
                <c:pt idx="103" c:formatCode="yyyy/mm/dd;@">
                  <c:v>45389</c:v>
                </c:pt>
                <c:pt idx="104" c:formatCode="yyyy/mm/dd;@">
                  <c:v>45388</c:v>
                </c:pt>
                <c:pt idx="105" c:formatCode="yyyy/mm/dd;@">
                  <c:v>45387</c:v>
                </c:pt>
                <c:pt idx="106" c:formatCode="yyyy/mm/dd;@">
                  <c:v>45386</c:v>
                </c:pt>
                <c:pt idx="107" c:formatCode="yyyy/mm/dd;@">
                  <c:v>45385</c:v>
                </c:pt>
                <c:pt idx="108" c:formatCode="yyyy/mm/dd;@">
                  <c:v>45384</c:v>
                </c:pt>
                <c:pt idx="109" c:formatCode="yyyy/mm/dd;@">
                  <c:v>45383</c:v>
                </c:pt>
                <c:pt idx="110" c:formatCode="yyyy/mm/dd;@">
                  <c:v>45382</c:v>
                </c:pt>
                <c:pt idx="111" c:formatCode="yyyy/mm/dd;@">
                  <c:v>45381</c:v>
                </c:pt>
                <c:pt idx="112" c:formatCode="yyyy/mm/dd;@">
                  <c:v>45380</c:v>
                </c:pt>
                <c:pt idx="113" c:formatCode="yyyy/mm/dd;@">
                  <c:v>45379</c:v>
                </c:pt>
                <c:pt idx="114" c:formatCode="yyyy/mm/dd;@">
                  <c:v>45378</c:v>
                </c:pt>
                <c:pt idx="115" c:formatCode="yyyy/mm/dd;@">
                  <c:v>45377</c:v>
                </c:pt>
                <c:pt idx="116" c:formatCode="yyyy/mm/dd;@">
                  <c:v>45376</c:v>
                </c:pt>
                <c:pt idx="117" c:formatCode="yyyy/mm/dd;@">
                  <c:v>45373</c:v>
                </c:pt>
                <c:pt idx="118" c:formatCode="yyyy/mm/dd;@">
                  <c:v>45372</c:v>
                </c:pt>
                <c:pt idx="119" c:formatCode="yyyy/mm/dd;@">
                  <c:v>45371</c:v>
                </c:pt>
                <c:pt idx="120" c:formatCode="yyyy/mm/dd;@">
                  <c:v>45370</c:v>
                </c:pt>
                <c:pt idx="121" c:formatCode="yyyy/mm/dd;@">
                  <c:v>45369</c:v>
                </c:pt>
                <c:pt idx="122" c:formatCode="yyyy/mm/dd;@">
                  <c:v>45368</c:v>
                </c:pt>
                <c:pt idx="123" c:formatCode="yyyy/mm/dd;@">
                  <c:v>45367</c:v>
                </c:pt>
                <c:pt idx="124" c:formatCode="yyyy/mm/dd;@">
                  <c:v>45366</c:v>
                </c:pt>
                <c:pt idx="125" c:formatCode="yyyy/mm/dd;@">
                  <c:v>45365</c:v>
                </c:pt>
                <c:pt idx="126" c:formatCode="yyyy/mm/dd;@">
                  <c:v>45364</c:v>
                </c:pt>
                <c:pt idx="127" c:formatCode="yyyy/mm/dd;@">
                  <c:v>45363</c:v>
                </c:pt>
                <c:pt idx="128" c:formatCode="yyyy/mm/dd;@">
                  <c:v>45362</c:v>
                </c:pt>
                <c:pt idx="129" c:formatCode="yyyy/mm/dd;@">
                  <c:v>45361</c:v>
                </c:pt>
                <c:pt idx="130" c:formatCode="yyyy/mm/dd;@">
                  <c:v>45360</c:v>
                </c:pt>
                <c:pt idx="131" c:formatCode="yyyy/mm/dd;@">
                  <c:v>45359</c:v>
                </c:pt>
                <c:pt idx="132" c:formatCode="yyyy/mm/dd;@">
                  <c:v>45358</c:v>
                </c:pt>
                <c:pt idx="133" c:formatCode="yyyy/mm/dd;@">
                  <c:v>45357</c:v>
                </c:pt>
                <c:pt idx="134" c:formatCode="yyyy/mm/dd;@">
                  <c:v>45356</c:v>
                </c:pt>
                <c:pt idx="135" c:formatCode="yyyy/mm/dd;@">
                  <c:v>45355</c:v>
                </c:pt>
                <c:pt idx="136" c:formatCode="yyyy/mm/dd;@">
                  <c:v>45354</c:v>
                </c:pt>
                <c:pt idx="137" c:formatCode="yyyy/mm/dd;@">
                  <c:v>45353</c:v>
                </c:pt>
                <c:pt idx="138" c:formatCode="yyyy/mm/dd;@">
                  <c:v>45352</c:v>
                </c:pt>
                <c:pt idx="139" c:formatCode="yyyy/mm/dd;@">
                  <c:v>45351</c:v>
                </c:pt>
                <c:pt idx="140" c:formatCode="yyyy/mm/dd;@">
                  <c:v>45350</c:v>
                </c:pt>
                <c:pt idx="141" c:formatCode="yyyy/mm/dd;@">
                  <c:v>45349</c:v>
                </c:pt>
                <c:pt idx="142" c:formatCode="yyyy/mm/dd;@">
                  <c:v>45348</c:v>
                </c:pt>
                <c:pt idx="143" c:formatCode="yyyy/mm/dd;@">
                  <c:v>45347</c:v>
                </c:pt>
                <c:pt idx="144" c:formatCode="yyyy/mm/dd;@">
                  <c:v>45346</c:v>
                </c:pt>
                <c:pt idx="145" c:formatCode="yyyy/mm/dd;@">
                  <c:v>45345</c:v>
                </c:pt>
                <c:pt idx="146" c:formatCode="yyyy/mm/dd;@">
                  <c:v>45344</c:v>
                </c:pt>
                <c:pt idx="147" c:formatCode="yyyy/mm/dd;@">
                  <c:v>45343</c:v>
                </c:pt>
                <c:pt idx="148" c:formatCode="yyyy/mm/dd;@">
                  <c:v>45342</c:v>
                </c:pt>
                <c:pt idx="149" c:formatCode="yyyy/mm/dd;@">
                  <c:v>45341</c:v>
                </c:pt>
                <c:pt idx="150" c:formatCode="yyyy/mm/dd;@">
                  <c:v>45340</c:v>
                </c:pt>
                <c:pt idx="151" c:formatCode="yyyy/mm/dd;@">
                  <c:v>45339</c:v>
                </c:pt>
                <c:pt idx="152" c:formatCode="yyyy/mm/dd;@">
                  <c:v>45338</c:v>
                </c:pt>
                <c:pt idx="153" c:formatCode="yyyy/mm/dd;@">
                  <c:v>45337</c:v>
                </c:pt>
                <c:pt idx="154" c:formatCode="yyyy/mm/dd;@">
                  <c:v>45336</c:v>
                </c:pt>
                <c:pt idx="155" c:formatCode="yyyy/mm/dd;@">
                  <c:v>45335</c:v>
                </c:pt>
                <c:pt idx="156" c:formatCode="yyyy/mm/dd;@">
                  <c:v>45334</c:v>
                </c:pt>
                <c:pt idx="157" c:formatCode="yyyy/mm/dd;@">
                  <c:v>45333</c:v>
                </c:pt>
                <c:pt idx="158" c:formatCode="yyyy/mm/dd;@">
                  <c:v>45332</c:v>
                </c:pt>
                <c:pt idx="159" c:formatCode="yyyy/mm/dd;@">
                  <c:v>45331</c:v>
                </c:pt>
                <c:pt idx="160" c:formatCode="yyyy/mm/dd;@">
                  <c:v>45330</c:v>
                </c:pt>
                <c:pt idx="161" c:formatCode="yyyy/mm/dd;@">
                  <c:v>45329</c:v>
                </c:pt>
                <c:pt idx="162" c:formatCode="yyyy/mm/dd;@">
                  <c:v>45328</c:v>
                </c:pt>
                <c:pt idx="163" c:formatCode="yyyy/mm/dd;@">
                  <c:v>45327</c:v>
                </c:pt>
                <c:pt idx="164" c:formatCode="yyyy/mm/dd;@">
                  <c:v>45326</c:v>
                </c:pt>
                <c:pt idx="165" c:formatCode="yyyy/mm/dd;@">
                  <c:v>45325</c:v>
                </c:pt>
                <c:pt idx="166" c:formatCode="yyyy/mm/dd;@">
                  <c:v>45324</c:v>
                </c:pt>
                <c:pt idx="167" c:formatCode="yyyy/mm/dd;@">
                  <c:v>45323</c:v>
                </c:pt>
                <c:pt idx="168" c:formatCode="yyyy/mm/dd;@">
                  <c:v>45322</c:v>
                </c:pt>
                <c:pt idx="169" c:formatCode="yyyy/mm/dd;@">
                  <c:v>45321</c:v>
                </c:pt>
                <c:pt idx="170" c:formatCode="yyyy/mm/dd;@">
                  <c:v>45320</c:v>
                </c:pt>
                <c:pt idx="171" c:formatCode="yyyy/mm/dd;@">
                  <c:v>45319</c:v>
                </c:pt>
                <c:pt idx="172" c:formatCode="yyyy/mm/dd;@">
                  <c:v>45318</c:v>
                </c:pt>
                <c:pt idx="173" c:formatCode="yyyy/mm/dd;@">
                  <c:v>45317</c:v>
                </c:pt>
                <c:pt idx="174" c:formatCode="yyyy/mm/dd;@">
                  <c:v>45316</c:v>
                </c:pt>
                <c:pt idx="175" c:formatCode="yyyy/mm/dd;@">
                  <c:v>45315</c:v>
                </c:pt>
                <c:pt idx="176" c:formatCode="yyyy/mm/dd;@">
                  <c:v>45314</c:v>
                </c:pt>
                <c:pt idx="177" c:formatCode="yyyy/mm/dd;@">
                  <c:v>45313</c:v>
                </c:pt>
                <c:pt idx="178" c:formatCode="yyyy/mm/dd;@">
                  <c:v>45312</c:v>
                </c:pt>
                <c:pt idx="179" c:formatCode="yyyy/mm/dd;@">
                  <c:v>45311</c:v>
                </c:pt>
                <c:pt idx="180" c:formatCode="yyyy/mm/dd;@">
                  <c:v>45310</c:v>
                </c:pt>
                <c:pt idx="181" c:formatCode="yyyy/mm/dd;@">
                  <c:v>45309</c:v>
                </c:pt>
                <c:pt idx="182" c:formatCode="yyyy/mm/dd;@">
                  <c:v>45308</c:v>
                </c:pt>
                <c:pt idx="183" c:formatCode="yyyy/mm/dd;@">
                  <c:v>45307</c:v>
                </c:pt>
                <c:pt idx="184" c:formatCode="yyyy/mm/dd;@">
                  <c:v>45306</c:v>
                </c:pt>
                <c:pt idx="185" c:formatCode="yyyy/mm/dd;@">
                  <c:v>45305</c:v>
                </c:pt>
                <c:pt idx="186" c:formatCode="yyyy/mm/dd;@">
                  <c:v>45304</c:v>
                </c:pt>
                <c:pt idx="187" c:formatCode="yyyy/mm/dd;@">
                  <c:v>45303</c:v>
                </c:pt>
                <c:pt idx="188" c:formatCode="yyyy/mm/dd;@">
                  <c:v>45302</c:v>
                </c:pt>
                <c:pt idx="189" c:formatCode="yyyy/mm/dd;@">
                  <c:v>45301</c:v>
                </c:pt>
                <c:pt idx="190" c:formatCode="yyyy/mm/dd;@">
                  <c:v>45300</c:v>
                </c:pt>
                <c:pt idx="191" c:formatCode="yyyy/mm/dd;@">
                  <c:v>45299</c:v>
                </c:pt>
                <c:pt idx="192" c:formatCode="yyyy/mm/dd;@">
                  <c:v>45298</c:v>
                </c:pt>
                <c:pt idx="193" c:formatCode="yyyy/mm/dd;@">
                  <c:v>45297</c:v>
                </c:pt>
                <c:pt idx="194" c:formatCode="yyyy/mm/dd;@">
                  <c:v>45296</c:v>
                </c:pt>
                <c:pt idx="195" c:formatCode="yyyy/mm/dd;@">
                  <c:v>45295</c:v>
                </c:pt>
                <c:pt idx="196" c:formatCode="yyyy/mm/dd;@">
                  <c:v>45294</c:v>
                </c:pt>
                <c:pt idx="197" c:formatCode="yyyy/mm/dd;@">
                  <c:v>45293</c:v>
                </c:pt>
                <c:pt idx="198" c:formatCode="yyyy/mm/dd;@">
                  <c:v>45292</c:v>
                </c:pt>
                <c:pt idx="199" c:formatCode="yyyy/mm/dd;@">
                  <c:v>45291</c:v>
                </c:pt>
                <c:pt idx="200" c:formatCode="yyyy/mm/dd;@">
                  <c:v>45290</c:v>
                </c:pt>
                <c:pt idx="201" c:formatCode="yyyy/mm/dd;@">
                  <c:v>45289</c:v>
                </c:pt>
                <c:pt idx="202" c:formatCode="yyyy/mm/dd;@">
                  <c:v>45288</c:v>
                </c:pt>
                <c:pt idx="203" c:formatCode="yyyy/mm/dd;@">
                  <c:v>45287</c:v>
                </c:pt>
                <c:pt idx="204" c:formatCode="yyyy/mm/dd;@">
                  <c:v>45286</c:v>
                </c:pt>
                <c:pt idx="205" c:formatCode="yyyy/mm/dd;@">
                  <c:v>45285</c:v>
                </c:pt>
                <c:pt idx="206" c:formatCode="yyyy/mm/dd;@">
                  <c:v>45284</c:v>
                </c:pt>
                <c:pt idx="207" c:formatCode="yyyy/mm/dd;@">
                  <c:v>45283</c:v>
                </c:pt>
                <c:pt idx="208" c:formatCode="yyyy/mm/dd;@">
                  <c:v>45282</c:v>
                </c:pt>
                <c:pt idx="209" c:formatCode="yyyy/mm/dd;@">
                  <c:v>45281</c:v>
                </c:pt>
                <c:pt idx="210" c:formatCode="yyyy/mm/dd;@">
                  <c:v>45280</c:v>
                </c:pt>
                <c:pt idx="211" c:formatCode="yyyy/mm/dd;@">
                  <c:v>45279</c:v>
                </c:pt>
                <c:pt idx="212" c:formatCode="yyyy/mm/dd;@">
                  <c:v>45278</c:v>
                </c:pt>
                <c:pt idx="213" c:formatCode="yyyy/mm/dd;@">
                  <c:v>45277</c:v>
                </c:pt>
                <c:pt idx="214" c:formatCode="yyyy/mm/dd;@">
                  <c:v>45276</c:v>
                </c:pt>
                <c:pt idx="215" c:formatCode="yyyy/mm/dd;@">
                  <c:v>45275</c:v>
                </c:pt>
                <c:pt idx="216" c:formatCode="yyyy/mm/dd;@">
                  <c:v>45274</c:v>
                </c:pt>
                <c:pt idx="217" c:formatCode="yyyy/mm/dd;@">
                  <c:v>45273</c:v>
                </c:pt>
                <c:pt idx="218" c:formatCode="yyyy/mm/dd;@">
                  <c:v>45272</c:v>
                </c:pt>
                <c:pt idx="219" c:formatCode="yyyy/mm/dd;@">
                  <c:v>45271</c:v>
                </c:pt>
                <c:pt idx="220" c:formatCode="yyyy/mm/dd;@">
                  <c:v>45270</c:v>
                </c:pt>
                <c:pt idx="221" c:formatCode="yyyy/mm/dd;@">
                  <c:v>45269</c:v>
                </c:pt>
                <c:pt idx="222" c:formatCode="yyyy/mm/dd;@">
                  <c:v>45268</c:v>
                </c:pt>
                <c:pt idx="223" c:formatCode="yyyy/mm/dd;@">
                  <c:v>45267</c:v>
                </c:pt>
                <c:pt idx="224" c:formatCode="yyyy/mm/dd;@">
                  <c:v>45266</c:v>
                </c:pt>
                <c:pt idx="225" c:formatCode="yyyy/mm/dd;@">
                  <c:v>45265</c:v>
                </c:pt>
                <c:pt idx="226" c:formatCode="yyyy/mm/dd;@">
                  <c:v>45264</c:v>
                </c:pt>
                <c:pt idx="227" c:formatCode="yyyy/mm/dd;@">
                  <c:v>45263</c:v>
                </c:pt>
                <c:pt idx="228" c:formatCode="yyyy/mm/dd;@">
                  <c:v>45262</c:v>
                </c:pt>
                <c:pt idx="229" c:formatCode="yyyy/mm/dd;@">
                  <c:v>45261</c:v>
                </c:pt>
                <c:pt idx="230" c:formatCode="yyyy/mm/dd;@">
                  <c:v>45260</c:v>
                </c:pt>
                <c:pt idx="231" c:formatCode="yyyy/mm/dd;@">
                  <c:v>45259</c:v>
                </c:pt>
                <c:pt idx="232" c:formatCode="yyyy/mm/dd;@">
                  <c:v>45258</c:v>
                </c:pt>
                <c:pt idx="233" c:formatCode="yyyy/mm/dd;@">
                  <c:v>45257</c:v>
                </c:pt>
                <c:pt idx="234" c:formatCode="yyyy/mm/dd;@">
                  <c:v>45256</c:v>
                </c:pt>
                <c:pt idx="235" c:formatCode="yyyy/mm/dd;@">
                  <c:v>45255</c:v>
                </c:pt>
                <c:pt idx="236" c:formatCode="yyyy/mm/dd;@">
                  <c:v>45254</c:v>
                </c:pt>
                <c:pt idx="237" c:formatCode="yyyy/mm/dd;@">
                  <c:v>45253</c:v>
                </c:pt>
                <c:pt idx="238" c:formatCode="yyyy/mm/dd;@">
                  <c:v>45252</c:v>
                </c:pt>
                <c:pt idx="239" c:formatCode="yyyy/mm/dd;@">
                  <c:v>45251</c:v>
                </c:pt>
                <c:pt idx="240" c:formatCode="yyyy/mm/dd;@">
                  <c:v>45250</c:v>
                </c:pt>
                <c:pt idx="241" c:formatCode="yyyy/mm/dd;@">
                  <c:v>45249</c:v>
                </c:pt>
                <c:pt idx="242" c:formatCode="yyyy/mm/dd;@">
                  <c:v>45248</c:v>
                </c:pt>
                <c:pt idx="243" c:formatCode="yyyy/mm/dd;@">
                  <c:v>45247</c:v>
                </c:pt>
                <c:pt idx="244" c:formatCode="yyyy/mm/dd;@">
                  <c:v>45246</c:v>
                </c:pt>
                <c:pt idx="245" c:formatCode="yyyy/mm/dd;@">
                  <c:v>45245</c:v>
                </c:pt>
                <c:pt idx="246" c:formatCode="yyyy/mm/dd;@">
                  <c:v>45244</c:v>
                </c:pt>
                <c:pt idx="247" c:formatCode="yyyy/mm/dd;@">
                  <c:v>45243</c:v>
                </c:pt>
                <c:pt idx="248" c:formatCode="yyyy/mm/dd;@">
                  <c:v>45242</c:v>
                </c:pt>
                <c:pt idx="249" c:formatCode="yyyy/mm/dd;@">
                  <c:v>45241</c:v>
                </c:pt>
                <c:pt idx="250" c:formatCode="yyyy/mm/dd;@">
                  <c:v>45240</c:v>
                </c:pt>
                <c:pt idx="251" c:formatCode="yyyy/mm/dd;@">
                  <c:v>45239</c:v>
                </c:pt>
                <c:pt idx="252" c:formatCode="yyyy/mm/dd;@">
                  <c:v>45238</c:v>
                </c:pt>
                <c:pt idx="253" c:formatCode="yyyy/mm/dd;@">
                  <c:v>45237</c:v>
                </c:pt>
                <c:pt idx="254" c:formatCode="yyyy/mm/dd;@">
                  <c:v>45236</c:v>
                </c:pt>
                <c:pt idx="255" c:formatCode="yyyy/mm/dd;@">
                  <c:v>45235</c:v>
                </c:pt>
                <c:pt idx="256" c:formatCode="yyyy/mm/dd;@">
                  <c:v>45234</c:v>
                </c:pt>
                <c:pt idx="257" c:formatCode="yyyy/mm/dd;@">
                  <c:v>45233</c:v>
                </c:pt>
                <c:pt idx="258" c:formatCode="yyyy/mm/dd;@">
                  <c:v>45232</c:v>
                </c:pt>
                <c:pt idx="259" c:formatCode="yyyy/mm/dd;@">
                  <c:v>45231</c:v>
                </c:pt>
                <c:pt idx="260" c:formatCode="yyyy/mm/dd;@">
                  <c:v>45230</c:v>
                </c:pt>
                <c:pt idx="261" c:formatCode="yyyy/mm/dd;@">
                  <c:v>45229</c:v>
                </c:pt>
                <c:pt idx="262" c:formatCode="yyyy/mm/dd;@">
                  <c:v>45228</c:v>
                </c:pt>
                <c:pt idx="263" c:formatCode="yyyy/mm/dd;@">
                  <c:v>45227</c:v>
                </c:pt>
                <c:pt idx="264" c:formatCode="yyyy/mm/dd;@">
                  <c:v>45226</c:v>
                </c:pt>
                <c:pt idx="265" c:formatCode="yyyy/mm/dd;@">
                  <c:v>45225</c:v>
                </c:pt>
                <c:pt idx="266" c:formatCode="yyyy/mm/dd;@">
                  <c:v>45224</c:v>
                </c:pt>
                <c:pt idx="267" c:formatCode="yyyy/mm/dd;@">
                  <c:v>45223</c:v>
                </c:pt>
                <c:pt idx="268" c:formatCode="yyyy/mm/dd;@">
                  <c:v>45222</c:v>
                </c:pt>
                <c:pt idx="269" c:formatCode="yyyy/mm/dd;@">
                  <c:v>45221</c:v>
                </c:pt>
                <c:pt idx="270" c:formatCode="yyyy/mm/dd;@">
                  <c:v>45220</c:v>
                </c:pt>
                <c:pt idx="271" c:formatCode="yyyy/mm/dd;@">
                  <c:v>45219</c:v>
                </c:pt>
                <c:pt idx="272" c:formatCode="yyyy/mm/dd;@">
                  <c:v>45218</c:v>
                </c:pt>
                <c:pt idx="273" c:formatCode="yyyy/mm/dd;@">
                  <c:v>45217</c:v>
                </c:pt>
                <c:pt idx="274" c:formatCode="yyyy/mm/dd;@">
                  <c:v>45216</c:v>
                </c:pt>
                <c:pt idx="275" c:formatCode="yyyy/mm/dd;@">
                  <c:v>45215</c:v>
                </c:pt>
                <c:pt idx="276" c:formatCode="yyyy/mm/dd;@">
                  <c:v>45214</c:v>
                </c:pt>
                <c:pt idx="277" c:formatCode="yyyy/mm/dd;@">
                  <c:v>45213</c:v>
                </c:pt>
                <c:pt idx="278" c:formatCode="yyyy/mm/dd;@">
                  <c:v>45212</c:v>
                </c:pt>
                <c:pt idx="279" c:formatCode="yyyy/mm/dd;@">
                  <c:v>45211</c:v>
                </c:pt>
                <c:pt idx="280" c:formatCode="yyyy/mm/dd;@">
                  <c:v>45210</c:v>
                </c:pt>
                <c:pt idx="281" c:formatCode="yyyy/mm/dd;@">
                  <c:v>45209</c:v>
                </c:pt>
                <c:pt idx="282" c:formatCode="yyyy/mm/dd;@">
                  <c:v>45208</c:v>
                </c:pt>
                <c:pt idx="283" c:formatCode="yyyy/mm/dd;@">
                  <c:v>45207</c:v>
                </c:pt>
                <c:pt idx="284" c:formatCode="yyyy/mm/dd;@">
                  <c:v>45206</c:v>
                </c:pt>
                <c:pt idx="285" c:formatCode="yyyy/mm/dd;@">
                  <c:v>45205</c:v>
                </c:pt>
                <c:pt idx="286" c:formatCode="yyyy/mm/dd;@">
                  <c:v>45204</c:v>
                </c:pt>
                <c:pt idx="287" c:formatCode="yyyy/mm/dd;@">
                  <c:v>45203</c:v>
                </c:pt>
                <c:pt idx="288" c:formatCode="yyyy/mm/dd;@">
                  <c:v>45202</c:v>
                </c:pt>
                <c:pt idx="289" c:formatCode="yyyy/mm/dd;@">
                  <c:v>45201</c:v>
                </c:pt>
                <c:pt idx="290" c:formatCode="yyyy/mm/dd;@">
                  <c:v>45200</c:v>
                </c:pt>
                <c:pt idx="291" c:formatCode="yyyy/mm/dd;@">
                  <c:v>45199</c:v>
                </c:pt>
                <c:pt idx="292" c:formatCode="yyyy/mm/dd;@">
                  <c:v>45197</c:v>
                </c:pt>
                <c:pt idx="293" c:formatCode="yyyy/mm/dd;@">
                  <c:v>45196</c:v>
                </c:pt>
                <c:pt idx="294" c:formatCode="yyyy/mm/dd;@">
                  <c:v>45195</c:v>
                </c:pt>
                <c:pt idx="295" c:formatCode="yyyy/mm/dd;@">
                  <c:v>45194</c:v>
                </c:pt>
                <c:pt idx="296" c:formatCode="yyyy/mm/dd;@">
                  <c:v>45193</c:v>
                </c:pt>
                <c:pt idx="297" c:formatCode="yyyy/mm/dd;@">
                  <c:v>45192</c:v>
                </c:pt>
                <c:pt idx="298" c:formatCode="yyyy/mm/dd;@">
                  <c:v>45191</c:v>
                </c:pt>
                <c:pt idx="299" c:formatCode="yyyy/mm/dd;@">
                  <c:v>45190</c:v>
                </c:pt>
                <c:pt idx="300" c:formatCode="yyyy/mm/dd;@">
                  <c:v>45189</c:v>
                </c:pt>
                <c:pt idx="301" c:formatCode="yyyy/mm/dd;@">
                  <c:v>45188</c:v>
                </c:pt>
                <c:pt idx="302" c:formatCode="yyyy/mm/dd;@">
                  <c:v>45187</c:v>
                </c:pt>
                <c:pt idx="303" c:formatCode="yyyy/mm/dd;@">
                  <c:v>45186</c:v>
                </c:pt>
                <c:pt idx="304" c:formatCode="yyyy/mm/dd;@">
                  <c:v>45185</c:v>
                </c:pt>
                <c:pt idx="305" c:formatCode="yyyy/mm/dd;@">
                  <c:v>45184</c:v>
                </c:pt>
                <c:pt idx="306" c:formatCode="yyyy/mm/dd;@">
                  <c:v>45183</c:v>
                </c:pt>
                <c:pt idx="307" c:formatCode="yyyy/mm/dd;@">
                  <c:v>45182</c:v>
                </c:pt>
                <c:pt idx="308" c:formatCode="yyyy/mm/dd;@">
                  <c:v>45181</c:v>
                </c:pt>
                <c:pt idx="309" c:formatCode="yyyy/mm/dd;@">
                  <c:v>45180</c:v>
                </c:pt>
                <c:pt idx="310" c:formatCode="yyyy/mm/dd;@">
                  <c:v>45179</c:v>
                </c:pt>
                <c:pt idx="311" c:formatCode="yyyy/mm/dd;@">
                  <c:v>45178</c:v>
                </c:pt>
                <c:pt idx="312" c:formatCode="yyyy/mm/dd;@">
                  <c:v>45177</c:v>
                </c:pt>
                <c:pt idx="313" c:formatCode="yyyy/mm/dd;@">
                  <c:v>45176</c:v>
                </c:pt>
                <c:pt idx="314" c:formatCode="yyyy/mm/dd;@">
                  <c:v>45175</c:v>
                </c:pt>
                <c:pt idx="315" c:formatCode="yyyy/mm/dd;@">
                  <c:v>45174</c:v>
                </c:pt>
                <c:pt idx="316" c:formatCode="yyyy/mm/dd;@">
                  <c:v>45173</c:v>
                </c:pt>
                <c:pt idx="317" c:formatCode="yyyy/mm/dd;@">
                  <c:v>45172</c:v>
                </c:pt>
                <c:pt idx="318" c:formatCode="yyyy/mm/dd;@">
                  <c:v>45171</c:v>
                </c:pt>
                <c:pt idx="319" c:formatCode="yyyy/mm/dd;@">
                  <c:v>45170</c:v>
                </c:pt>
                <c:pt idx="320" c:formatCode="yyyy/mm/dd;@">
                  <c:v>45169</c:v>
                </c:pt>
                <c:pt idx="321" c:formatCode="yyyy/mm/dd;@">
                  <c:v>45168</c:v>
                </c:pt>
                <c:pt idx="322" c:formatCode="yyyy/mm/dd;@">
                  <c:v>45167</c:v>
                </c:pt>
                <c:pt idx="323" c:formatCode="yyyy/mm/dd;@">
                  <c:v>45166</c:v>
                </c:pt>
                <c:pt idx="324" c:formatCode="yyyy/mm/dd;@">
                  <c:v>45165</c:v>
                </c:pt>
                <c:pt idx="325" c:formatCode="yyyy/mm/dd;@">
                  <c:v>45164</c:v>
                </c:pt>
                <c:pt idx="326" c:formatCode="yyyy/mm/dd;@">
                  <c:v>45163</c:v>
                </c:pt>
                <c:pt idx="327" c:formatCode="yyyy/mm/dd;@">
                  <c:v>45162</c:v>
                </c:pt>
                <c:pt idx="328" c:formatCode="yyyy/mm/dd;@">
                  <c:v>45161</c:v>
                </c:pt>
                <c:pt idx="329" c:formatCode="yyyy/mm/dd;@">
                  <c:v>45160</c:v>
                </c:pt>
                <c:pt idx="330" c:formatCode="yyyy/mm/dd;@">
                  <c:v>45159</c:v>
                </c:pt>
                <c:pt idx="331" c:formatCode="yyyy/mm/dd;@">
                  <c:v>45158</c:v>
                </c:pt>
                <c:pt idx="332" c:formatCode="yyyy/mm/dd;@">
                  <c:v>45157</c:v>
                </c:pt>
                <c:pt idx="333" c:formatCode="yyyy/mm/dd;@">
                  <c:v>45156</c:v>
                </c:pt>
                <c:pt idx="334" c:formatCode="yyyy/mm/dd;@">
                  <c:v>45155</c:v>
                </c:pt>
                <c:pt idx="335" c:formatCode="yyyy/mm/dd;@">
                  <c:v>45154</c:v>
                </c:pt>
                <c:pt idx="336" c:formatCode="yyyy/mm/dd;@">
                  <c:v>45153</c:v>
                </c:pt>
                <c:pt idx="337" c:formatCode="yyyy/mm/dd;@">
                  <c:v>45152</c:v>
                </c:pt>
                <c:pt idx="338" c:formatCode="yyyy/mm/dd;@">
                  <c:v>45151</c:v>
                </c:pt>
                <c:pt idx="339" c:formatCode="yyyy/mm/dd;@">
                  <c:v>45150</c:v>
                </c:pt>
                <c:pt idx="340" c:formatCode="yyyy/mm/dd;@">
                  <c:v>45149</c:v>
                </c:pt>
                <c:pt idx="341" c:formatCode="yyyy/mm/dd;@">
                  <c:v>45148</c:v>
                </c:pt>
                <c:pt idx="342" c:formatCode="yyyy/mm/dd;@">
                  <c:v>45147</c:v>
                </c:pt>
                <c:pt idx="343" c:formatCode="yyyy/mm/dd;@">
                  <c:v>45146</c:v>
                </c:pt>
                <c:pt idx="344" c:formatCode="yyyy/mm/dd;@">
                  <c:v>45145</c:v>
                </c:pt>
                <c:pt idx="345" c:formatCode="yyyy/mm/dd;@">
                  <c:v>45144</c:v>
                </c:pt>
                <c:pt idx="346" c:formatCode="yyyy/mm/dd;@">
                  <c:v>45143</c:v>
                </c:pt>
                <c:pt idx="347" c:formatCode="yyyy/mm/dd;@">
                  <c:v>45142</c:v>
                </c:pt>
                <c:pt idx="348" c:formatCode="yyyy/mm/dd;@">
                  <c:v>45141</c:v>
                </c:pt>
                <c:pt idx="349" c:formatCode="yyyy/mm/dd;@">
                  <c:v>45140</c:v>
                </c:pt>
                <c:pt idx="350" c:formatCode="yyyy/mm/dd;@">
                  <c:v>45139</c:v>
                </c:pt>
                <c:pt idx="351" c:formatCode="yyyy/mm/dd;@">
                  <c:v>45138</c:v>
                </c:pt>
                <c:pt idx="352" c:formatCode="yyyy/mm/dd;@">
                  <c:v>45137</c:v>
                </c:pt>
                <c:pt idx="353" c:formatCode="yyyy/mm/dd;@">
                  <c:v>45136</c:v>
                </c:pt>
                <c:pt idx="354" c:formatCode="yyyy/mm/dd;@">
                  <c:v>45135</c:v>
                </c:pt>
                <c:pt idx="355" c:formatCode="yyyy/mm/dd;@">
                  <c:v>45134</c:v>
                </c:pt>
                <c:pt idx="356" c:formatCode="yyyy/mm/dd;@">
                  <c:v>45133</c:v>
                </c:pt>
                <c:pt idx="357" c:formatCode="yyyy/mm/dd;@">
                  <c:v>45132</c:v>
                </c:pt>
                <c:pt idx="358" c:formatCode="yyyy/mm/dd;@">
                  <c:v>45131</c:v>
                </c:pt>
                <c:pt idx="359" c:formatCode="yyyy/mm/dd;@">
                  <c:v>45130</c:v>
                </c:pt>
                <c:pt idx="360" c:formatCode="yyyy/mm/dd;@">
                  <c:v>45129</c:v>
                </c:pt>
                <c:pt idx="361" c:formatCode="yyyy/mm/dd;@">
                  <c:v>45128</c:v>
                </c:pt>
                <c:pt idx="362" c:formatCode="yyyy/mm/dd;@">
                  <c:v>45127</c:v>
                </c:pt>
                <c:pt idx="363" c:formatCode="yyyy/mm/dd;@">
                  <c:v>45126</c:v>
                </c:pt>
                <c:pt idx="364" c:formatCode="yyyy/mm/dd;@">
                  <c:v>45125</c:v>
                </c:pt>
                <c:pt idx="365" c:formatCode="yyyy/mm/dd;@">
                  <c:v>45124</c:v>
                </c:pt>
                <c:pt idx="366" c:formatCode="yyyy/mm/dd;@">
                  <c:v>45123</c:v>
                </c:pt>
                <c:pt idx="367" c:formatCode="yyyy/mm/dd;@">
                  <c:v>45122</c:v>
                </c:pt>
                <c:pt idx="368" c:formatCode="yyyy/mm/dd;@">
                  <c:v>45121</c:v>
                </c:pt>
                <c:pt idx="369" c:formatCode="yyyy/mm/dd;@">
                  <c:v>45120</c:v>
                </c:pt>
                <c:pt idx="370" c:formatCode="yyyy/mm/dd;@">
                  <c:v>45119</c:v>
                </c:pt>
                <c:pt idx="371" c:formatCode="yyyy/mm/dd;@">
                  <c:v>45118</c:v>
                </c:pt>
                <c:pt idx="372" c:formatCode="yyyy/mm/dd;@">
                  <c:v>45117</c:v>
                </c:pt>
                <c:pt idx="373" c:formatCode="yyyy/mm/dd;@">
                  <c:v>45116</c:v>
                </c:pt>
                <c:pt idx="374" c:formatCode="yyyy/mm/dd;@">
                  <c:v>45115</c:v>
                </c:pt>
                <c:pt idx="375" c:formatCode="yyyy/mm/dd;@">
                  <c:v>45114</c:v>
                </c:pt>
                <c:pt idx="376" c:formatCode="yyyy/mm/dd;@">
                  <c:v>45113</c:v>
                </c:pt>
                <c:pt idx="377" c:formatCode="yyyy/mm/dd;@">
                  <c:v>45112</c:v>
                </c:pt>
                <c:pt idx="378" c:formatCode="yyyy/mm/dd;@">
                  <c:v>45111</c:v>
                </c:pt>
                <c:pt idx="379" c:formatCode="yyyy/mm/dd;@">
                  <c:v>45110</c:v>
                </c:pt>
                <c:pt idx="380" c:formatCode="yyyy/mm/dd;@">
                  <c:v>45109</c:v>
                </c:pt>
                <c:pt idx="381" c:formatCode="yyyy/mm/dd;@">
                  <c:v>45108</c:v>
                </c:pt>
                <c:pt idx="382" c:formatCode="yyyy/mm/dd;@">
                  <c:v>45107</c:v>
                </c:pt>
                <c:pt idx="383" c:formatCode="yyyy/mm/dd;@">
                  <c:v>45106</c:v>
                </c:pt>
                <c:pt idx="384" c:formatCode="yyyy/mm/dd;@">
                  <c:v>45105</c:v>
                </c:pt>
                <c:pt idx="385" c:formatCode="yyyy/mm/dd;@">
                  <c:v>45104</c:v>
                </c:pt>
                <c:pt idx="386" c:formatCode="yyyy/mm/dd;@">
                  <c:v>45103</c:v>
                </c:pt>
                <c:pt idx="387" c:formatCode="yyyy/mm/dd;@">
                  <c:v>45102</c:v>
                </c:pt>
                <c:pt idx="388" c:formatCode="yyyy/mm/dd;@">
                  <c:v>45101</c:v>
                </c:pt>
                <c:pt idx="389" c:formatCode="yyyy/mm/dd;@">
                  <c:v>45100</c:v>
                </c:pt>
                <c:pt idx="390" c:formatCode="yyyy/mm/dd;@">
                  <c:v>45099</c:v>
                </c:pt>
                <c:pt idx="391" c:formatCode="yyyy/mm/dd;@">
                  <c:v>45098</c:v>
                </c:pt>
                <c:pt idx="392" c:formatCode="yyyy/mm/dd;@">
                  <c:v>45097</c:v>
                </c:pt>
                <c:pt idx="393" c:formatCode="yyyy/mm/dd;@">
                  <c:v>45096</c:v>
                </c:pt>
                <c:pt idx="394" c:formatCode="yyyy/mm/dd;@">
                  <c:v>45095</c:v>
                </c:pt>
                <c:pt idx="395" c:formatCode="yyyy/mm/dd;@">
                  <c:v>45094</c:v>
                </c:pt>
                <c:pt idx="396" c:formatCode="yyyy/mm/dd;@">
                  <c:v>45093</c:v>
                </c:pt>
                <c:pt idx="397" c:formatCode="yyyy/mm/dd;@">
                  <c:v>45092</c:v>
                </c:pt>
                <c:pt idx="398" c:formatCode="yyyy/mm/dd;@">
                  <c:v>45091</c:v>
                </c:pt>
                <c:pt idx="399" c:formatCode="yyyy/mm/dd;@">
                  <c:v>45090</c:v>
                </c:pt>
                <c:pt idx="400" c:formatCode="yyyy/mm/dd;@">
                  <c:v>45089</c:v>
                </c:pt>
                <c:pt idx="401" c:formatCode="yyyy/mm/dd;@">
                  <c:v>45088</c:v>
                </c:pt>
                <c:pt idx="402" c:formatCode="yyyy/mm/dd;@">
                  <c:v>45087</c:v>
                </c:pt>
                <c:pt idx="403" c:formatCode="yyyy/mm/dd;@">
                  <c:v>45086</c:v>
                </c:pt>
                <c:pt idx="404" c:formatCode="yyyy/mm/dd;@">
                  <c:v>45085</c:v>
                </c:pt>
                <c:pt idx="405" c:formatCode="yyyy/mm/dd;@">
                  <c:v>45084</c:v>
                </c:pt>
                <c:pt idx="406" c:formatCode="yyyy/mm/dd;@">
                  <c:v>45083</c:v>
                </c:pt>
                <c:pt idx="407" c:formatCode="yyyy/mm/dd;@">
                  <c:v>45082</c:v>
                </c:pt>
                <c:pt idx="408" c:formatCode="yyyy/mm/dd;@">
                  <c:v>45081</c:v>
                </c:pt>
              </c:numCache>
            </c:numRef>
          </c:cat>
          <c:val>
            <c:numRef>
              <c:f>'玉米现货价格（日）'!$J$3:$J$454</c:f>
              <c:numCache>
                <c:formatCode>#,##0.00_ </c:formatCode>
                <c:ptCount val="452"/>
                <c:pt idx="0">
                  <c:v>2470</c:v>
                </c:pt>
                <c:pt idx="1">
                  <c:v>2470</c:v>
                </c:pt>
                <c:pt idx="2">
                  <c:v>2470</c:v>
                </c:pt>
                <c:pt idx="3">
                  <c:v>2480</c:v>
                </c:pt>
                <c:pt idx="4">
                  <c:v>2490</c:v>
                </c:pt>
                <c:pt idx="5">
                  <c:v>2510</c:v>
                </c:pt>
                <c:pt idx="6">
                  <c:v>2510</c:v>
                </c:pt>
                <c:pt idx="7">
                  <c:v>2510</c:v>
                </c:pt>
                <c:pt idx="8">
                  <c:v>2520</c:v>
                </c:pt>
                <c:pt idx="9">
                  <c:v>2520</c:v>
                </c:pt>
                <c:pt idx="10">
                  <c:v>2520</c:v>
                </c:pt>
                <c:pt idx="11">
                  <c:v>2520</c:v>
                </c:pt>
                <c:pt idx="12">
                  <c:v>2540</c:v>
                </c:pt>
                <c:pt idx="13">
                  <c:v>2540</c:v>
                </c:pt>
                <c:pt idx="14">
                  <c:v>2540</c:v>
                </c:pt>
                <c:pt idx="16">
                  <c:v>2540</c:v>
                </c:pt>
                <c:pt idx="17">
                  <c:v>2540</c:v>
                </c:pt>
                <c:pt idx="18">
                  <c:v>2540</c:v>
                </c:pt>
                <c:pt idx="19">
                  <c:v>2540</c:v>
                </c:pt>
                <c:pt idx="20">
                  <c:v>2540</c:v>
                </c:pt>
                <c:pt idx="21">
                  <c:v>2540</c:v>
                </c:pt>
                <c:pt idx="22">
                  <c:v>2540</c:v>
                </c:pt>
                <c:pt idx="23">
                  <c:v>2540</c:v>
                </c:pt>
                <c:pt idx="24">
                  <c:v>2510</c:v>
                </c:pt>
                <c:pt idx="25">
                  <c:v>2490</c:v>
                </c:pt>
                <c:pt idx="26">
                  <c:v>2490</c:v>
                </c:pt>
                <c:pt idx="27">
                  <c:v>2490</c:v>
                </c:pt>
                <c:pt idx="28">
                  <c:v>2490</c:v>
                </c:pt>
                <c:pt idx="29">
                  <c:v>2490</c:v>
                </c:pt>
                <c:pt idx="30">
                  <c:v>2500</c:v>
                </c:pt>
                <c:pt idx="31">
                  <c:v>2500</c:v>
                </c:pt>
                <c:pt idx="32">
                  <c:v>2500</c:v>
                </c:pt>
                <c:pt idx="33">
                  <c:v>2500</c:v>
                </c:pt>
                <c:pt idx="34">
                  <c:v>2500</c:v>
                </c:pt>
                <c:pt idx="35">
                  <c:v>2500</c:v>
                </c:pt>
                <c:pt idx="36">
                  <c:v>2500</c:v>
                </c:pt>
                <c:pt idx="37">
                  <c:v>2510</c:v>
                </c:pt>
                <c:pt idx="38">
                  <c:v>2510</c:v>
                </c:pt>
                <c:pt idx="39">
                  <c:v>2460</c:v>
                </c:pt>
                <c:pt idx="40">
                  <c:v>2460</c:v>
                </c:pt>
                <c:pt idx="41">
                  <c:v>2460</c:v>
                </c:pt>
                <c:pt idx="42">
                  <c:v>2460</c:v>
                </c:pt>
                <c:pt idx="43">
                  <c:v>2460</c:v>
                </c:pt>
                <c:pt idx="44">
                  <c:v>2440</c:v>
                </c:pt>
                <c:pt idx="45">
                  <c:v>2440</c:v>
                </c:pt>
                <c:pt idx="46">
                  <c:v>2450</c:v>
                </c:pt>
                <c:pt idx="47">
                  <c:v>2450</c:v>
                </c:pt>
                <c:pt idx="48">
                  <c:v>2450</c:v>
                </c:pt>
                <c:pt idx="49">
                  <c:v>2450</c:v>
                </c:pt>
                <c:pt idx="50">
                  <c:v>2450</c:v>
                </c:pt>
                <c:pt idx="51">
                  <c:v>2460</c:v>
                </c:pt>
                <c:pt idx="52">
                  <c:v>2470</c:v>
                </c:pt>
                <c:pt idx="53">
                  <c:v>2470</c:v>
                </c:pt>
                <c:pt idx="54">
                  <c:v>2480</c:v>
                </c:pt>
                <c:pt idx="55">
                  <c:v>2480</c:v>
                </c:pt>
                <c:pt idx="56">
                  <c:v>2480</c:v>
                </c:pt>
                <c:pt idx="57">
                  <c:v>2480</c:v>
                </c:pt>
                <c:pt idx="58">
                  <c:v>2470</c:v>
                </c:pt>
                <c:pt idx="59">
                  <c:v>2460</c:v>
                </c:pt>
                <c:pt idx="60">
                  <c:v>2450</c:v>
                </c:pt>
                <c:pt idx="61">
                  <c:v>2450</c:v>
                </c:pt>
                <c:pt idx="62">
                  <c:v>2450</c:v>
                </c:pt>
                <c:pt idx="63">
                  <c:v>2450</c:v>
                </c:pt>
                <c:pt idx="64">
                  <c:v>2450</c:v>
                </c:pt>
                <c:pt idx="65">
                  <c:v>2430</c:v>
                </c:pt>
                <c:pt idx="66">
                  <c:v>2430</c:v>
                </c:pt>
                <c:pt idx="67">
                  <c:v>2430</c:v>
                </c:pt>
                <c:pt idx="68">
                  <c:v>2430</c:v>
                </c:pt>
                <c:pt idx="69">
                  <c:v>2430</c:v>
                </c:pt>
                <c:pt idx="70">
                  <c:v>2430</c:v>
                </c:pt>
                <c:pt idx="71">
                  <c:v>2390</c:v>
                </c:pt>
                <c:pt idx="72">
                  <c:v>2390</c:v>
                </c:pt>
                <c:pt idx="73">
                  <c:v>2390</c:v>
                </c:pt>
                <c:pt idx="74">
                  <c:v>2380</c:v>
                </c:pt>
                <c:pt idx="75">
                  <c:v>2390</c:v>
                </c:pt>
                <c:pt idx="76">
                  <c:v>2390</c:v>
                </c:pt>
                <c:pt idx="77">
                  <c:v>2390</c:v>
                </c:pt>
                <c:pt idx="78">
                  <c:v>2390</c:v>
                </c:pt>
                <c:pt idx="79">
                  <c:v>2390</c:v>
                </c:pt>
                <c:pt idx="80">
                  <c:v>2390</c:v>
                </c:pt>
                <c:pt idx="81">
                  <c:v>2390</c:v>
                </c:pt>
                <c:pt idx="82">
                  <c:v>2410</c:v>
                </c:pt>
                <c:pt idx="83">
                  <c:v>2420</c:v>
                </c:pt>
                <c:pt idx="84">
                  <c:v>2420</c:v>
                </c:pt>
                <c:pt idx="85">
                  <c:v>2430</c:v>
                </c:pt>
                <c:pt idx="86">
                  <c:v>2430</c:v>
                </c:pt>
                <c:pt idx="87">
                  <c:v>2430</c:v>
                </c:pt>
                <c:pt idx="88">
                  <c:v>2430</c:v>
                </c:pt>
                <c:pt idx="89">
                  <c:v>2430</c:v>
                </c:pt>
                <c:pt idx="90">
                  <c:v>2430</c:v>
                </c:pt>
                <c:pt idx="91">
                  <c:v>2430</c:v>
                </c:pt>
                <c:pt idx="92">
                  <c:v>2430</c:v>
                </c:pt>
                <c:pt idx="93">
                  <c:v>2430</c:v>
                </c:pt>
                <c:pt idx="94">
                  <c:v>2440</c:v>
                </c:pt>
                <c:pt idx="95">
                  <c:v>2460</c:v>
                </c:pt>
                <c:pt idx="96">
                  <c:v>2460</c:v>
                </c:pt>
                <c:pt idx="97">
                  <c:v>2460</c:v>
                </c:pt>
                <c:pt idx="98">
                  <c:v>2460</c:v>
                </c:pt>
                <c:pt idx="99">
                  <c:v>2470</c:v>
                </c:pt>
                <c:pt idx="100">
                  <c:v>2480</c:v>
                </c:pt>
                <c:pt idx="101">
                  <c:v>2480</c:v>
                </c:pt>
                <c:pt idx="102">
                  <c:v>2480</c:v>
                </c:pt>
                <c:pt idx="103">
                  <c:v>2490</c:v>
                </c:pt>
                <c:pt idx="104">
                  <c:v>2490</c:v>
                </c:pt>
                <c:pt idx="105">
                  <c:v>2490</c:v>
                </c:pt>
                <c:pt idx="106">
                  <c:v>2490</c:v>
                </c:pt>
                <c:pt idx="108">
                  <c:v>2470</c:v>
                </c:pt>
                <c:pt idx="109">
                  <c:v>2470</c:v>
                </c:pt>
                <c:pt idx="110">
                  <c:v>2470</c:v>
                </c:pt>
                <c:pt idx="111">
                  <c:v>2470</c:v>
                </c:pt>
                <c:pt idx="112">
                  <c:v>2470</c:v>
                </c:pt>
                <c:pt idx="114">
                  <c:v>2460</c:v>
                </c:pt>
                <c:pt idx="115">
                  <c:v>2460</c:v>
                </c:pt>
                <c:pt idx="116">
                  <c:v>2480</c:v>
                </c:pt>
                <c:pt idx="117">
                  <c:v>2480</c:v>
                </c:pt>
                <c:pt idx="118">
                  <c:v>2500</c:v>
                </c:pt>
                <c:pt idx="119">
                  <c:v>2500</c:v>
                </c:pt>
                <c:pt idx="120">
                  <c:v>2500</c:v>
                </c:pt>
                <c:pt idx="122">
                  <c:v>2510</c:v>
                </c:pt>
                <c:pt idx="123">
                  <c:v>2510</c:v>
                </c:pt>
                <c:pt idx="124">
                  <c:v>2510</c:v>
                </c:pt>
                <c:pt idx="125">
                  <c:v>2510</c:v>
                </c:pt>
                <c:pt idx="126">
                  <c:v>2510</c:v>
                </c:pt>
                <c:pt idx="127">
                  <c:v>2510</c:v>
                </c:pt>
                <c:pt idx="128">
                  <c:v>2510</c:v>
                </c:pt>
                <c:pt idx="129">
                  <c:v>2520</c:v>
                </c:pt>
                <c:pt idx="130">
                  <c:v>2520</c:v>
                </c:pt>
                <c:pt idx="131">
                  <c:v>2520</c:v>
                </c:pt>
                <c:pt idx="132">
                  <c:v>2520</c:v>
                </c:pt>
                <c:pt idx="133">
                  <c:v>2510</c:v>
                </c:pt>
                <c:pt idx="134">
                  <c:v>2510</c:v>
                </c:pt>
                <c:pt idx="135">
                  <c:v>2510</c:v>
                </c:pt>
                <c:pt idx="136">
                  <c:v>2520</c:v>
                </c:pt>
                <c:pt idx="137">
                  <c:v>2520</c:v>
                </c:pt>
                <c:pt idx="138">
                  <c:v>2520</c:v>
                </c:pt>
                <c:pt idx="139">
                  <c:v>2520</c:v>
                </c:pt>
                <c:pt idx="140">
                  <c:v>2520</c:v>
                </c:pt>
                <c:pt idx="141">
                  <c:v>2520</c:v>
                </c:pt>
                <c:pt idx="142">
                  <c:v>2510</c:v>
                </c:pt>
                <c:pt idx="143">
                  <c:v>2510</c:v>
                </c:pt>
                <c:pt idx="144">
                  <c:v>2510</c:v>
                </c:pt>
                <c:pt idx="145">
                  <c:v>2510</c:v>
                </c:pt>
                <c:pt idx="146">
                  <c:v>2480</c:v>
                </c:pt>
                <c:pt idx="147">
                  <c:v>2470</c:v>
                </c:pt>
                <c:pt idx="148">
                  <c:v>2470</c:v>
                </c:pt>
                <c:pt idx="149">
                  <c:v>2470</c:v>
                </c:pt>
                <c:pt idx="150">
                  <c:v>2490</c:v>
                </c:pt>
                <c:pt idx="151">
                  <c:v>2490</c:v>
                </c:pt>
                <c:pt idx="152">
                  <c:v>2490</c:v>
                </c:pt>
                <c:pt idx="153">
                  <c:v>2490</c:v>
                </c:pt>
                <c:pt idx="154">
                  <c:v>2490</c:v>
                </c:pt>
                <c:pt idx="155">
                  <c:v>2490</c:v>
                </c:pt>
                <c:pt idx="156">
                  <c:v>2490</c:v>
                </c:pt>
                <c:pt idx="157">
                  <c:v>2490</c:v>
                </c:pt>
                <c:pt idx="158">
                  <c:v>2490</c:v>
                </c:pt>
                <c:pt idx="159">
                  <c:v>2490</c:v>
                </c:pt>
                <c:pt idx="160">
                  <c:v>2490</c:v>
                </c:pt>
                <c:pt idx="161">
                  <c:v>2490</c:v>
                </c:pt>
                <c:pt idx="162">
                  <c:v>2490</c:v>
                </c:pt>
                <c:pt idx="163">
                  <c:v>2490</c:v>
                </c:pt>
                <c:pt idx="164">
                  <c:v>2490</c:v>
                </c:pt>
                <c:pt idx="165">
                  <c:v>2480</c:v>
                </c:pt>
                <c:pt idx="166">
                  <c:v>2480</c:v>
                </c:pt>
                <c:pt idx="167">
                  <c:v>2470</c:v>
                </c:pt>
                <c:pt idx="168">
                  <c:v>2460</c:v>
                </c:pt>
                <c:pt idx="169">
                  <c:v>2440</c:v>
                </c:pt>
                <c:pt idx="170">
                  <c:v>2440</c:v>
                </c:pt>
                <c:pt idx="171">
                  <c:v>2440</c:v>
                </c:pt>
                <c:pt idx="172">
                  <c:v>2440</c:v>
                </c:pt>
                <c:pt idx="173">
                  <c:v>2440</c:v>
                </c:pt>
                <c:pt idx="174">
                  <c:v>2440</c:v>
                </c:pt>
                <c:pt idx="175">
                  <c:v>2440</c:v>
                </c:pt>
                <c:pt idx="176">
                  <c:v>2440</c:v>
                </c:pt>
                <c:pt idx="177">
                  <c:v>2460</c:v>
                </c:pt>
                <c:pt idx="178">
                  <c:v>2470</c:v>
                </c:pt>
                <c:pt idx="179">
                  <c:v>2470</c:v>
                </c:pt>
                <c:pt idx="180">
                  <c:v>2470</c:v>
                </c:pt>
                <c:pt idx="181">
                  <c:v>2480</c:v>
                </c:pt>
                <c:pt idx="182">
                  <c:v>2500</c:v>
                </c:pt>
                <c:pt idx="183">
                  <c:v>2520</c:v>
                </c:pt>
                <c:pt idx="184">
                  <c:v>2530</c:v>
                </c:pt>
                <c:pt idx="185">
                  <c:v>2530</c:v>
                </c:pt>
                <c:pt idx="186">
                  <c:v>2530</c:v>
                </c:pt>
                <c:pt idx="187">
                  <c:v>2530</c:v>
                </c:pt>
                <c:pt idx="188">
                  <c:v>2530</c:v>
                </c:pt>
                <c:pt idx="189">
                  <c:v>2560</c:v>
                </c:pt>
                <c:pt idx="190">
                  <c:v>2570</c:v>
                </c:pt>
                <c:pt idx="191">
                  <c:v>2570</c:v>
                </c:pt>
                <c:pt idx="192">
                  <c:v>2580</c:v>
                </c:pt>
                <c:pt idx="193">
                  <c:v>2580</c:v>
                </c:pt>
                <c:pt idx="194">
                  <c:v>2580</c:v>
                </c:pt>
                <c:pt idx="195">
                  <c:v>2580</c:v>
                </c:pt>
                <c:pt idx="196">
                  <c:v>2560</c:v>
                </c:pt>
                <c:pt idx="197">
                  <c:v>2560</c:v>
                </c:pt>
                <c:pt idx="198">
                  <c:v>2560</c:v>
                </c:pt>
                <c:pt idx="199">
                  <c:v>2560</c:v>
                </c:pt>
                <c:pt idx="200">
                  <c:v>2560</c:v>
                </c:pt>
                <c:pt idx="201">
                  <c:v>2560</c:v>
                </c:pt>
                <c:pt idx="202">
                  <c:v>2550</c:v>
                </c:pt>
                <c:pt idx="203">
                  <c:v>2560</c:v>
                </c:pt>
                <c:pt idx="204">
                  <c:v>2580</c:v>
                </c:pt>
                <c:pt idx="205">
                  <c:v>2570</c:v>
                </c:pt>
                <c:pt idx="206">
                  <c:v>2550</c:v>
                </c:pt>
                <c:pt idx="207">
                  <c:v>2550</c:v>
                </c:pt>
                <c:pt idx="208">
                  <c:v>2550</c:v>
                </c:pt>
                <c:pt idx="209">
                  <c:v>2540</c:v>
                </c:pt>
                <c:pt idx="210">
                  <c:v>2540</c:v>
                </c:pt>
                <c:pt idx="211">
                  <c:v>2560</c:v>
                </c:pt>
                <c:pt idx="212">
                  <c:v>2590</c:v>
                </c:pt>
                <c:pt idx="213">
                  <c:v>2620</c:v>
                </c:pt>
                <c:pt idx="214">
                  <c:v>2620</c:v>
                </c:pt>
                <c:pt idx="215">
                  <c:v>2620</c:v>
                </c:pt>
                <c:pt idx="216">
                  <c:v>2620</c:v>
                </c:pt>
                <c:pt idx="217">
                  <c:v>2630</c:v>
                </c:pt>
                <c:pt idx="218">
                  <c:v>2650</c:v>
                </c:pt>
                <c:pt idx="219">
                  <c:v>2660</c:v>
                </c:pt>
                <c:pt idx="220">
                  <c:v>2660</c:v>
                </c:pt>
                <c:pt idx="221">
                  <c:v>2660</c:v>
                </c:pt>
                <c:pt idx="222">
                  <c:v>2660</c:v>
                </c:pt>
                <c:pt idx="223">
                  <c:v>2660</c:v>
                </c:pt>
                <c:pt idx="224">
                  <c:v>2660</c:v>
                </c:pt>
                <c:pt idx="225">
                  <c:v>2660</c:v>
                </c:pt>
                <c:pt idx="226">
                  <c:v>2660</c:v>
                </c:pt>
                <c:pt idx="227">
                  <c:v>2680</c:v>
                </c:pt>
                <c:pt idx="228">
                  <c:v>2680</c:v>
                </c:pt>
                <c:pt idx="229">
                  <c:v>2680</c:v>
                </c:pt>
                <c:pt idx="230">
                  <c:v>2680</c:v>
                </c:pt>
                <c:pt idx="231">
                  <c:v>2690</c:v>
                </c:pt>
                <c:pt idx="232">
                  <c:v>2710</c:v>
                </c:pt>
                <c:pt idx="233">
                  <c:v>2710</c:v>
                </c:pt>
                <c:pt idx="234">
                  <c:v>2730</c:v>
                </c:pt>
                <c:pt idx="235">
                  <c:v>2730</c:v>
                </c:pt>
                <c:pt idx="236">
                  <c:v>2730</c:v>
                </c:pt>
                <c:pt idx="237">
                  <c:v>2730</c:v>
                </c:pt>
                <c:pt idx="238">
                  <c:v>2740</c:v>
                </c:pt>
                <c:pt idx="239">
                  <c:v>2740</c:v>
                </c:pt>
                <c:pt idx="240">
                  <c:v>2740</c:v>
                </c:pt>
                <c:pt idx="241">
                  <c:v>2730</c:v>
                </c:pt>
                <c:pt idx="242">
                  <c:v>2730</c:v>
                </c:pt>
                <c:pt idx="243">
                  <c:v>2730</c:v>
                </c:pt>
                <c:pt idx="244">
                  <c:v>2730</c:v>
                </c:pt>
                <c:pt idx="245">
                  <c:v>2730</c:v>
                </c:pt>
                <c:pt idx="246">
                  <c:v>2710</c:v>
                </c:pt>
                <c:pt idx="247">
                  <c:v>2710</c:v>
                </c:pt>
                <c:pt idx="248">
                  <c:v>2730</c:v>
                </c:pt>
                <c:pt idx="249">
                  <c:v>2730</c:v>
                </c:pt>
                <c:pt idx="250">
                  <c:v>2730</c:v>
                </c:pt>
                <c:pt idx="251">
                  <c:v>2730</c:v>
                </c:pt>
                <c:pt idx="252">
                  <c:v>2730</c:v>
                </c:pt>
                <c:pt idx="253">
                  <c:v>2730</c:v>
                </c:pt>
                <c:pt idx="254">
                  <c:v>2720</c:v>
                </c:pt>
                <c:pt idx="255">
                  <c:v>2710</c:v>
                </c:pt>
                <c:pt idx="256">
                  <c:v>2710</c:v>
                </c:pt>
                <c:pt idx="257">
                  <c:v>2710</c:v>
                </c:pt>
                <c:pt idx="258">
                  <c:v>2710</c:v>
                </c:pt>
                <c:pt idx="259">
                  <c:v>2710</c:v>
                </c:pt>
                <c:pt idx="260">
                  <c:v>2710</c:v>
                </c:pt>
                <c:pt idx="261">
                  <c:v>2700</c:v>
                </c:pt>
                <c:pt idx="262">
                  <c:v>2700</c:v>
                </c:pt>
                <c:pt idx="263">
                  <c:v>2700</c:v>
                </c:pt>
                <c:pt idx="264">
                  <c:v>2700</c:v>
                </c:pt>
                <c:pt idx="265">
                  <c:v>2720</c:v>
                </c:pt>
                <c:pt idx="266">
                  <c:v>2720</c:v>
                </c:pt>
                <c:pt idx="267">
                  <c:v>2720</c:v>
                </c:pt>
                <c:pt idx="268">
                  <c:v>2720</c:v>
                </c:pt>
                <c:pt idx="269">
                  <c:v>2720</c:v>
                </c:pt>
                <c:pt idx="270">
                  <c:v>2720</c:v>
                </c:pt>
                <c:pt idx="271">
                  <c:v>2720</c:v>
                </c:pt>
                <c:pt idx="272">
                  <c:v>2730</c:v>
                </c:pt>
                <c:pt idx="273">
                  <c:v>2730</c:v>
                </c:pt>
                <c:pt idx="274">
                  <c:v>2760</c:v>
                </c:pt>
                <c:pt idx="275">
                  <c:v>2760</c:v>
                </c:pt>
                <c:pt idx="276">
                  <c:v>2770</c:v>
                </c:pt>
                <c:pt idx="277">
                  <c:v>2770</c:v>
                </c:pt>
                <c:pt idx="278">
                  <c:v>2770</c:v>
                </c:pt>
                <c:pt idx="279">
                  <c:v>2770</c:v>
                </c:pt>
                <c:pt idx="280">
                  <c:v>2780</c:v>
                </c:pt>
                <c:pt idx="281">
                  <c:v>2810</c:v>
                </c:pt>
                <c:pt idx="282">
                  <c:v>2810</c:v>
                </c:pt>
                <c:pt idx="283">
                  <c:v>2830</c:v>
                </c:pt>
                <c:pt idx="284">
                  <c:v>2850</c:v>
                </c:pt>
                <c:pt idx="285">
                  <c:v>2880</c:v>
                </c:pt>
                <c:pt idx="286">
                  <c:v>2880</c:v>
                </c:pt>
                <c:pt idx="287">
                  <c:v>2880</c:v>
                </c:pt>
                <c:pt idx="288">
                  <c:v>2880</c:v>
                </c:pt>
                <c:pt idx="289">
                  <c:v>2880</c:v>
                </c:pt>
                <c:pt idx="290">
                  <c:v>2880</c:v>
                </c:pt>
                <c:pt idx="291">
                  <c:v>2880</c:v>
                </c:pt>
                <c:pt idx="292">
                  <c:v>2880</c:v>
                </c:pt>
                <c:pt idx="293">
                  <c:v>2880</c:v>
                </c:pt>
                <c:pt idx="294">
                  <c:v>2910</c:v>
                </c:pt>
                <c:pt idx="295">
                  <c:v>2910</c:v>
                </c:pt>
                <c:pt idx="296">
                  <c:v>2930</c:v>
                </c:pt>
                <c:pt idx="297">
                  <c:v>2930</c:v>
                </c:pt>
                <c:pt idx="298">
                  <c:v>2930</c:v>
                </c:pt>
                <c:pt idx="299">
                  <c:v>2950</c:v>
                </c:pt>
                <c:pt idx="300">
                  <c:v>2950</c:v>
                </c:pt>
                <c:pt idx="301">
                  <c:v>2950</c:v>
                </c:pt>
                <c:pt idx="302">
                  <c:v>2950</c:v>
                </c:pt>
                <c:pt idx="303">
                  <c:v>2980</c:v>
                </c:pt>
                <c:pt idx="304">
                  <c:v>2980</c:v>
                </c:pt>
                <c:pt idx="305">
                  <c:v>2980</c:v>
                </c:pt>
                <c:pt idx="306">
                  <c:v>2980</c:v>
                </c:pt>
                <c:pt idx="307">
                  <c:v>2980</c:v>
                </c:pt>
                <c:pt idx="308">
                  <c:v>2990</c:v>
                </c:pt>
                <c:pt idx="309">
                  <c:v>3000</c:v>
                </c:pt>
                <c:pt idx="310">
                  <c:v>3000</c:v>
                </c:pt>
                <c:pt idx="311">
                  <c:v>3000</c:v>
                </c:pt>
                <c:pt idx="312">
                  <c:v>3000</c:v>
                </c:pt>
                <c:pt idx="313">
                  <c:v>3000</c:v>
                </c:pt>
                <c:pt idx="314">
                  <c:v>3000</c:v>
                </c:pt>
                <c:pt idx="315">
                  <c:v>3000</c:v>
                </c:pt>
                <c:pt idx="316">
                  <c:v>3000</c:v>
                </c:pt>
                <c:pt idx="317">
                  <c:v>3000</c:v>
                </c:pt>
                <c:pt idx="318">
                  <c:v>3000</c:v>
                </c:pt>
                <c:pt idx="319">
                  <c:v>3000</c:v>
                </c:pt>
                <c:pt idx="320">
                  <c:v>3000</c:v>
                </c:pt>
                <c:pt idx="321">
                  <c:v>2950</c:v>
                </c:pt>
                <c:pt idx="322">
                  <c:v>2940</c:v>
                </c:pt>
                <c:pt idx="323">
                  <c:v>2940</c:v>
                </c:pt>
                <c:pt idx="324">
                  <c:v>2940</c:v>
                </c:pt>
                <c:pt idx="325">
                  <c:v>2940</c:v>
                </c:pt>
                <c:pt idx="326">
                  <c:v>2940</c:v>
                </c:pt>
                <c:pt idx="327">
                  <c:v>2940</c:v>
                </c:pt>
                <c:pt idx="328">
                  <c:v>2940</c:v>
                </c:pt>
                <c:pt idx="329">
                  <c:v>2930</c:v>
                </c:pt>
                <c:pt idx="330">
                  <c:v>2930</c:v>
                </c:pt>
                <c:pt idx="331">
                  <c:v>2920</c:v>
                </c:pt>
                <c:pt idx="332">
                  <c:v>2920</c:v>
                </c:pt>
                <c:pt idx="333">
                  <c:v>2920</c:v>
                </c:pt>
                <c:pt idx="334">
                  <c:v>2920</c:v>
                </c:pt>
                <c:pt idx="335">
                  <c:v>2920</c:v>
                </c:pt>
                <c:pt idx="336">
                  <c:v>2930</c:v>
                </c:pt>
                <c:pt idx="337">
                  <c:v>2940</c:v>
                </c:pt>
                <c:pt idx="338">
                  <c:v>2950</c:v>
                </c:pt>
                <c:pt idx="339">
                  <c:v>2950</c:v>
                </c:pt>
                <c:pt idx="340">
                  <c:v>2950</c:v>
                </c:pt>
                <c:pt idx="341">
                  <c:v>2950</c:v>
                </c:pt>
                <c:pt idx="342">
                  <c:v>2950</c:v>
                </c:pt>
                <c:pt idx="343">
                  <c:v>2920</c:v>
                </c:pt>
                <c:pt idx="344">
                  <c:v>2910</c:v>
                </c:pt>
                <c:pt idx="345">
                  <c:v>2890</c:v>
                </c:pt>
                <c:pt idx="346">
                  <c:v>2890</c:v>
                </c:pt>
                <c:pt idx="347">
                  <c:v>2890</c:v>
                </c:pt>
                <c:pt idx="348">
                  <c:v>2880</c:v>
                </c:pt>
                <c:pt idx="349">
                  <c:v>2880</c:v>
                </c:pt>
                <c:pt idx="350">
                  <c:v>2880</c:v>
                </c:pt>
                <c:pt idx="351">
                  <c:v>2880</c:v>
                </c:pt>
                <c:pt idx="352">
                  <c:v>2880</c:v>
                </c:pt>
                <c:pt idx="353">
                  <c:v>2880</c:v>
                </c:pt>
                <c:pt idx="354">
                  <c:v>2880</c:v>
                </c:pt>
                <c:pt idx="355">
                  <c:v>2880</c:v>
                </c:pt>
                <c:pt idx="356">
                  <c:v>2890</c:v>
                </c:pt>
                <c:pt idx="357">
                  <c:v>2890</c:v>
                </c:pt>
                <c:pt idx="358">
                  <c:v>2900</c:v>
                </c:pt>
                <c:pt idx="359">
                  <c:v>2900</c:v>
                </c:pt>
                <c:pt idx="360">
                  <c:v>2900</c:v>
                </c:pt>
                <c:pt idx="361">
                  <c:v>2900</c:v>
                </c:pt>
                <c:pt idx="362">
                  <c:v>2900</c:v>
                </c:pt>
                <c:pt idx="363">
                  <c:v>2910</c:v>
                </c:pt>
                <c:pt idx="364">
                  <c:v>2910</c:v>
                </c:pt>
                <c:pt idx="365">
                  <c:v>2910</c:v>
                </c:pt>
                <c:pt idx="366">
                  <c:v>2910</c:v>
                </c:pt>
                <c:pt idx="367">
                  <c:v>2910</c:v>
                </c:pt>
                <c:pt idx="368">
                  <c:v>2910</c:v>
                </c:pt>
                <c:pt idx="369">
                  <c:v>2920</c:v>
                </c:pt>
                <c:pt idx="370">
                  <c:v>2940</c:v>
                </c:pt>
                <c:pt idx="371">
                  <c:v>2950</c:v>
                </c:pt>
                <c:pt idx="372">
                  <c:v>2950</c:v>
                </c:pt>
                <c:pt idx="373">
                  <c:v>2950</c:v>
                </c:pt>
                <c:pt idx="374">
                  <c:v>2950</c:v>
                </c:pt>
                <c:pt idx="375">
                  <c:v>2950</c:v>
                </c:pt>
                <c:pt idx="376">
                  <c:v>2950</c:v>
                </c:pt>
                <c:pt idx="377">
                  <c:v>2950</c:v>
                </c:pt>
                <c:pt idx="378">
                  <c:v>2950</c:v>
                </c:pt>
                <c:pt idx="379">
                  <c:v>2950</c:v>
                </c:pt>
                <c:pt idx="380">
                  <c:v>2950</c:v>
                </c:pt>
                <c:pt idx="381">
                  <c:v>2950</c:v>
                </c:pt>
                <c:pt idx="382">
                  <c:v>2950</c:v>
                </c:pt>
                <c:pt idx="383">
                  <c:v>2930</c:v>
                </c:pt>
                <c:pt idx="384">
                  <c:v>2900</c:v>
                </c:pt>
                <c:pt idx="385">
                  <c:v>2890</c:v>
                </c:pt>
                <c:pt idx="386">
                  <c:v>2880</c:v>
                </c:pt>
                <c:pt idx="387">
                  <c:v>2880</c:v>
                </c:pt>
                <c:pt idx="388">
                  <c:v>2880</c:v>
                </c:pt>
                <c:pt idx="389">
                  <c:v>2880</c:v>
                </c:pt>
                <c:pt idx="390">
                  <c:v>2880</c:v>
                </c:pt>
                <c:pt idx="391">
                  <c:v>2880</c:v>
                </c:pt>
                <c:pt idx="392">
                  <c:v>2870</c:v>
                </c:pt>
                <c:pt idx="393">
                  <c:v>2850</c:v>
                </c:pt>
                <c:pt idx="394">
                  <c:v>2810</c:v>
                </c:pt>
                <c:pt idx="395">
                  <c:v>2810</c:v>
                </c:pt>
                <c:pt idx="396">
                  <c:v>2810</c:v>
                </c:pt>
                <c:pt idx="397">
                  <c:v>2790</c:v>
                </c:pt>
                <c:pt idx="398">
                  <c:v>2790</c:v>
                </c:pt>
                <c:pt idx="399">
                  <c:v>2780</c:v>
                </c:pt>
                <c:pt idx="400">
                  <c:v>2800</c:v>
                </c:pt>
                <c:pt idx="401">
                  <c:v>2800</c:v>
                </c:pt>
                <c:pt idx="402">
                  <c:v>2800</c:v>
                </c:pt>
                <c:pt idx="403">
                  <c:v>2800</c:v>
                </c:pt>
                <c:pt idx="404">
                  <c:v>2800</c:v>
                </c:pt>
                <c:pt idx="405">
                  <c:v>2810</c:v>
                </c:pt>
                <c:pt idx="406">
                  <c:v>2810</c:v>
                </c:pt>
                <c:pt idx="407">
                  <c:v>2810</c:v>
                </c:pt>
                <c:pt idx="408">
                  <c:v>2810</c:v>
                </c:pt>
                <c:pt idx="409">
                  <c:v>2810</c:v>
                </c:pt>
                <c:pt idx="410">
                  <c:v>2810</c:v>
                </c:pt>
                <c:pt idx="411">
                  <c:v>2810</c:v>
                </c:pt>
                <c:pt idx="412">
                  <c:v>2800</c:v>
                </c:pt>
                <c:pt idx="413">
                  <c:v>2780</c:v>
                </c:pt>
                <c:pt idx="414">
                  <c:v>2760</c:v>
                </c:pt>
                <c:pt idx="415">
                  <c:v>2730</c:v>
                </c:pt>
                <c:pt idx="416">
                  <c:v>2730</c:v>
                </c:pt>
                <c:pt idx="417">
                  <c:v>2730</c:v>
                </c:pt>
                <c:pt idx="418">
                  <c:v>2720</c:v>
                </c:pt>
                <c:pt idx="419">
                  <c:v>2720</c:v>
                </c:pt>
                <c:pt idx="420">
                  <c:v>2720</c:v>
                </c:pt>
                <c:pt idx="421">
                  <c:v>2720</c:v>
                </c:pt>
                <c:pt idx="422">
                  <c:v>2700</c:v>
                </c:pt>
                <c:pt idx="423">
                  <c:v>2700</c:v>
                </c:pt>
                <c:pt idx="424">
                  <c:v>2700</c:v>
                </c:pt>
                <c:pt idx="425">
                  <c:v>2700</c:v>
                </c:pt>
                <c:pt idx="426">
                  <c:v>2690</c:v>
                </c:pt>
                <c:pt idx="427">
                  <c:v>2690</c:v>
                </c:pt>
                <c:pt idx="428">
                  <c:v>2700</c:v>
                </c:pt>
                <c:pt idx="429">
                  <c:v>2700</c:v>
                </c:pt>
                <c:pt idx="430">
                  <c:v>2700</c:v>
                </c:pt>
                <c:pt idx="431">
                  <c:v>2700</c:v>
                </c:pt>
                <c:pt idx="432">
                  <c:v>2720</c:v>
                </c:pt>
                <c:pt idx="433">
                  <c:v>2730</c:v>
                </c:pt>
                <c:pt idx="434">
                  <c:v>2760</c:v>
                </c:pt>
                <c:pt idx="435">
                  <c:v>2760</c:v>
                </c:pt>
                <c:pt idx="436">
                  <c:v>2770</c:v>
                </c:pt>
                <c:pt idx="437">
                  <c:v>2770</c:v>
                </c:pt>
                <c:pt idx="438">
                  <c:v>2770</c:v>
                </c:pt>
                <c:pt idx="439">
                  <c:v>2780</c:v>
                </c:pt>
                <c:pt idx="440">
                  <c:v>2790</c:v>
                </c:pt>
                <c:pt idx="441">
                  <c:v>2790</c:v>
                </c:pt>
                <c:pt idx="442">
                  <c:v>2790</c:v>
                </c:pt>
                <c:pt idx="443">
                  <c:v>2790</c:v>
                </c:pt>
                <c:pt idx="444">
                  <c:v>2790</c:v>
                </c:pt>
                <c:pt idx="445">
                  <c:v>2790</c:v>
                </c:pt>
                <c:pt idx="446">
                  <c:v>2790</c:v>
                </c:pt>
                <c:pt idx="447">
                  <c:v>2790</c:v>
                </c:pt>
                <c:pt idx="448">
                  <c:v>2800</c:v>
                </c:pt>
                <c:pt idx="449">
                  <c:v>2800</c:v>
                </c:pt>
                <c:pt idx="450">
                  <c:v>2810</c:v>
                </c:pt>
                <c:pt idx="451">
                  <c:v>2820</c:v>
                </c:pt>
              </c:numCache>
            </c:numRef>
          </c:val>
          <c:smooth val="0"/>
        </c:ser>
        <c:dLbls>
          <c:showLegendKey val="0"/>
          <c:showVal val="0"/>
          <c:showCatName val="0"/>
          <c:showSerName val="0"/>
          <c:showPercent val="0"/>
          <c:showBubbleSize val="0"/>
        </c:dLbls>
        <c:marker val="0"/>
        <c:smooth val="0"/>
        <c:axId val="175137679"/>
        <c:axId val="1"/>
      </c:lineChart>
      <c:dateAx>
        <c:axId val="175137679"/>
        <c:scaling>
          <c:orientation val="minMax"/>
          <c:min val="45295"/>
        </c:scaling>
        <c:delete val="0"/>
        <c:axPos val="b"/>
        <c:numFmt formatCode="yyyy/m/d;@"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1"/>
          <a:lstStyle/>
          <a:p>
            <a:pPr>
              <a:defRPr lang="zh-CN" sz="800" b="0" i="0" u="none" strike="noStrike" kern="1200"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defRPr>
            </a:pPr>
          </a:p>
        </c:txPr>
        <c:crossAx val="1"/>
        <c:crosses val="autoZero"/>
        <c:auto val="0"/>
        <c:lblOffset val="100"/>
        <c:baseTimeUnit val="days"/>
        <c:majorUnit val="1"/>
        <c:majorTimeUnit val="months"/>
        <c:minorUnit val="1"/>
        <c:minorTimeUnit val="months"/>
      </c:dateAx>
      <c:valAx>
        <c:axId val="1"/>
        <c:scaling>
          <c:orientation val="minMax"/>
          <c:max val="2700"/>
          <c:min val="2250"/>
        </c:scaling>
        <c:delete val="0"/>
        <c:axPos val="l"/>
        <c:numFmt formatCode="#,##0.00_ " sourceLinked="1"/>
        <c:majorTickMark val="none"/>
        <c:minorTickMark val="none"/>
        <c:tickLblPos val="nextTo"/>
        <c:spPr>
          <a:ln w="3175" cap="flat" cmpd="sng" algn="ctr">
            <a:noFill/>
            <a:prstDash val="solid"/>
            <a:round/>
          </a:ln>
        </c:spPr>
        <c:txPr>
          <a:bodyPr rot="-60000000" spcFirstLastPara="0" vertOverflow="ellipsis" vert="horz" wrap="square" anchor="ctr" anchorCtr="1"/>
          <a:lstStyle/>
          <a:p>
            <a:pPr>
              <a:defRPr lang="zh-CN" sz="900" b="0" i="0" u="none" strike="noStrike" kern="1200"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defRPr>
            </a:pPr>
          </a:p>
        </c:txPr>
        <c:crossAx val="175137679"/>
        <c:crosses val="autoZero"/>
        <c:crossBetween val="between"/>
      </c:valAx>
      <c:spPr>
        <a:noFill/>
      </c:spPr>
    </c:plotArea>
    <c:legend>
      <c:legendPos val="r"/>
      <c:layout>
        <c:manualLayout>
          <c:xMode val="edge"/>
          <c:yMode val="edge"/>
          <c:x val="0.0867343056657745"/>
          <c:y val="0.0158818628900056"/>
          <c:w val="0.818080250546961"/>
          <c:h val="0.236931195118935"/>
        </c:manualLayout>
      </c:layout>
      <c:overlay val="0"/>
      <c:spPr>
        <a:noFill/>
        <a:ln w="3175">
          <a:noFill/>
        </a:ln>
      </c:spPr>
      <c:txPr>
        <a:bodyPr rot="0" spcFirstLastPara="0" vertOverflow="ellipsis" vert="horz" wrap="square" anchor="ctr" anchorCtr="1"/>
        <a:lstStyle/>
        <a:p>
          <a:pPr algn="ctr">
            <a:defRPr lang="zh-CN" sz="900" b="0" i="0" u="none" strike="noStrike" kern="1200"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defRPr>
          </a:pPr>
        </a:p>
      </c:txPr>
    </c:legend>
    <c:plotVisOnly val="1"/>
    <c:dispBlanksAs val="span"/>
    <c:showDLblsOverMax val="1"/>
  </c:chart>
  <c:spPr>
    <a:solidFill>
      <a:schemeClr val="bg1"/>
    </a:solidFill>
    <a:ln w="15875" cap="flat" cmpd="sng" algn="ctr">
      <a:solidFill>
        <a:schemeClr val="tx1">
          <a:lumMod val="15000"/>
          <a:lumOff val="85000"/>
        </a:schemeClr>
      </a:solidFill>
      <a:prstDash val="solid"/>
      <a:round/>
    </a:ln>
    <a:effectLst/>
  </c:spPr>
  <c:txPr>
    <a:bodyPr rot="0" vert="horz"/>
    <a:lstStyle/>
    <a:p>
      <a:pPr algn="ctr">
        <a:defRPr lang="zh-CN" sz="1000" b="0" i="0" u="none" baseline="0">
          <a:solidFill>
            <a:srgbClr val="000000"/>
          </a:solidFill>
          <a:latin typeface="宋体" panose="02010600030101010101" pitchFamily="2" charset="-122"/>
          <a:ea typeface="宋体" panose="02010600030101010101" pitchFamily="2" charset="-122"/>
          <a:cs typeface="宋体" panose="02010600030101010101" pitchFamily="2" charset="-122"/>
        </a:defRPr>
      </a:pP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[USDA出口销售和检验报告(周).xlsx]美玉米出口!数据透视表3</c:name>
    <c:fmtId val="-1"/>
  </c:pivotSource>
  <c:chart>
    <c:autoTitleDeleted val="1"/>
    <c:plotArea>
      <c:layout>
        <c:manualLayout>
          <c:layoutTarget val="inner"/>
          <c:xMode val="edge"/>
          <c:yMode val="edge"/>
          <c:x val="0.0925662698412698"/>
          <c:y val="0.236947830314271"/>
          <c:w val="0.842334126984127"/>
          <c:h val="0.614749572649573"/>
        </c:manualLayout>
      </c:layout>
      <c:lineChart>
        <c:grouping val="standard"/>
        <c:varyColors val="0"/>
        <c:ser>
          <c:idx val="0"/>
          <c:order val="0"/>
          <c:tx>
            <c:strRef>
              <c:f>美玉米出口!$AJ$1:$AJ$2</c:f>
              <c:strCache>
                <c:ptCount val="1"/>
                <c:pt idx="0">
                  <c:v>2019</c:v>
                </c:pt>
              </c:strCache>
            </c:strRef>
          </c:tx>
          <c:spPr>
            <a:ln w="15875" cap="rnd" cmpd="sng" algn="ctr">
              <a:solidFill>
                <a:srgbClr val="003873"/>
              </a:solidFill>
              <a:prstDash val="solid"/>
              <a:round/>
            </a:ln>
            <a:effectLst/>
          </c:spPr>
          <c:marker>
            <c:symbol val="none"/>
          </c:marker>
          <c:dLbls>
            <c:delete val="1"/>
          </c:dLbls>
          <c:cat>
            <c:strRef>
              <c:f>美玉米出口!$AI$3:$AI$39</c:f>
              <c:strCach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strCache>
            </c:strRef>
          </c:cat>
          <c:val>
            <c:numRef>
              <c:f>美玉米出口!$AJ$3:$AJ$39</c:f>
              <c:numCache>
                <c:formatCode>General</c:formatCode>
                <c:ptCount val="36"/>
                <c:pt idx="0">
                  <c:v>459822</c:v>
                </c:pt>
                <c:pt idx="1">
                  <c:v>0</c:v>
                </c:pt>
                <c:pt idx="2">
                  <c:v>0</c:v>
                </c:pt>
                <c:pt idx="3">
                  <c:v>0</c:v>
                </c:pt>
                <c:pt idx="4">
                  <c:v>0</c:v>
                </c:pt>
                <c:pt idx="5">
                  <c:v>0</c:v>
                </c:pt>
                <c:pt idx="6">
                  <c:v>6028535</c:v>
                </c:pt>
                <c:pt idx="7">
                  <c:v>1239914</c:v>
                </c:pt>
                <c:pt idx="8">
                  <c:v>969742</c:v>
                </c:pt>
                <c:pt idx="9">
                  <c:v>371981</c:v>
                </c:pt>
                <c:pt idx="10">
                  <c:v>855944</c:v>
                </c:pt>
                <c:pt idx="11">
                  <c:v>904536</c:v>
                </c:pt>
                <c:pt idx="12">
                  <c:v>537264</c:v>
                </c:pt>
                <c:pt idx="13">
                  <c:v>547962</c:v>
                </c:pt>
                <c:pt idx="14">
                  <c:v>947616</c:v>
                </c:pt>
                <c:pt idx="15">
                  <c:v>779872</c:v>
                </c:pt>
                <c:pt idx="16">
                  <c:v>586461</c:v>
                </c:pt>
                <c:pt idx="17">
                  <c:v>287569</c:v>
                </c:pt>
                <c:pt idx="18">
                  <c:v>553334</c:v>
                </c:pt>
                <c:pt idx="19">
                  <c:v>442080</c:v>
                </c:pt>
                <c:pt idx="20">
                  <c:v>906765</c:v>
                </c:pt>
                <c:pt idx="21">
                  <c:v>-8788</c:v>
                </c:pt>
                <c:pt idx="22">
                  <c:v>168503</c:v>
                </c:pt>
                <c:pt idx="23">
                  <c:v>38402</c:v>
                </c:pt>
                <c:pt idx="24">
                  <c:v>294912</c:v>
                </c:pt>
                <c:pt idx="25">
                  <c:v>175561</c:v>
                </c:pt>
                <c:pt idx="26">
                  <c:v>505396</c:v>
                </c:pt>
                <c:pt idx="27">
                  <c:v>200009</c:v>
                </c:pt>
                <c:pt idx="28">
                  <c:v>121196</c:v>
                </c:pt>
                <c:pt idx="29">
                  <c:v>143091</c:v>
                </c:pt>
                <c:pt idx="30">
                  <c:v>42564</c:v>
                </c:pt>
                <c:pt idx="31">
                  <c:v>56149</c:v>
                </c:pt>
                <c:pt idx="32">
                  <c:v>119267</c:v>
                </c:pt>
                <c:pt idx="33">
                  <c:v>-2540</c:v>
                </c:pt>
                <c:pt idx="34">
                  <c:v>-82114.5</c:v>
                </c:pt>
                <c:pt idx="35">
                  <c:v>1232510</c:v>
                </c:pt>
              </c:numCache>
            </c:numRef>
          </c:val>
          <c:smooth val="0"/>
        </c:ser>
        <c:ser>
          <c:idx val="1"/>
          <c:order val="1"/>
          <c:tx>
            <c:strRef>
              <c:f>美玉米出口!$AK$1:$AK$2</c:f>
              <c:strCache>
                <c:ptCount val="1"/>
                <c:pt idx="0">
                  <c:v>2020</c:v>
                </c:pt>
              </c:strCache>
            </c:strRef>
          </c:tx>
          <c:spPr>
            <a:ln w="15875" cap="rnd" cmpd="sng" algn="ctr">
              <a:solidFill>
                <a:srgbClr val="8C0F0F"/>
              </a:solidFill>
              <a:prstDash val="solid"/>
              <a:round/>
            </a:ln>
            <a:effectLst/>
          </c:spPr>
          <c:marker>
            <c:symbol val="none"/>
          </c:marker>
          <c:dLbls>
            <c:delete val="1"/>
          </c:dLbls>
          <c:cat>
            <c:strRef>
              <c:f>美玉米出口!$AI$3:$AI$39</c:f>
              <c:strCach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strCache>
            </c:strRef>
          </c:cat>
          <c:val>
            <c:numRef>
              <c:f>美玉米出口!$AK$3:$AK$39</c:f>
              <c:numCache>
                <c:formatCode>General</c:formatCode>
                <c:ptCount val="36"/>
                <c:pt idx="0">
                  <c:v>161888</c:v>
                </c:pt>
                <c:pt idx="1">
                  <c:v>784762</c:v>
                </c:pt>
                <c:pt idx="2">
                  <c:v>1006873</c:v>
                </c:pt>
                <c:pt idx="3">
                  <c:v>1234660</c:v>
                </c:pt>
                <c:pt idx="4">
                  <c:v>1247802</c:v>
                </c:pt>
                <c:pt idx="5">
                  <c:v>968815</c:v>
                </c:pt>
                <c:pt idx="6">
                  <c:v>1248825</c:v>
                </c:pt>
                <c:pt idx="7">
                  <c:v>864635</c:v>
                </c:pt>
                <c:pt idx="8">
                  <c:v>769205</c:v>
                </c:pt>
                <c:pt idx="9">
                  <c:v>1471165</c:v>
                </c:pt>
                <c:pt idx="10">
                  <c:v>904524</c:v>
                </c:pt>
                <c:pt idx="11">
                  <c:v>1814255</c:v>
                </c:pt>
                <c:pt idx="12">
                  <c:v>1075436</c:v>
                </c:pt>
                <c:pt idx="13">
                  <c:v>1848917</c:v>
                </c:pt>
                <c:pt idx="14">
                  <c:v>906618</c:v>
                </c:pt>
                <c:pt idx="15">
                  <c:v>659382</c:v>
                </c:pt>
                <c:pt idx="16">
                  <c:v>1356689</c:v>
                </c:pt>
                <c:pt idx="17">
                  <c:v>774632</c:v>
                </c:pt>
                <c:pt idx="18">
                  <c:v>1073237</c:v>
                </c:pt>
                <c:pt idx="19">
                  <c:v>884162</c:v>
                </c:pt>
                <c:pt idx="20">
                  <c:v>427185</c:v>
                </c:pt>
                <c:pt idx="21">
                  <c:v>633971</c:v>
                </c:pt>
                <c:pt idx="22">
                  <c:v>660727</c:v>
                </c:pt>
                <c:pt idx="23">
                  <c:v>357792</c:v>
                </c:pt>
                <c:pt idx="24">
                  <c:v>461650</c:v>
                </c:pt>
                <c:pt idx="25">
                  <c:v>361061</c:v>
                </c:pt>
                <c:pt idx="26">
                  <c:v>195242</c:v>
                </c:pt>
                <c:pt idx="27">
                  <c:v>981068</c:v>
                </c:pt>
                <c:pt idx="28">
                  <c:v>220585</c:v>
                </c:pt>
                <c:pt idx="29">
                  <c:v>-29321</c:v>
                </c:pt>
                <c:pt idx="30">
                  <c:v>101596</c:v>
                </c:pt>
                <c:pt idx="31">
                  <c:v>377188</c:v>
                </c:pt>
                <c:pt idx="32">
                  <c:v>61574</c:v>
                </c:pt>
                <c:pt idx="33">
                  <c:v>270350</c:v>
                </c:pt>
                <c:pt idx="34">
                  <c:v>95759</c:v>
                </c:pt>
                <c:pt idx="35">
                  <c:v>1505180.5</c:v>
                </c:pt>
              </c:numCache>
            </c:numRef>
          </c:val>
          <c:smooth val="0"/>
        </c:ser>
        <c:ser>
          <c:idx val="2"/>
          <c:order val="2"/>
          <c:tx>
            <c:strRef>
              <c:f>美玉米出口!$AL$1:$AL$2</c:f>
              <c:strCache>
                <c:ptCount val="1"/>
                <c:pt idx="0">
                  <c:v>2021</c:v>
                </c:pt>
              </c:strCache>
            </c:strRef>
          </c:tx>
          <c:spPr>
            <a:ln w="15875" cap="rnd" cmpd="sng" algn="ctr">
              <a:solidFill>
                <a:srgbClr val="E57373"/>
              </a:solidFill>
              <a:prstDash val="solid"/>
              <a:round/>
            </a:ln>
            <a:effectLst/>
          </c:spPr>
          <c:marker>
            <c:symbol val="none"/>
          </c:marker>
          <c:dLbls>
            <c:delete val="1"/>
          </c:dLbls>
          <c:cat>
            <c:strRef>
              <c:f>美玉米出口!$AI$3:$AI$39</c:f>
              <c:strCach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strCache>
            </c:strRef>
          </c:cat>
          <c:val>
            <c:numRef>
              <c:f>美玉米出口!$AL$3:$AL$39</c:f>
              <c:numCache>
                <c:formatCode>General</c:formatCode>
                <c:ptCount val="36"/>
                <c:pt idx="1">
                  <c:v>1437743</c:v>
                </c:pt>
                <c:pt idx="2">
                  <c:v>1437562</c:v>
                </c:pt>
                <c:pt idx="3">
                  <c:v>1850306</c:v>
                </c:pt>
                <c:pt idx="4">
                  <c:v>7436504</c:v>
                </c:pt>
                <c:pt idx="5">
                  <c:v>1448649</c:v>
                </c:pt>
                <c:pt idx="6">
                  <c:v>999165</c:v>
                </c:pt>
                <c:pt idx="7">
                  <c:v>453281</c:v>
                </c:pt>
                <c:pt idx="8">
                  <c:v>115888</c:v>
                </c:pt>
                <c:pt idx="9">
                  <c:v>395506</c:v>
                </c:pt>
                <c:pt idx="10">
                  <c:v>985890</c:v>
                </c:pt>
                <c:pt idx="11">
                  <c:v>4423853</c:v>
                </c:pt>
                <c:pt idx="12">
                  <c:v>797278</c:v>
                </c:pt>
                <c:pt idx="13">
                  <c:v>757039</c:v>
                </c:pt>
                <c:pt idx="14">
                  <c:v>327741</c:v>
                </c:pt>
                <c:pt idx="15">
                  <c:v>387531</c:v>
                </c:pt>
                <c:pt idx="16">
                  <c:v>521277</c:v>
                </c:pt>
                <c:pt idx="17">
                  <c:v>137375</c:v>
                </c:pt>
                <c:pt idx="18">
                  <c:v>-113360</c:v>
                </c:pt>
                <c:pt idx="19">
                  <c:v>277573</c:v>
                </c:pt>
                <c:pt idx="20">
                  <c:v>555918</c:v>
                </c:pt>
                <c:pt idx="21">
                  <c:v>531106</c:v>
                </c:pt>
                <c:pt idx="22">
                  <c:v>189589</c:v>
                </c:pt>
                <c:pt idx="23">
                  <c:v>17994</c:v>
                </c:pt>
                <c:pt idx="24">
                  <c:v>216284</c:v>
                </c:pt>
                <c:pt idx="25">
                  <c:v>14979</c:v>
                </c:pt>
                <c:pt idx="26">
                  <c:v>173177</c:v>
                </c:pt>
                <c:pt idx="27">
                  <c:v>138817</c:v>
                </c:pt>
                <c:pt idx="28">
                  <c:v>-88491</c:v>
                </c:pt>
                <c:pt idx="29">
                  <c:v>-115231</c:v>
                </c:pt>
                <c:pt idx="30">
                  <c:v>68215</c:v>
                </c:pt>
                <c:pt idx="31">
                  <c:v>377553</c:v>
                </c:pt>
                <c:pt idx="32">
                  <c:v>216499</c:v>
                </c:pt>
                <c:pt idx="33">
                  <c:v>6592</c:v>
                </c:pt>
                <c:pt idx="34">
                  <c:v>-300837</c:v>
                </c:pt>
                <c:pt idx="35">
                  <c:v>1898237</c:v>
                </c:pt>
              </c:numCache>
            </c:numRef>
          </c:val>
          <c:smooth val="0"/>
        </c:ser>
        <c:ser>
          <c:idx val="3"/>
          <c:order val="3"/>
          <c:tx>
            <c:strRef>
              <c:f>美玉米出口!$AM$1:$AM$2</c:f>
              <c:strCache>
                <c:ptCount val="1"/>
                <c:pt idx="0">
                  <c:v>2022</c:v>
                </c:pt>
              </c:strCache>
            </c:strRef>
          </c:tx>
          <c:spPr>
            <a:ln w="15875" cap="rnd" cmpd="sng" algn="ctr">
              <a:solidFill>
                <a:srgbClr val="616161"/>
              </a:solidFill>
              <a:prstDash val="solid"/>
              <a:round/>
            </a:ln>
            <a:effectLst/>
          </c:spPr>
          <c:marker>
            <c:symbol val="none"/>
          </c:marker>
          <c:dLbls>
            <c:delete val="1"/>
          </c:dLbls>
          <c:cat>
            <c:strRef>
              <c:f>美玉米出口!$AI$3:$AI$39</c:f>
              <c:strCach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strCache>
            </c:strRef>
          </c:cat>
          <c:val>
            <c:numRef>
              <c:f>美玉米出口!$AM$3:$AM$39</c:f>
              <c:numCache>
                <c:formatCode>General</c:formatCode>
                <c:ptCount val="36"/>
                <c:pt idx="1">
                  <c:v>457675</c:v>
                </c:pt>
                <c:pt idx="2">
                  <c:v>1091257</c:v>
                </c:pt>
                <c:pt idx="3">
                  <c:v>1402309</c:v>
                </c:pt>
                <c:pt idx="4">
                  <c:v>1175186</c:v>
                </c:pt>
                <c:pt idx="5">
                  <c:v>589080</c:v>
                </c:pt>
                <c:pt idx="6">
                  <c:v>820041</c:v>
                </c:pt>
                <c:pt idx="7">
                  <c:v>1040946</c:v>
                </c:pt>
                <c:pt idx="8">
                  <c:v>485118</c:v>
                </c:pt>
                <c:pt idx="9">
                  <c:v>2143700</c:v>
                </c:pt>
                <c:pt idx="10">
                  <c:v>1836357</c:v>
                </c:pt>
                <c:pt idx="11">
                  <c:v>978775</c:v>
                </c:pt>
                <c:pt idx="12">
                  <c:v>636852</c:v>
                </c:pt>
                <c:pt idx="13">
                  <c:v>782434</c:v>
                </c:pt>
                <c:pt idx="14">
                  <c:v>1332871</c:v>
                </c:pt>
                <c:pt idx="15">
                  <c:v>879212</c:v>
                </c:pt>
                <c:pt idx="16">
                  <c:v>866755</c:v>
                </c:pt>
                <c:pt idx="17">
                  <c:v>782543</c:v>
                </c:pt>
                <c:pt idx="18">
                  <c:v>192739</c:v>
                </c:pt>
                <c:pt idx="19">
                  <c:v>413633</c:v>
                </c:pt>
                <c:pt idx="20">
                  <c:v>151646</c:v>
                </c:pt>
                <c:pt idx="21">
                  <c:v>185760</c:v>
                </c:pt>
                <c:pt idx="22">
                  <c:v>280416</c:v>
                </c:pt>
                <c:pt idx="23">
                  <c:v>140935</c:v>
                </c:pt>
                <c:pt idx="24">
                  <c:v>671919</c:v>
                </c:pt>
                <c:pt idx="25">
                  <c:v>88795</c:v>
                </c:pt>
                <c:pt idx="26">
                  <c:v>-66577</c:v>
                </c:pt>
                <c:pt idx="27">
                  <c:v>59027</c:v>
                </c:pt>
                <c:pt idx="28">
                  <c:v>33899</c:v>
                </c:pt>
                <c:pt idx="29">
                  <c:v>150302</c:v>
                </c:pt>
                <c:pt idx="30">
                  <c:v>57914</c:v>
                </c:pt>
                <c:pt idx="31">
                  <c:v>191813</c:v>
                </c:pt>
                <c:pt idx="32">
                  <c:v>99321</c:v>
                </c:pt>
                <c:pt idx="33">
                  <c:v>0</c:v>
                </c:pt>
                <c:pt idx="34">
                  <c:v>-16380</c:v>
                </c:pt>
                <c:pt idx="35">
                  <c:v>861137</c:v>
                </c:pt>
              </c:numCache>
            </c:numRef>
          </c:val>
          <c:smooth val="0"/>
        </c:ser>
        <c:ser>
          <c:idx val="4"/>
          <c:order val="4"/>
          <c:tx>
            <c:strRef>
              <c:f>美玉米出口!$AN$1:$AN$2</c:f>
              <c:strCache>
                <c:ptCount val="1"/>
                <c:pt idx="0">
                  <c:v>2023</c:v>
                </c:pt>
              </c:strCache>
            </c:strRef>
          </c:tx>
          <c:spPr>
            <a:ln w="15875" cap="rnd" cmpd="sng" algn="ctr">
              <a:solidFill>
                <a:srgbClr val="9E9E9E"/>
              </a:solidFill>
              <a:prstDash val="solid"/>
              <a:round/>
            </a:ln>
            <a:effectLst/>
          </c:spPr>
          <c:marker>
            <c:symbol val="none"/>
          </c:marker>
          <c:dLbls>
            <c:delete val="1"/>
          </c:dLbls>
          <c:cat>
            <c:strRef>
              <c:f>美玉米出口!$AI$3:$AI$39</c:f>
              <c:strCach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strCache>
            </c:strRef>
          </c:cat>
          <c:val>
            <c:numRef>
              <c:f>美玉米出口!$AN$3:$AN$39</c:f>
              <c:numCache>
                <c:formatCode>General</c:formatCode>
                <c:ptCount val="36"/>
                <c:pt idx="0">
                  <c:v>255687</c:v>
                </c:pt>
                <c:pt idx="1">
                  <c:v>1132142</c:v>
                </c:pt>
                <c:pt idx="2">
                  <c:v>910400</c:v>
                </c:pt>
                <c:pt idx="3">
                  <c:v>1593223</c:v>
                </c:pt>
                <c:pt idx="4">
                  <c:v>1160280</c:v>
                </c:pt>
                <c:pt idx="5">
                  <c:v>1024499</c:v>
                </c:pt>
                <c:pt idx="6">
                  <c:v>823177</c:v>
                </c:pt>
                <c:pt idx="7">
                  <c:v>598109</c:v>
                </c:pt>
                <c:pt idx="8">
                  <c:v>1412074</c:v>
                </c:pt>
                <c:pt idx="9">
                  <c:v>1183747</c:v>
                </c:pt>
                <c:pt idx="10">
                  <c:v>3095895</c:v>
                </c:pt>
                <c:pt idx="11">
                  <c:v>1036432</c:v>
                </c:pt>
                <c:pt idx="12">
                  <c:v>1246607</c:v>
                </c:pt>
                <c:pt idx="13">
                  <c:v>527719</c:v>
                </c:pt>
                <c:pt idx="14">
                  <c:v>312442</c:v>
                </c:pt>
                <c:pt idx="15">
                  <c:v>399972</c:v>
                </c:pt>
                <c:pt idx="16">
                  <c:v>-315639</c:v>
                </c:pt>
                <c:pt idx="17">
                  <c:v>257279</c:v>
                </c:pt>
                <c:pt idx="18">
                  <c:v>-338974</c:v>
                </c:pt>
                <c:pt idx="19">
                  <c:v>-75153</c:v>
                </c:pt>
                <c:pt idx="20">
                  <c:v>186695</c:v>
                </c:pt>
                <c:pt idx="21">
                  <c:v>172709</c:v>
                </c:pt>
                <c:pt idx="22">
                  <c:v>273255</c:v>
                </c:pt>
                <c:pt idx="23">
                  <c:v>35988</c:v>
                </c:pt>
                <c:pt idx="24">
                  <c:v>140387</c:v>
                </c:pt>
                <c:pt idx="25">
                  <c:v>251693</c:v>
                </c:pt>
                <c:pt idx="26">
                  <c:v>468432</c:v>
                </c:pt>
                <c:pt idx="27">
                  <c:v>236809</c:v>
                </c:pt>
                <c:pt idx="28">
                  <c:v>311929</c:v>
                </c:pt>
                <c:pt idx="29">
                  <c:v>107521</c:v>
                </c:pt>
                <c:pt idx="30">
                  <c:v>150434</c:v>
                </c:pt>
                <c:pt idx="31">
                  <c:v>233471</c:v>
                </c:pt>
                <c:pt idx="32">
                  <c:v>-22726</c:v>
                </c:pt>
                <c:pt idx="33">
                  <c:v>71737</c:v>
                </c:pt>
                <c:pt idx="34">
                  <c:v>-15236</c:v>
                </c:pt>
                <c:pt idx="35">
                  <c:v>753298</c:v>
                </c:pt>
              </c:numCache>
            </c:numRef>
          </c:val>
          <c:smooth val="0"/>
        </c:ser>
        <c:ser>
          <c:idx val="5"/>
          <c:order val="5"/>
          <c:tx>
            <c:strRef>
              <c:f>美玉米出口!$AO$1:$AO$2</c:f>
              <c:strCache>
                <c:ptCount val="1"/>
                <c:pt idx="0">
                  <c:v>2024</c:v>
                </c:pt>
              </c:strCache>
            </c:strRef>
          </c:tx>
          <c:spPr>
            <a:ln w="25400" cap="rnd" cmpd="sng" algn="ctr">
              <a:solidFill>
                <a:srgbClr val="D32F2F"/>
              </a:solidFill>
              <a:prstDash val="solid"/>
              <a:round/>
            </a:ln>
            <a:effectLst/>
          </c:spPr>
          <c:marker>
            <c:symbol val="none"/>
          </c:marker>
          <c:dLbls>
            <c:delete val="1"/>
          </c:dLbls>
          <c:cat>
            <c:strRef>
              <c:f>美玉米出口!$AI$3:$AI$39</c:f>
              <c:strCach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strCache>
            </c:strRef>
          </c:cat>
          <c:val>
            <c:numRef>
              <c:f>美玉米出口!$AO$3:$AO$39</c:f>
              <c:numCache>
                <c:formatCode>General</c:formatCode>
                <c:ptCount val="36"/>
                <c:pt idx="0">
                  <c:v>487609</c:v>
                </c:pt>
                <c:pt idx="1">
                  <c:v>1251109</c:v>
                </c:pt>
                <c:pt idx="2">
                  <c:v>954796</c:v>
                </c:pt>
                <c:pt idx="3">
                  <c:v>1206718</c:v>
                </c:pt>
                <c:pt idx="4">
                  <c:v>1219325</c:v>
                </c:pt>
                <c:pt idx="5">
                  <c:v>1306889</c:v>
                </c:pt>
                <c:pt idx="6">
                  <c:v>820419</c:v>
                </c:pt>
                <c:pt idx="7">
                  <c:v>1082328</c:v>
                </c:pt>
                <c:pt idx="8">
                  <c:v>1109591</c:v>
                </c:pt>
                <c:pt idx="9">
                  <c:v>1283415</c:v>
                </c:pt>
                <c:pt idx="10">
                  <c:v>1185807</c:v>
                </c:pt>
                <c:pt idx="11">
                  <c:v>1206509</c:v>
                </c:pt>
                <c:pt idx="12">
                  <c:v>947995</c:v>
                </c:pt>
                <c:pt idx="13">
                  <c:v>325479</c:v>
                </c:pt>
                <c:pt idx="14">
                  <c:v>501166</c:v>
                </c:pt>
                <c:pt idx="15">
                  <c:v>1298418</c:v>
                </c:pt>
                <c:pt idx="16">
                  <c:v>758466</c:v>
                </c:pt>
                <c:pt idx="17">
                  <c:v>889185</c:v>
                </c:pt>
                <c:pt idx="18">
                  <c:v>742177</c:v>
                </c:pt>
                <c:pt idx="19">
                  <c:v>911151</c:v>
                </c:pt>
                <c:pt idx="20">
                  <c:v>810148</c:v>
                </c:pt>
                <c:pt idx="21">
                  <c:v>1180938</c:v>
                </c:pt>
                <c:pt idx="22">
                  <c:v>1056111</c:v>
                </c:pt>
                <c:pt idx="23">
                  <c:v>511432</c:v>
                </c:pt>
                <c:pt idx="24">
                  <c:v>542177</c:v>
                </c:pt>
                <c:pt idx="25">
                  <c:v>357152</c:v>
                </c:pt>
                <c:pt idx="26">
                  <c:v>538331</c:v>
                </c:pt>
                <c:pt idx="27">
                  <c:v>437840</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min val="-100000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56575396825397"/>
          <c:y val="0.000897811261244745"/>
          <c:w val="0.818605555555556"/>
          <c:h val="0.22398906199257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[USDA出口销售和检验报告(周).xlsx]美玉米出口!数据透视表4</c:name>
    <c:fmtId val="-1"/>
  </c:pivotSource>
  <c:chart>
    <c:autoTitleDeleted val="1"/>
    <c:plotArea>
      <c:layout>
        <c:manualLayout>
          <c:layoutTarget val="inner"/>
          <c:xMode val="edge"/>
          <c:yMode val="edge"/>
          <c:x val="0.0925662698412698"/>
          <c:y val="0.219204315559492"/>
          <c:w val="0.842334126984127"/>
          <c:h val="0.638742482963068"/>
        </c:manualLayout>
      </c:layout>
      <c:barChart>
        <c:barDir val="col"/>
        <c:grouping val="clustered"/>
        <c:varyColors val="0"/>
        <c:ser>
          <c:idx val="4"/>
          <c:order val="4"/>
          <c:tx>
            <c:strRef>
              <c:f>美玉米出口!$BM$2:$BM$3</c:f>
              <c:strCache>
                <c:ptCount val="1"/>
                <c:pt idx="0">
                  <c:v>2023</c:v>
                </c:pt>
              </c:strCache>
            </c:strRef>
          </c:tx>
          <c:spPr>
            <a:solidFill>
              <a:srgbClr val="9E9E9E"/>
            </a:solidFill>
            <a:ln w="15875">
              <a:solidFill>
                <a:srgbClr val="9E9E9E"/>
              </a:solidFill>
            </a:ln>
            <a:effectLst/>
          </c:spPr>
          <c:invertIfNegative val="0"/>
          <c:dLbls>
            <c:delete val="1"/>
          </c:dLbls>
          <c:cat>
            <c:strRef>
              <c:f>美玉米出口!$BH$4:$BH$40</c:f>
              <c:strCach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strCache>
            </c:strRef>
          </c:cat>
          <c:val>
            <c:numRef>
              <c:f>美玉米出口!$BM$4:$BM$40</c:f>
              <c:numCache>
                <c:formatCode>General</c:formatCode>
                <c:ptCount val="36"/>
                <c:pt idx="0">
                  <c:v>10383973</c:v>
                </c:pt>
                <c:pt idx="1">
                  <c:v>11099713</c:v>
                </c:pt>
                <c:pt idx="2">
                  <c:v>12012297</c:v>
                </c:pt>
                <c:pt idx="3">
                  <c:v>12610588</c:v>
                </c:pt>
                <c:pt idx="4">
                  <c:v>13005478</c:v>
                </c:pt>
                <c:pt idx="5">
                  <c:v>13676019</c:v>
                </c:pt>
                <c:pt idx="6">
                  <c:v>14363418</c:v>
                </c:pt>
                <c:pt idx="7">
                  <c:v>15029834</c:v>
                </c:pt>
                <c:pt idx="8">
                  <c:v>16081849</c:v>
                </c:pt>
                <c:pt idx="9">
                  <c:v>17193281</c:v>
                </c:pt>
                <c:pt idx="10">
                  <c:v>18574617</c:v>
                </c:pt>
                <c:pt idx="11">
                  <c:v>19242805</c:v>
                </c:pt>
                <c:pt idx="12">
                  <c:v>20379625</c:v>
                </c:pt>
                <c:pt idx="13">
                  <c:v>21296576</c:v>
                </c:pt>
                <c:pt idx="14">
                  <c:v>22595120</c:v>
                </c:pt>
                <c:pt idx="15">
                  <c:v>23671390</c:v>
                </c:pt>
                <c:pt idx="16">
                  <c:v>25370576</c:v>
                </c:pt>
                <c:pt idx="17">
                  <c:v>26516659</c:v>
                </c:pt>
                <c:pt idx="18">
                  <c:v>27603175</c:v>
                </c:pt>
                <c:pt idx="19">
                  <c:v>29105969</c:v>
                </c:pt>
                <c:pt idx="20">
                  <c:v>30540748</c:v>
                </c:pt>
                <c:pt idx="21">
                  <c:v>31785488</c:v>
                </c:pt>
                <c:pt idx="22">
                  <c:v>32978115</c:v>
                </c:pt>
                <c:pt idx="23">
                  <c:v>33646431</c:v>
                </c:pt>
                <c:pt idx="24">
                  <c:v>34251735</c:v>
                </c:pt>
                <c:pt idx="25">
                  <c:v>34959191</c:v>
                </c:pt>
                <c:pt idx="26">
                  <c:v>35451902</c:v>
                </c:pt>
                <c:pt idx="27">
                  <c:v>35835732</c:v>
                </c:pt>
                <c:pt idx="28">
                  <c:v>36244874</c:v>
                </c:pt>
                <c:pt idx="29">
                  <c:v>36871042</c:v>
                </c:pt>
                <c:pt idx="30">
                  <c:v>37349468</c:v>
                </c:pt>
                <c:pt idx="31">
                  <c:v>37794310</c:v>
                </c:pt>
                <c:pt idx="32">
                  <c:v>38290782</c:v>
                </c:pt>
                <c:pt idx="33">
                  <c:v>38954165</c:v>
                </c:pt>
                <c:pt idx="34">
                  <c:v>39469123</c:v>
                </c:pt>
                <c:pt idx="35">
                  <c:v>726028</c:v>
                </c:pt>
              </c:numCache>
            </c:numRef>
          </c:val>
        </c:ser>
        <c:ser>
          <c:idx val="5"/>
          <c:order val="5"/>
          <c:tx>
            <c:strRef>
              <c:f>美玉米出口!$BN$2:$BN$3</c:f>
              <c:strCache>
                <c:ptCount val="1"/>
                <c:pt idx="0">
                  <c:v>2024</c:v>
                </c:pt>
              </c:strCache>
            </c:strRef>
          </c:tx>
          <c:spPr>
            <a:solidFill>
              <a:srgbClr val="D32F2F"/>
            </a:solidFill>
            <a:ln w="25400">
              <a:solidFill>
                <a:srgbClr val="D32F2F"/>
              </a:solidFill>
            </a:ln>
            <a:effectLst/>
          </c:spPr>
          <c:invertIfNegative val="0"/>
          <c:dLbls>
            <c:delete val="1"/>
          </c:dLbls>
          <c:cat>
            <c:strRef>
              <c:f>美玉米出口!$BH$4:$BH$40</c:f>
              <c:strCach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strCache>
            </c:strRef>
          </c:cat>
          <c:val>
            <c:numRef>
              <c:f>美玉米出口!$BN$4:$BN$40</c:f>
              <c:numCache>
                <c:formatCode>General</c:formatCode>
                <c:ptCount val="36"/>
                <c:pt idx="0">
                  <c:v>13427198</c:v>
                </c:pt>
                <c:pt idx="1">
                  <c:v>14427618</c:v>
                </c:pt>
                <c:pt idx="2">
                  <c:v>15359371</c:v>
                </c:pt>
                <c:pt idx="3">
                  <c:v>16270721</c:v>
                </c:pt>
                <c:pt idx="4">
                  <c:v>17053474</c:v>
                </c:pt>
                <c:pt idx="5">
                  <c:v>17956732</c:v>
                </c:pt>
                <c:pt idx="6">
                  <c:v>18981257</c:v>
                </c:pt>
                <c:pt idx="7">
                  <c:v>20197423</c:v>
                </c:pt>
                <c:pt idx="8">
                  <c:v>21356912</c:v>
                </c:pt>
                <c:pt idx="9">
                  <c:v>22615496</c:v>
                </c:pt>
                <c:pt idx="10">
                  <c:v>24144002</c:v>
                </c:pt>
                <c:pt idx="11">
                  <c:v>25378088</c:v>
                </c:pt>
                <c:pt idx="12">
                  <c:v>27019476</c:v>
                </c:pt>
                <c:pt idx="13">
                  <c:v>28576273</c:v>
                </c:pt>
                <c:pt idx="14">
                  <c:v>30122519</c:v>
                </c:pt>
                <c:pt idx="15">
                  <c:v>31830241</c:v>
                </c:pt>
                <c:pt idx="16">
                  <c:v>33212590</c:v>
                </c:pt>
                <c:pt idx="17">
                  <c:v>34443765</c:v>
                </c:pt>
                <c:pt idx="18">
                  <c:v>35396204</c:v>
                </c:pt>
                <c:pt idx="19">
                  <c:v>36844756</c:v>
                </c:pt>
                <c:pt idx="20">
                  <c:v>37889190</c:v>
                </c:pt>
                <c:pt idx="21">
                  <c:v>39377839</c:v>
                </c:pt>
                <c:pt idx="22">
                  <c:v>40626791</c:v>
                </c:pt>
                <c:pt idx="23">
                  <c:v>42108487</c:v>
                </c:pt>
                <c:pt idx="24">
                  <c:v>43285666</c:v>
                </c:pt>
                <c:pt idx="25">
                  <c:v>44180088</c:v>
                </c:pt>
                <c:pt idx="26">
                  <c:v>45059183</c:v>
                </c:pt>
                <c:pt idx="27">
                  <c:v>46162983</c:v>
                </c:pt>
              </c:numCache>
            </c:numRef>
          </c:val>
        </c:ser>
        <c:dLbls>
          <c:showLegendKey val="0"/>
          <c:showVal val="0"/>
          <c:showCatName val="0"/>
          <c:showSerName val="0"/>
          <c:showPercent val="0"/>
          <c:showBubbleSize val="0"/>
        </c:dLbls>
        <c:gapWidth val="150"/>
        <c:axId val="239265280"/>
        <c:axId val="239266816"/>
      </c:barChart>
      <c:lineChart>
        <c:grouping val="standard"/>
        <c:varyColors val="0"/>
        <c:ser>
          <c:idx val="0"/>
          <c:order val="0"/>
          <c:tx>
            <c:strRef>
              <c:f>美玉米出口!$BI$2:$BI$3</c:f>
              <c:strCache>
                <c:ptCount val="1"/>
                <c:pt idx="0">
                  <c:v>2019</c:v>
                </c:pt>
              </c:strCache>
            </c:strRef>
          </c:tx>
          <c:spPr>
            <a:ln w="15875" cap="rnd" cmpd="sng" algn="ctr">
              <a:solidFill>
                <a:srgbClr val="003873"/>
              </a:solidFill>
              <a:prstDash val="solid"/>
              <a:round/>
            </a:ln>
            <a:effectLst/>
          </c:spPr>
          <c:marker>
            <c:symbol val="none"/>
          </c:marker>
          <c:dLbls>
            <c:delete val="1"/>
          </c:dLbls>
          <c:cat>
            <c:strRef>
              <c:f>美玉米出口!$BH$4:$BH$40</c:f>
              <c:strCach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strCache>
            </c:strRef>
          </c:cat>
          <c:val>
            <c:numRef>
              <c:f>美玉米出口!$BI$4:$BI$40</c:f>
              <c:numCache>
                <c:formatCode>General</c:formatCode>
                <c:ptCount val="36"/>
                <c:pt idx="0">
                  <c:v>19266614</c:v>
                </c:pt>
                <c:pt idx="1">
                  <c:v>19266614</c:v>
                </c:pt>
                <c:pt idx="2">
                  <c:v>19266614</c:v>
                </c:pt>
                <c:pt idx="3">
                  <c:v>19266614</c:v>
                </c:pt>
                <c:pt idx="4">
                  <c:v>19266614</c:v>
                </c:pt>
                <c:pt idx="5">
                  <c:v>19266614</c:v>
                </c:pt>
                <c:pt idx="6">
                  <c:v>24756206</c:v>
                </c:pt>
                <c:pt idx="7">
                  <c:v>25525295</c:v>
                </c:pt>
                <c:pt idx="8">
                  <c:v>26269301</c:v>
                </c:pt>
                <c:pt idx="9">
                  <c:v>27055068</c:v>
                </c:pt>
                <c:pt idx="10">
                  <c:v>27819314</c:v>
                </c:pt>
                <c:pt idx="11">
                  <c:v>28778859</c:v>
                </c:pt>
                <c:pt idx="12">
                  <c:v>30041052</c:v>
                </c:pt>
                <c:pt idx="13">
                  <c:v>31024034</c:v>
                </c:pt>
                <c:pt idx="14">
                  <c:v>32248209</c:v>
                </c:pt>
                <c:pt idx="15">
                  <c:v>33496921</c:v>
                </c:pt>
                <c:pt idx="16">
                  <c:v>34862968</c:v>
                </c:pt>
                <c:pt idx="17">
                  <c:v>36017039</c:v>
                </c:pt>
                <c:pt idx="18">
                  <c:v>37000906</c:v>
                </c:pt>
                <c:pt idx="19">
                  <c:v>37880200</c:v>
                </c:pt>
                <c:pt idx="20">
                  <c:v>39600558</c:v>
                </c:pt>
                <c:pt idx="21">
                  <c:v>40370526</c:v>
                </c:pt>
                <c:pt idx="22">
                  <c:v>41259126</c:v>
                </c:pt>
                <c:pt idx="23">
                  <c:v>41900044</c:v>
                </c:pt>
                <c:pt idx="24">
                  <c:v>42596434</c:v>
                </c:pt>
                <c:pt idx="25">
                  <c:v>42889698</c:v>
                </c:pt>
                <c:pt idx="26">
                  <c:v>44025530</c:v>
                </c:pt>
                <c:pt idx="27">
                  <c:v>44707966</c:v>
                </c:pt>
                <c:pt idx="28">
                  <c:v>45286555</c:v>
                </c:pt>
                <c:pt idx="29">
                  <c:v>45990688</c:v>
                </c:pt>
                <c:pt idx="30">
                  <c:v>46683329</c:v>
                </c:pt>
                <c:pt idx="31">
                  <c:v>47391222</c:v>
                </c:pt>
                <c:pt idx="32">
                  <c:v>47930899</c:v>
                </c:pt>
                <c:pt idx="33">
                  <c:v>48542127</c:v>
                </c:pt>
                <c:pt idx="34">
                  <c:v>49063111</c:v>
                </c:pt>
                <c:pt idx="35">
                  <c:v>412243</c:v>
                </c:pt>
              </c:numCache>
            </c:numRef>
          </c:val>
          <c:smooth val="0"/>
        </c:ser>
        <c:ser>
          <c:idx val="1"/>
          <c:order val="1"/>
          <c:tx>
            <c:strRef>
              <c:f>美玉米出口!$BJ$2:$BJ$3</c:f>
              <c:strCache>
                <c:ptCount val="1"/>
                <c:pt idx="0">
                  <c:v>2020</c:v>
                </c:pt>
              </c:strCache>
            </c:strRef>
          </c:tx>
          <c:spPr>
            <a:ln w="15875" cap="rnd" cmpd="sng" algn="ctr">
              <a:solidFill>
                <a:srgbClr val="8C0F0F"/>
              </a:solidFill>
              <a:prstDash val="solid"/>
              <a:round/>
            </a:ln>
            <a:effectLst/>
          </c:spPr>
          <c:marker>
            <c:symbol val="none"/>
          </c:marker>
          <c:dLbls>
            <c:delete val="1"/>
          </c:dLbls>
          <c:cat>
            <c:strRef>
              <c:f>美玉米出口!$BH$4:$BH$40</c:f>
              <c:strCach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strCache>
            </c:strRef>
          </c:cat>
          <c:val>
            <c:numRef>
              <c:f>美玉米出口!$BJ$4:$BJ$40</c:f>
              <c:numCache>
                <c:formatCode>General</c:formatCode>
                <c:ptCount val="36"/>
                <c:pt idx="0">
                  <c:v>8889582</c:v>
                </c:pt>
                <c:pt idx="1">
                  <c:v>9434259</c:v>
                </c:pt>
                <c:pt idx="2">
                  <c:v>9826319</c:v>
                </c:pt>
                <c:pt idx="3">
                  <c:v>10508251</c:v>
                </c:pt>
                <c:pt idx="4">
                  <c:v>11107254</c:v>
                </c:pt>
                <c:pt idx="5">
                  <c:v>11890016</c:v>
                </c:pt>
                <c:pt idx="6">
                  <c:v>12650898</c:v>
                </c:pt>
                <c:pt idx="7">
                  <c:v>13495569</c:v>
                </c:pt>
                <c:pt idx="8">
                  <c:v>14380182</c:v>
                </c:pt>
                <c:pt idx="9">
                  <c:v>15231897</c:v>
                </c:pt>
                <c:pt idx="10">
                  <c:v>16202055</c:v>
                </c:pt>
                <c:pt idx="11">
                  <c:v>17048071</c:v>
                </c:pt>
                <c:pt idx="12">
                  <c:v>18306607</c:v>
                </c:pt>
                <c:pt idx="13">
                  <c:v>19596878</c:v>
                </c:pt>
                <c:pt idx="14">
                  <c:v>20818953</c:v>
                </c:pt>
                <c:pt idx="15">
                  <c:v>21582354</c:v>
                </c:pt>
                <c:pt idx="16">
                  <c:v>22633859</c:v>
                </c:pt>
                <c:pt idx="17">
                  <c:v>24034226</c:v>
                </c:pt>
                <c:pt idx="18">
                  <c:v>25345299</c:v>
                </c:pt>
                <c:pt idx="19">
                  <c:v>26606562</c:v>
                </c:pt>
                <c:pt idx="20">
                  <c:v>27667755</c:v>
                </c:pt>
                <c:pt idx="21">
                  <c:v>29011059</c:v>
                </c:pt>
                <c:pt idx="22">
                  <c:v>30252214</c:v>
                </c:pt>
                <c:pt idx="23">
                  <c:v>31129661</c:v>
                </c:pt>
                <c:pt idx="24">
                  <c:v>32442687</c:v>
                </c:pt>
                <c:pt idx="25">
                  <c:v>33882600</c:v>
                </c:pt>
                <c:pt idx="26">
                  <c:v>34966917</c:v>
                </c:pt>
                <c:pt idx="27">
                  <c:v>35981205</c:v>
                </c:pt>
                <c:pt idx="28">
                  <c:v>37032128</c:v>
                </c:pt>
                <c:pt idx="29">
                  <c:v>38003358</c:v>
                </c:pt>
                <c:pt idx="30">
                  <c:v>38688838</c:v>
                </c:pt>
                <c:pt idx="31">
                  <c:v>40021903</c:v>
                </c:pt>
                <c:pt idx="32">
                  <c:v>41218892</c:v>
                </c:pt>
                <c:pt idx="33">
                  <c:v>42157983</c:v>
                </c:pt>
                <c:pt idx="34">
                  <c:v>42622199</c:v>
                </c:pt>
                <c:pt idx="35">
                  <c:v>21759752</c:v>
                </c:pt>
              </c:numCache>
            </c:numRef>
          </c:val>
          <c:smooth val="0"/>
        </c:ser>
        <c:ser>
          <c:idx val="2"/>
          <c:order val="2"/>
          <c:tx>
            <c:strRef>
              <c:f>美玉米出口!$BK$2:$BK$3</c:f>
              <c:strCache>
                <c:ptCount val="1"/>
                <c:pt idx="0">
                  <c:v>2021</c:v>
                </c:pt>
              </c:strCache>
            </c:strRef>
          </c:tx>
          <c:spPr>
            <a:ln w="15875" cap="rnd" cmpd="sng" algn="ctr">
              <a:solidFill>
                <a:srgbClr val="E57373"/>
              </a:solidFill>
              <a:prstDash val="solid"/>
              <a:round/>
            </a:ln>
            <a:effectLst/>
          </c:spPr>
          <c:marker>
            <c:symbol val="none"/>
          </c:marker>
          <c:dLbls>
            <c:delete val="1"/>
          </c:dLbls>
          <c:cat>
            <c:strRef>
              <c:f>美玉米出口!$BH$4:$BH$40</c:f>
              <c:strCach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strCache>
            </c:strRef>
          </c:cat>
          <c:val>
            <c:numRef>
              <c:f>美玉米出口!$BK$4:$BK$40</c:f>
              <c:numCache>
                <c:formatCode>General</c:formatCode>
                <c:ptCount val="36"/>
                <c:pt idx="1">
                  <c:v>16720616</c:v>
                </c:pt>
                <c:pt idx="2">
                  <c:v>17607266</c:v>
                </c:pt>
                <c:pt idx="3">
                  <c:v>19021252</c:v>
                </c:pt>
                <c:pt idx="4">
                  <c:v>20016748</c:v>
                </c:pt>
                <c:pt idx="5">
                  <c:v>21582480</c:v>
                </c:pt>
                <c:pt idx="6">
                  <c:v>22969612</c:v>
                </c:pt>
                <c:pt idx="7">
                  <c:v>24159674</c:v>
                </c:pt>
                <c:pt idx="8">
                  <c:v>26169851</c:v>
                </c:pt>
                <c:pt idx="9">
                  <c:v>27762702</c:v>
                </c:pt>
                <c:pt idx="10">
                  <c:v>29962140</c:v>
                </c:pt>
                <c:pt idx="11">
                  <c:v>31940127</c:v>
                </c:pt>
                <c:pt idx="12">
                  <c:v>33917646</c:v>
                </c:pt>
                <c:pt idx="13">
                  <c:v>35970997</c:v>
                </c:pt>
                <c:pt idx="14">
                  <c:v>37787250</c:v>
                </c:pt>
                <c:pt idx="15">
                  <c:v>39392985</c:v>
                </c:pt>
                <c:pt idx="16">
                  <c:v>41308216</c:v>
                </c:pt>
                <c:pt idx="17">
                  <c:v>43503345</c:v>
                </c:pt>
                <c:pt idx="18">
                  <c:v>45047461</c:v>
                </c:pt>
                <c:pt idx="19">
                  <c:v>47287400</c:v>
                </c:pt>
                <c:pt idx="20">
                  <c:v>49137375</c:v>
                </c:pt>
                <c:pt idx="21">
                  <c:v>51264764</c:v>
                </c:pt>
                <c:pt idx="22">
                  <c:v>52911716</c:v>
                </c:pt>
                <c:pt idx="23">
                  <c:v>54573266</c:v>
                </c:pt>
                <c:pt idx="24">
                  <c:v>56262927</c:v>
                </c:pt>
                <c:pt idx="25">
                  <c:v>57399582</c:v>
                </c:pt>
                <c:pt idx="26">
                  <c:v>58685930</c:v>
                </c:pt>
                <c:pt idx="27">
                  <c:v>59747678</c:v>
                </c:pt>
                <c:pt idx="28">
                  <c:v>60751183</c:v>
                </c:pt>
                <c:pt idx="29">
                  <c:v>62112141</c:v>
                </c:pt>
                <c:pt idx="30">
                  <c:v>63522803</c:v>
                </c:pt>
                <c:pt idx="31">
                  <c:v>64582852</c:v>
                </c:pt>
                <c:pt idx="32">
                  <c:v>65412032</c:v>
                </c:pt>
                <c:pt idx="33">
                  <c:v>66172578</c:v>
                </c:pt>
                <c:pt idx="34">
                  <c:v>66701906</c:v>
                </c:pt>
                <c:pt idx="35">
                  <c:v>33562896</c:v>
                </c:pt>
              </c:numCache>
            </c:numRef>
          </c:val>
          <c:smooth val="0"/>
        </c:ser>
        <c:ser>
          <c:idx val="3"/>
          <c:order val="3"/>
          <c:tx>
            <c:strRef>
              <c:f>美玉米出口!$BL$2:$BL$3</c:f>
              <c:strCache>
                <c:ptCount val="1"/>
                <c:pt idx="0">
                  <c:v>2022</c:v>
                </c:pt>
              </c:strCache>
            </c:strRef>
          </c:tx>
          <c:spPr>
            <a:ln w="15875" cap="rnd" cmpd="sng" algn="ctr">
              <a:solidFill>
                <a:srgbClr val="616161"/>
              </a:solidFill>
              <a:prstDash val="solid"/>
              <a:round/>
            </a:ln>
            <a:effectLst/>
          </c:spPr>
          <c:marker>
            <c:symbol val="none"/>
          </c:marker>
          <c:dLbls>
            <c:delete val="1"/>
          </c:dLbls>
          <c:cat>
            <c:strRef>
              <c:f>美玉米出口!$BH$4:$BH$40</c:f>
              <c:strCache>
                <c:ptCount val="3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strCache>
            </c:strRef>
          </c:cat>
          <c:val>
            <c:numRef>
              <c:f>美玉米出口!$BL$4:$BL$40</c:f>
              <c:numCache>
                <c:formatCode>General</c:formatCode>
                <c:ptCount val="36"/>
                <c:pt idx="1">
                  <c:v>15664575</c:v>
                </c:pt>
                <c:pt idx="2">
                  <c:v>16962232</c:v>
                </c:pt>
                <c:pt idx="3">
                  <c:v>18399099</c:v>
                </c:pt>
                <c:pt idx="4">
                  <c:v>19565710</c:v>
                </c:pt>
                <c:pt idx="5">
                  <c:v>20715100</c:v>
                </c:pt>
                <c:pt idx="6">
                  <c:v>22332653</c:v>
                </c:pt>
                <c:pt idx="7">
                  <c:v>24218879</c:v>
                </c:pt>
                <c:pt idx="8">
                  <c:v>25769684</c:v>
                </c:pt>
                <c:pt idx="9">
                  <c:v>27533011</c:v>
                </c:pt>
                <c:pt idx="10">
                  <c:v>28806487</c:v>
                </c:pt>
                <c:pt idx="11">
                  <c:v>30297925</c:v>
                </c:pt>
                <c:pt idx="12">
                  <c:v>32180334</c:v>
                </c:pt>
                <c:pt idx="13">
                  <c:v>33813326</c:v>
                </c:pt>
                <c:pt idx="14">
                  <c:v>35373532</c:v>
                </c:pt>
                <c:pt idx="15">
                  <c:v>36569955</c:v>
                </c:pt>
                <c:pt idx="16">
                  <c:v>38132007</c:v>
                </c:pt>
                <c:pt idx="17">
                  <c:v>40036853</c:v>
                </c:pt>
                <c:pt idx="18">
                  <c:v>41541129</c:v>
                </c:pt>
                <c:pt idx="19">
                  <c:v>42899521</c:v>
                </c:pt>
                <c:pt idx="20">
                  <c:v>44720625</c:v>
                </c:pt>
                <c:pt idx="21">
                  <c:v>46300348</c:v>
                </c:pt>
                <c:pt idx="22">
                  <c:v>47681945</c:v>
                </c:pt>
                <c:pt idx="23">
                  <c:v>49069028</c:v>
                </c:pt>
                <c:pt idx="24">
                  <c:v>50216286</c:v>
                </c:pt>
                <c:pt idx="25">
                  <c:v>51471011</c:v>
                </c:pt>
                <c:pt idx="26">
                  <c:v>52498376</c:v>
                </c:pt>
                <c:pt idx="27">
                  <c:v>53414499</c:v>
                </c:pt>
                <c:pt idx="28">
                  <c:v>54523580</c:v>
                </c:pt>
                <c:pt idx="29">
                  <c:v>55391512</c:v>
                </c:pt>
                <c:pt idx="30">
                  <c:v>56412563</c:v>
                </c:pt>
                <c:pt idx="31">
                  <c:v>57117953</c:v>
                </c:pt>
                <c:pt idx="32">
                  <c:v>57740944</c:v>
                </c:pt>
                <c:pt idx="33">
                  <c:v>57740944</c:v>
                </c:pt>
                <c:pt idx="34">
                  <c:v>58748932</c:v>
                </c:pt>
                <c:pt idx="35">
                  <c:v>29900266.5</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max val="70000000"/>
          <c:min val="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8435148613909"/>
          <c:y val="0.0373125558367841"/>
          <c:w val="0.818605555555556"/>
          <c:h val="0.166159259259259"/>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[USDA出口销售和检验报告(周).xlsx]美玉米出口!数据透视表1</c:name>
    <c:fmtId val="-1"/>
  </c:pivotSource>
  <c:chart>
    <c:autoTitleDeleted val="1"/>
    <c:plotArea>
      <c:layout>
        <c:manualLayout>
          <c:layoutTarget val="inner"/>
          <c:xMode val="edge"/>
          <c:yMode val="edge"/>
          <c:x val="0.0925662698412698"/>
          <c:y val="0.236947830314271"/>
          <c:w val="0.842334126984127"/>
          <c:h val="0.565903491442941"/>
        </c:manualLayout>
      </c:layout>
      <c:barChart>
        <c:barDir val="col"/>
        <c:grouping val="clustered"/>
        <c:varyColors val="0"/>
        <c:ser>
          <c:idx val="4"/>
          <c:order val="4"/>
          <c:tx>
            <c:strRef>
              <c:f>美玉米出口!$BA$2:$BA$3</c:f>
              <c:strCache>
                <c:ptCount val="1"/>
                <c:pt idx="0">
                  <c:v>2023</c:v>
                </c:pt>
              </c:strCache>
            </c:strRef>
          </c:tx>
          <c:spPr>
            <a:solidFill>
              <a:srgbClr val="9E9E9E"/>
            </a:solidFill>
            <a:ln w="15875">
              <a:solidFill>
                <a:srgbClr val="9E9E9E"/>
              </a:solidFill>
            </a:ln>
            <a:effectLst/>
          </c:spPr>
          <c:invertIfNegative val="0"/>
          <c:dLbls>
            <c:delete val="1"/>
          </c:dLbls>
          <c:cat>
            <c:strRef>
              <c:f>美玉米出口!$AV$4:$AV$43</c:f>
              <c:strCach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strCache>
            </c:strRef>
          </c:cat>
          <c:val>
            <c:numRef>
              <c:f>美玉米出口!$BA$4:$BA$43</c:f>
              <c:numCache>
                <c:formatCode>General</c:formatCode>
                <c:ptCount val="39"/>
                <c:pt idx="0">
                  <c:v>1161434</c:v>
                </c:pt>
                <c:pt idx="1">
                  <c:v>1248444</c:v>
                </c:pt>
                <c:pt idx="2">
                  <c:v>1263944</c:v>
                </c:pt>
                <c:pt idx="3">
                  <c:v>1427126</c:v>
                </c:pt>
                <c:pt idx="4">
                  <c:v>1437126</c:v>
                </c:pt>
                <c:pt idx="5">
                  <c:v>1537126</c:v>
                </c:pt>
                <c:pt idx="6">
                  <c:v>1562674</c:v>
                </c:pt>
                <c:pt idx="7">
                  <c:v>1562674</c:v>
                </c:pt>
                <c:pt idx="8">
                  <c:v>1675837</c:v>
                </c:pt>
                <c:pt idx="9">
                  <c:v>1859363</c:v>
                </c:pt>
                <c:pt idx="10">
                  <c:v>1952412</c:v>
                </c:pt>
                <c:pt idx="11">
                  <c:v>1974212</c:v>
                </c:pt>
                <c:pt idx="12">
                  <c:v>2000402</c:v>
                </c:pt>
                <c:pt idx="13">
                  <c:v>2000402</c:v>
                </c:pt>
                <c:pt idx="14">
                  <c:v>2422402</c:v>
                </c:pt>
                <c:pt idx="15">
                  <c:v>2422402</c:v>
                </c:pt>
                <c:pt idx="16">
                  <c:v>2543359</c:v>
                </c:pt>
                <c:pt idx="17">
                  <c:v>2626421</c:v>
                </c:pt>
                <c:pt idx="18">
                  <c:v>2700419</c:v>
                </c:pt>
                <c:pt idx="19">
                  <c:v>2752518</c:v>
                </c:pt>
                <c:pt idx="20">
                  <c:v>3065166</c:v>
                </c:pt>
                <c:pt idx="21">
                  <c:v>2958383</c:v>
                </c:pt>
                <c:pt idx="22">
                  <c:v>2979438</c:v>
                </c:pt>
                <c:pt idx="23">
                  <c:v>3026587</c:v>
                </c:pt>
                <c:pt idx="24">
                  <c:v>3150124</c:v>
                </c:pt>
                <c:pt idx="25">
                  <c:v>3568155</c:v>
                </c:pt>
                <c:pt idx="26">
                  <c:v>4038962</c:v>
                </c:pt>
                <c:pt idx="27">
                  <c:v>4530557</c:v>
                </c:pt>
                <c:pt idx="28">
                  <c:v>4866313</c:v>
                </c:pt>
                <c:pt idx="29">
                  <c:v>5215165</c:v>
                </c:pt>
                <c:pt idx="30">
                  <c:v>5973531</c:v>
                </c:pt>
                <c:pt idx="31">
                  <c:v>6678225</c:v>
                </c:pt>
                <c:pt idx="32">
                  <c:v>7351724</c:v>
                </c:pt>
                <c:pt idx="33">
                  <c:v>8343502</c:v>
                </c:pt>
                <c:pt idx="34">
                  <c:v>10406627</c:v>
                </c:pt>
                <c:pt idx="35">
                  <c:v>145020</c:v>
                </c:pt>
                <c:pt idx="36">
                  <c:v>145020</c:v>
                </c:pt>
                <c:pt idx="37">
                  <c:v>160260</c:v>
                </c:pt>
                <c:pt idx="38">
                  <c:v>771649</c:v>
                </c:pt>
              </c:numCache>
            </c:numRef>
          </c:val>
        </c:ser>
        <c:ser>
          <c:idx val="5"/>
          <c:order val="5"/>
          <c:tx>
            <c:strRef>
              <c:f>美玉米出口!$BB$2:$BB$3</c:f>
              <c:strCache>
                <c:ptCount val="1"/>
                <c:pt idx="0">
                  <c:v>2024</c:v>
                </c:pt>
              </c:strCache>
            </c:strRef>
          </c:tx>
          <c:spPr>
            <a:solidFill>
              <a:srgbClr val="D32F2F"/>
            </a:solidFill>
            <a:ln w="25400">
              <a:solidFill>
                <a:srgbClr val="D32F2F"/>
              </a:solidFill>
            </a:ln>
            <a:effectLst/>
          </c:spPr>
          <c:invertIfNegative val="0"/>
          <c:dLbls>
            <c:delete val="1"/>
          </c:dLbls>
          <c:cat>
            <c:strRef>
              <c:f>美玉米出口!$AV$4:$AV$43</c:f>
              <c:strCach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strCache>
            </c:strRef>
          </c:cat>
          <c:val>
            <c:numRef>
              <c:f>美玉米出口!$BB$4:$BB$43</c:f>
              <c:numCache>
                <c:formatCode>General</c:formatCode>
                <c:ptCount val="39"/>
                <c:pt idx="0">
                  <c:v>1072704</c:v>
                </c:pt>
                <c:pt idx="1">
                  <c:v>1092704</c:v>
                </c:pt>
                <c:pt idx="2">
                  <c:v>1130345</c:v>
                </c:pt>
                <c:pt idx="3">
                  <c:v>1274835</c:v>
                </c:pt>
                <c:pt idx="4">
                  <c:v>1274835</c:v>
                </c:pt>
                <c:pt idx="5">
                  <c:v>1277135</c:v>
                </c:pt>
                <c:pt idx="6">
                  <c:v>1454840</c:v>
                </c:pt>
                <c:pt idx="7">
                  <c:v>1619840</c:v>
                </c:pt>
                <c:pt idx="8">
                  <c:v>1619840</c:v>
                </c:pt>
                <c:pt idx="9">
                  <c:v>1619840</c:v>
                </c:pt>
                <c:pt idx="10">
                  <c:v>1619840</c:v>
                </c:pt>
                <c:pt idx="11">
                  <c:v>1746256</c:v>
                </c:pt>
                <c:pt idx="12">
                  <c:v>1757654</c:v>
                </c:pt>
                <c:pt idx="13">
                  <c:v>1767154</c:v>
                </c:pt>
                <c:pt idx="14">
                  <c:v>1832154</c:v>
                </c:pt>
                <c:pt idx="15">
                  <c:v>2094436</c:v>
                </c:pt>
                <c:pt idx="16">
                  <c:v>2128094</c:v>
                </c:pt>
                <c:pt idx="17">
                  <c:v>2177224</c:v>
                </c:pt>
                <c:pt idx="18">
                  <c:v>2305462</c:v>
                </c:pt>
                <c:pt idx="19">
                  <c:v>2610414</c:v>
                </c:pt>
                <c:pt idx="20">
                  <c:v>2798177</c:v>
                </c:pt>
                <c:pt idx="21">
                  <c:v>2911434</c:v>
                </c:pt>
                <c:pt idx="22">
                  <c:v>2980897</c:v>
                </c:pt>
                <c:pt idx="23">
                  <c:v>3074537</c:v>
                </c:pt>
                <c:pt idx="24">
                  <c:v>3213835</c:v>
                </c:pt>
                <c:pt idx="25">
                  <c:v>3525373</c:v>
                </c:pt>
                <c:pt idx="26">
                  <c:v>3641869</c:v>
                </c:pt>
                <c:pt idx="27">
                  <c:v>4127550</c:v>
                </c:pt>
              </c:numCache>
            </c:numRef>
          </c:val>
        </c:ser>
        <c:dLbls>
          <c:showLegendKey val="0"/>
          <c:showVal val="0"/>
          <c:showCatName val="0"/>
          <c:showSerName val="0"/>
          <c:showPercent val="0"/>
          <c:showBubbleSize val="0"/>
        </c:dLbls>
        <c:gapWidth val="150"/>
        <c:axId val="239265280"/>
        <c:axId val="239266816"/>
      </c:barChart>
      <c:lineChart>
        <c:grouping val="standard"/>
        <c:varyColors val="0"/>
        <c:ser>
          <c:idx val="0"/>
          <c:order val="0"/>
          <c:tx>
            <c:strRef>
              <c:f>美玉米出口!$AW$2:$AW$3</c:f>
              <c:strCache>
                <c:ptCount val="1"/>
                <c:pt idx="0">
                  <c:v>2019</c:v>
                </c:pt>
              </c:strCache>
            </c:strRef>
          </c:tx>
          <c:spPr>
            <a:ln w="15875" cap="rnd" cmpd="sng" algn="ctr">
              <a:solidFill>
                <a:srgbClr val="003873"/>
              </a:solidFill>
              <a:prstDash val="solid"/>
              <a:round/>
            </a:ln>
            <a:effectLst/>
          </c:spPr>
          <c:marker>
            <c:symbol val="none"/>
          </c:marker>
          <c:dLbls>
            <c:delete val="1"/>
          </c:dLbls>
          <c:cat>
            <c:strRef>
              <c:f>美玉米出口!$AV$4:$AV$43</c:f>
              <c:strCach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strCache>
            </c:strRef>
          </c:cat>
          <c:val>
            <c:numRef>
              <c:f>美玉米出口!$AW$4:$AW$43</c:f>
              <c:numCache>
                <c:formatCode>General</c:formatCode>
                <c:ptCount val="39"/>
                <c:pt idx="0">
                  <c:v>867926</c:v>
                </c:pt>
                <c:pt idx="1">
                  <c:v>867926</c:v>
                </c:pt>
                <c:pt idx="2">
                  <c:v>867926</c:v>
                </c:pt>
                <c:pt idx="3">
                  <c:v>867926</c:v>
                </c:pt>
                <c:pt idx="4">
                  <c:v>867926</c:v>
                </c:pt>
                <c:pt idx="5">
                  <c:v>867926</c:v>
                </c:pt>
                <c:pt idx="6">
                  <c:v>897096</c:v>
                </c:pt>
                <c:pt idx="7">
                  <c:v>1017547</c:v>
                </c:pt>
                <c:pt idx="8">
                  <c:v>1298447</c:v>
                </c:pt>
                <c:pt idx="9">
                  <c:v>1773024</c:v>
                </c:pt>
                <c:pt idx="10">
                  <c:v>1833024</c:v>
                </c:pt>
                <c:pt idx="11">
                  <c:v>1918460</c:v>
                </c:pt>
                <c:pt idx="12">
                  <c:v>2011424</c:v>
                </c:pt>
                <c:pt idx="13">
                  <c:v>2011424</c:v>
                </c:pt>
                <c:pt idx="14">
                  <c:v>2029853</c:v>
                </c:pt>
                <c:pt idx="15">
                  <c:v>2032853</c:v>
                </c:pt>
                <c:pt idx="16">
                  <c:v>2242317</c:v>
                </c:pt>
                <c:pt idx="17">
                  <c:v>2249217</c:v>
                </c:pt>
                <c:pt idx="18">
                  <c:v>2330046</c:v>
                </c:pt>
                <c:pt idx="19">
                  <c:v>2513925</c:v>
                </c:pt>
                <c:pt idx="20">
                  <c:v>2590393</c:v>
                </c:pt>
                <c:pt idx="21">
                  <c:v>2613851</c:v>
                </c:pt>
                <c:pt idx="22">
                  <c:v>2707958</c:v>
                </c:pt>
                <c:pt idx="23">
                  <c:v>3068792</c:v>
                </c:pt>
                <c:pt idx="24">
                  <c:v>3178904</c:v>
                </c:pt>
                <c:pt idx="25">
                  <c:v>3335155</c:v>
                </c:pt>
                <c:pt idx="26">
                  <c:v>3226793</c:v>
                </c:pt>
                <c:pt idx="27">
                  <c:v>3359790</c:v>
                </c:pt>
                <c:pt idx="28">
                  <c:v>3746404</c:v>
                </c:pt>
                <c:pt idx="29">
                  <c:v>3876012</c:v>
                </c:pt>
                <c:pt idx="30">
                  <c:v>4073046</c:v>
                </c:pt>
                <c:pt idx="31">
                  <c:v>4380637</c:v>
                </c:pt>
                <c:pt idx="32">
                  <c:v>4682245</c:v>
                </c:pt>
                <c:pt idx="33">
                  <c:v>5541141</c:v>
                </c:pt>
                <c:pt idx="34">
                  <c:v>6367972.5</c:v>
                </c:pt>
                <c:pt idx="35">
                  <c:v>60000</c:v>
                </c:pt>
                <c:pt idx="36">
                  <c:v>124914</c:v>
                </c:pt>
                <c:pt idx="37">
                  <c:v>124914</c:v>
                </c:pt>
                <c:pt idx="38">
                  <c:v>127441</c:v>
                </c:pt>
              </c:numCache>
            </c:numRef>
          </c:val>
          <c:smooth val="0"/>
        </c:ser>
        <c:ser>
          <c:idx val="1"/>
          <c:order val="1"/>
          <c:tx>
            <c:strRef>
              <c:f>美玉米出口!$AX$2:$AX$3</c:f>
              <c:strCache>
                <c:ptCount val="1"/>
                <c:pt idx="0">
                  <c:v>2020</c:v>
                </c:pt>
              </c:strCache>
            </c:strRef>
          </c:tx>
          <c:spPr>
            <a:ln w="15875" cap="rnd" cmpd="sng" algn="ctr">
              <a:solidFill>
                <a:srgbClr val="8C0F0F"/>
              </a:solidFill>
              <a:prstDash val="solid"/>
              <a:round/>
            </a:ln>
            <a:effectLst/>
          </c:spPr>
          <c:marker>
            <c:symbol val="none"/>
          </c:marker>
          <c:dLbls>
            <c:delete val="1"/>
          </c:dLbls>
          <c:cat>
            <c:strRef>
              <c:f>美玉米出口!$AV$4:$AV$43</c:f>
              <c:strCach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strCache>
            </c:strRef>
          </c:cat>
          <c:val>
            <c:numRef>
              <c:f>美玉米出口!$AX$4:$AX$43</c:f>
              <c:numCache>
                <c:formatCode>General</c:formatCode>
                <c:ptCount val="39"/>
                <c:pt idx="0">
                  <c:v>815618</c:v>
                </c:pt>
                <c:pt idx="1">
                  <c:v>1022618</c:v>
                </c:pt>
                <c:pt idx="2">
                  <c:v>1024618</c:v>
                </c:pt>
                <c:pt idx="3">
                  <c:v>1168194</c:v>
                </c:pt>
                <c:pt idx="4">
                  <c:v>1258923</c:v>
                </c:pt>
                <c:pt idx="5">
                  <c:v>1258923</c:v>
                </c:pt>
                <c:pt idx="6">
                  <c:v>1259939</c:v>
                </c:pt>
                <c:pt idx="7">
                  <c:v>1373559</c:v>
                </c:pt>
                <c:pt idx="8">
                  <c:v>1473591</c:v>
                </c:pt>
                <c:pt idx="9">
                  <c:v>1601691</c:v>
                </c:pt>
                <c:pt idx="10">
                  <c:v>1657764</c:v>
                </c:pt>
                <c:pt idx="11">
                  <c:v>1740695</c:v>
                </c:pt>
                <c:pt idx="12">
                  <c:v>1761016</c:v>
                </c:pt>
                <c:pt idx="13">
                  <c:v>2369786</c:v>
                </c:pt>
                <c:pt idx="14">
                  <c:v>2432709</c:v>
                </c:pt>
                <c:pt idx="15">
                  <c:v>2376802</c:v>
                </c:pt>
                <c:pt idx="16">
                  <c:v>2715843</c:v>
                </c:pt>
                <c:pt idx="17">
                  <c:v>2813365</c:v>
                </c:pt>
                <c:pt idx="18">
                  <c:v>3367860</c:v>
                </c:pt>
                <c:pt idx="19">
                  <c:v>3338501</c:v>
                </c:pt>
                <c:pt idx="20">
                  <c:v>3385001</c:v>
                </c:pt>
                <c:pt idx="21">
                  <c:v>3412510</c:v>
                </c:pt>
                <c:pt idx="22">
                  <c:v>3438448</c:v>
                </c:pt>
                <c:pt idx="23">
                  <c:v>3553218</c:v>
                </c:pt>
                <c:pt idx="24">
                  <c:v>3630206</c:v>
                </c:pt>
                <c:pt idx="25">
                  <c:v>3892926</c:v>
                </c:pt>
                <c:pt idx="26">
                  <c:v>4706271</c:v>
                </c:pt>
                <c:pt idx="27">
                  <c:v>5361711</c:v>
                </c:pt>
                <c:pt idx="28">
                  <c:v>7688898</c:v>
                </c:pt>
                <c:pt idx="29">
                  <c:v>8327612</c:v>
                </c:pt>
                <c:pt idx="30">
                  <c:v>10927115</c:v>
                </c:pt>
                <c:pt idx="31">
                  <c:v>11480259</c:v>
                </c:pt>
                <c:pt idx="32">
                  <c:v>12203604</c:v>
                </c:pt>
                <c:pt idx="33">
                  <c:v>13384102</c:v>
                </c:pt>
                <c:pt idx="34">
                  <c:v>15773226</c:v>
                </c:pt>
                <c:pt idx="35">
                  <c:v>9403575</c:v>
                </c:pt>
                <c:pt idx="36">
                  <c:v>205960</c:v>
                </c:pt>
                <c:pt idx="37">
                  <c:v>205960</c:v>
                </c:pt>
                <c:pt idx="38">
                  <c:v>205960</c:v>
                </c:pt>
              </c:numCache>
            </c:numRef>
          </c:val>
          <c:smooth val="0"/>
        </c:ser>
        <c:ser>
          <c:idx val="2"/>
          <c:order val="2"/>
          <c:tx>
            <c:strRef>
              <c:f>美玉米出口!$AY$2:$AY$3</c:f>
              <c:strCache>
                <c:ptCount val="1"/>
                <c:pt idx="0">
                  <c:v>2021</c:v>
                </c:pt>
              </c:strCache>
            </c:strRef>
          </c:tx>
          <c:spPr>
            <a:ln w="15875" cap="rnd" cmpd="sng" algn="ctr">
              <a:solidFill>
                <a:srgbClr val="E57373"/>
              </a:solidFill>
              <a:prstDash val="solid"/>
              <a:round/>
            </a:ln>
            <a:effectLst/>
          </c:spPr>
          <c:marker>
            <c:symbol val="none"/>
          </c:marker>
          <c:dLbls>
            <c:delete val="1"/>
          </c:dLbls>
          <c:cat>
            <c:strRef>
              <c:f>美玉米出口!$AV$4:$AV$43</c:f>
              <c:strCach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strCache>
            </c:strRef>
          </c:cat>
          <c:val>
            <c:numRef>
              <c:f>美玉米出口!$AY$4:$AY$43</c:f>
              <c:numCache>
                <c:formatCode>General</c:formatCode>
                <c:ptCount val="39"/>
                <c:pt idx="1">
                  <c:v>757003</c:v>
                </c:pt>
                <c:pt idx="2">
                  <c:v>803433</c:v>
                </c:pt>
                <c:pt idx="3">
                  <c:v>803433</c:v>
                </c:pt>
                <c:pt idx="4">
                  <c:v>887253</c:v>
                </c:pt>
                <c:pt idx="5">
                  <c:v>899420</c:v>
                </c:pt>
                <c:pt idx="6">
                  <c:v>1082032</c:v>
                </c:pt>
                <c:pt idx="7">
                  <c:v>1227912</c:v>
                </c:pt>
                <c:pt idx="8">
                  <c:v>1266751</c:v>
                </c:pt>
                <c:pt idx="9">
                  <c:v>1554042</c:v>
                </c:pt>
                <c:pt idx="10">
                  <c:v>1794918</c:v>
                </c:pt>
                <c:pt idx="11">
                  <c:v>1939490</c:v>
                </c:pt>
                <c:pt idx="12">
                  <c:v>1999490</c:v>
                </c:pt>
                <c:pt idx="13">
                  <c:v>2049490</c:v>
                </c:pt>
                <c:pt idx="14">
                  <c:v>2102068</c:v>
                </c:pt>
                <c:pt idx="15">
                  <c:v>2131570</c:v>
                </c:pt>
                <c:pt idx="16">
                  <c:v>2684944</c:v>
                </c:pt>
                <c:pt idx="17">
                  <c:v>2791116</c:v>
                </c:pt>
                <c:pt idx="18">
                  <c:v>4874761</c:v>
                </c:pt>
                <c:pt idx="19">
                  <c:v>8936560</c:v>
                </c:pt>
                <c:pt idx="20">
                  <c:v>14627909</c:v>
                </c:pt>
                <c:pt idx="21">
                  <c:v>15067402</c:v>
                </c:pt>
                <c:pt idx="22">
                  <c:v>15093778</c:v>
                </c:pt>
                <c:pt idx="23">
                  <c:v>15369873</c:v>
                </c:pt>
                <c:pt idx="24">
                  <c:v>15680682</c:v>
                </c:pt>
                <c:pt idx="25">
                  <c:v>15748317</c:v>
                </c:pt>
                <c:pt idx="26">
                  <c:v>15946535</c:v>
                </c:pt>
                <c:pt idx="27">
                  <c:v>16079746</c:v>
                </c:pt>
                <c:pt idx="28">
                  <c:v>16127439</c:v>
                </c:pt>
                <c:pt idx="29">
                  <c:v>16656695</c:v>
                </c:pt>
                <c:pt idx="30">
                  <c:v>17486859</c:v>
                </c:pt>
                <c:pt idx="31">
                  <c:v>18088671</c:v>
                </c:pt>
                <c:pt idx="32">
                  <c:v>18598658</c:v>
                </c:pt>
                <c:pt idx="33">
                  <c:v>19282694</c:v>
                </c:pt>
                <c:pt idx="34">
                  <c:v>20442235</c:v>
                </c:pt>
                <c:pt idx="35">
                  <c:v>12244583.5</c:v>
                </c:pt>
                <c:pt idx="36">
                  <c:v>333246</c:v>
                </c:pt>
                <c:pt idx="37">
                  <c:v>333246</c:v>
                </c:pt>
                <c:pt idx="38">
                  <c:v>333246</c:v>
                </c:pt>
              </c:numCache>
            </c:numRef>
          </c:val>
          <c:smooth val="0"/>
        </c:ser>
        <c:ser>
          <c:idx val="3"/>
          <c:order val="3"/>
          <c:tx>
            <c:strRef>
              <c:f>美玉米出口!$AZ$2:$AZ$3</c:f>
              <c:strCache>
                <c:ptCount val="1"/>
                <c:pt idx="0">
                  <c:v>2022</c:v>
                </c:pt>
              </c:strCache>
            </c:strRef>
          </c:tx>
          <c:spPr>
            <a:ln w="15875" cap="rnd" cmpd="sng" algn="ctr">
              <a:solidFill>
                <a:srgbClr val="616161"/>
              </a:solidFill>
              <a:prstDash val="solid"/>
              <a:round/>
            </a:ln>
            <a:effectLst/>
          </c:spPr>
          <c:marker>
            <c:symbol val="none"/>
          </c:marker>
          <c:dLbls>
            <c:delete val="1"/>
          </c:dLbls>
          <c:cat>
            <c:strRef>
              <c:f>美玉米出口!$AV$4:$AV$43</c:f>
              <c:strCache>
                <c:ptCount val="3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strCache>
            </c:strRef>
          </c:cat>
          <c:val>
            <c:numRef>
              <c:f>美玉米出口!$AZ$4:$AZ$43</c:f>
              <c:numCache>
                <c:formatCode>General</c:formatCode>
                <c:ptCount val="39"/>
                <c:pt idx="1">
                  <c:v>1512040</c:v>
                </c:pt>
                <c:pt idx="2">
                  <c:v>1617040</c:v>
                </c:pt>
                <c:pt idx="3">
                  <c:v>1452040</c:v>
                </c:pt>
                <c:pt idx="4">
                  <c:v>1452040</c:v>
                </c:pt>
                <c:pt idx="5">
                  <c:v>1452040</c:v>
                </c:pt>
                <c:pt idx="6">
                  <c:v>1565540</c:v>
                </c:pt>
                <c:pt idx="7">
                  <c:v>1682916</c:v>
                </c:pt>
                <c:pt idx="8">
                  <c:v>1905760</c:v>
                </c:pt>
                <c:pt idx="9">
                  <c:v>1928620</c:v>
                </c:pt>
                <c:pt idx="10">
                  <c:v>2132620</c:v>
                </c:pt>
                <c:pt idx="11">
                  <c:v>2138716</c:v>
                </c:pt>
                <c:pt idx="12">
                  <c:v>2425516</c:v>
                </c:pt>
                <c:pt idx="13">
                  <c:v>2570751</c:v>
                </c:pt>
                <c:pt idx="14">
                  <c:v>2973834</c:v>
                </c:pt>
                <c:pt idx="15">
                  <c:v>3363384</c:v>
                </c:pt>
                <c:pt idx="16">
                  <c:v>4206824</c:v>
                </c:pt>
                <c:pt idx="17">
                  <c:v>4944693</c:v>
                </c:pt>
                <c:pt idx="18">
                  <c:v>4991328</c:v>
                </c:pt>
                <c:pt idx="19">
                  <c:v>5579790</c:v>
                </c:pt>
                <c:pt idx="20">
                  <c:v>5638083</c:v>
                </c:pt>
                <c:pt idx="21">
                  <c:v>5686831</c:v>
                </c:pt>
                <c:pt idx="22">
                  <c:v>5760379</c:v>
                </c:pt>
                <c:pt idx="23">
                  <c:v>5899245</c:v>
                </c:pt>
                <c:pt idx="24">
                  <c:v>6257652</c:v>
                </c:pt>
                <c:pt idx="25">
                  <c:v>6376911</c:v>
                </c:pt>
                <c:pt idx="26">
                  <c:v>6488148</c:v>
                </c:pt>
                <c:pt idx="27">
                  <c:v>6836304</c:v>
                </c:pt>
                <c:pt idx="28">
                  <c:v>7406508</c:v>
                </c:pt>
                <c:pt idx="29">
                  <c:v>7600233</c:v>
                </c:pt>
                <c:pt idx="30">
                  <c:v>7856918</c:v>
                </c:pt>
                <c:pt idx="31">
                  <c:v>8048258</c:v>
                </c:pt>
                <c:pt idx="32">
                  <c:v>8798298</c:v>
                </c:pt>
                <c:pt idx="33">
                  <c:v>8798298</c:v>
                </c:pt>
                <c:pt idx="34">
                  <c:v>9864323</c:v>
                </c:pt>
                <c:pt idx="35">
                  <c:v>5885910</c:v>
                </c:pt>
                <c:pt idx="36">
                  <c:v>90480</c:v>
                </c:pt>
                <c:pt idx="37">
                  <c:v>90480</c:v>
                </c:pt>
                <c:pt idx="38">
                  <c:v>250480</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max val="30000000"/>
          <c:min val="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56575429319002"/>
          <c:y val="0.0329940899883619"/>
          <c:w val="0.818605555555556"/>
          <c:h val="0.166159259259259"/>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[CFTC大豆持仓量.xlsx]美玉米持仓（2） !数据透视表1</c:name>
    <c:fmtId val="-1"/>
  </c:pivotSource>
  <c:chart>
    <c:autoTitleDeleted val="1"/>
    <c:plotArea>
      <c:layout>
        <c:manualLayout>
          <c:layoutTarget val="inner"/>
          <c:xMode val="edge"/>
          <c:yMode val="edge"/>
          <c:x val="0.0925662698412698"/>
          <c:y val="0.236947830314271"/>
          <c:w val="0.842334126984127"/>
          <c:h val="0.565903491442941"/>
        </c:manualLayout>
      </c:layout>
      <c:lineChart>
        <c:grouping val="standard"/>
        <c:varyColors val="0"/>
        <c:ser>
          <c:idx val="0"/>
          <c:order val="0"/>
          <c:tx>
            <c:strRef>
              <c:f>'美玉米持仓（2） '!$T$4:$T$5</c:f>
              <c:strCache>
                <c:ptCount val="1"/>
                <c:pt idx="0">
                  <c:v>2019</c:v>
                </c:pt>
              </c:strCache>
            </c:strRef>
          </c:tx>
          <c:spPr>
            <a:ln w="15875" cap="rnd" cmpd="sng" algn="ctr">
              <a:solidFill>
                <a:srgbClr val="003873"/>
              </a:solidFill>
              <a:prstDash val="solid"/>
              <a:round/>
            </a:ln>
            <a:effectLst/>
          </c:spPr>
          <c:marker>
            <c:symbol val="none"/>
          </c:marker>
          <c:dLbls>
            <c:delete val="1"/>
          </c:dLbls>
          <c:cat>
            <c:strRef>
              <c:f>'美玉米持仓（2） '!$S$6:$S$274</c:f>
              <c:strCache>
                <c:ptCount val="268"/>
                <c:pt idx="0">
                  <c:v>01-02</c:v>
                </c:pt>
                <c:pt idx="1">
                  <c:v>01-03</c:v>
                </c:pt>
                <c:pt idx="2">
                  <c:v>01-04</c:v>
                </c:pt>
                <c:pt idx="3">
                  <c:v>01-05</c:v>
                </c:pt>
                <c:pt idx="4">
                  <c:v>01-07</c:v>
                </c:pt>
                <c:pt idx="5">
                  <c:v>01-08</c:v>
                </c:pt>
                <c:pt idx="6">
                  <c:v>01-09</c:v>
                </c:pt>
                <c:pt idx="7">
                  <c:v>01-10</c:v>
                </c:pt>
                <c:pt idx="8">
                  <c:v>01-11</c:v>
                </c:pt>
                <c:pt idx="9">
                  <c:v>01-12</c:v>
                </c:pt>
                <c:pt idx="10">
                  <c:v>01-14</c:v>
                </c:pt>
                <c:pt idx="11">
                  <c:v>01-15</c:v>
                </c:pt>
                <c:pt idx="12">
                  <c:v>01-16</c:v>
                </c:pt>
                <c:pt idx="13">
                  <c:v>01-17</c:v>
                </c:pt>
                <c:pt idx="14">
                  <c:v>01-18</c:v>
                </c:pt>
                <c:pt idx="15">
                  <c:v>01-19</c:v>
                </c:pt>
                <c:pt idx="16">
                  <c:v>01-21</c:v>
                </c:pt>
                <c:pt idx="17">
                  <c:v>01-22</c:v>
                </c:pt>
                <c:pt idx="18">
                  <c:v>01-23</c:v>
                </c:pt>
                <c:pt idx="19">
                  <c:v>01-24</c:v>
                </c:pt>
                <c:pt idx="20">
                  <c:v>01-25</c:v>
                </c:pt>
                <c:pt idx="21">
                  <c:v>01-26</c:v>
                </c:pt>
                <c:pt idx="22">
                  <c:v>01-28</c:v>
                </c:pt>
                <c:pt idx="23">
                  <c:v>01-29</c:v>
                </c:pt>
                <c:pt idx="24">
                  <c:v>01-30</c:v>
                </c:pt>
                <c:pt idx="25">
                  <c:v>01-31</c:v>
                </c:pt>
                <c:pt idx="26">
                  <c:v>02-01</c:v>
                </c:pt>
                <c:pt idx="27">
                  <c:v>02-02</c:v>
                </c:pt>
                <c:pt idx="28">
                  <c:v>02-04</c:v>
                </c:pt>
                <c:pt idx="29">
                  <c:v>02-05</c:v>
                </c:pt>
                <c:pt idx="30">
                  <c:v>02-06</c:v>
                </c:pt>
                <c:pt idx="31">
                  <c:v>02-07</c:v>
                </c:pt>
                <c:pt idx="32">
                  <c:v>02-08</c:v>
                </c:pt>
                <c:pt idx="33">
                  <c:v>02-09</c:v>
                </c:pt>
                <c:pt idx="34">
                  <c:v>02-11</c:v>
                </c:pt>
                <c:pt idx="35">
                  <c:v>02-12</c:v>
                </c:pt>
                <c:pt idx="36">
                  <c:v>02-13</c:v>
                </c:pt>
                <c:pt idx="37">
                  <c:v>02-14</c:v>
                </c:pt>
                <c:pt idx="38">
                  <c:v>02-15</c:v>
                </c:pt>
                <c:pt idx="39">
                  <c:v>02-16</c:v>
                </c:pt>
                <c:pt idx="40">
                  <c:v>02-18</c:v>
                </c:pt>
                <c:pt idx="41">
                  <c:v>02-19</c:v>
                </c:pt>
                <c:pt idx="42">
                  <c:v>02-20</c:v>
                </c:pt>
                <c:pt idx="43">
                  <c:v>02-21</c:v>
                </c:pt>
                <c:pt idx="44">
                  <c:v>02-22</c:v>
                </c:pt>
                <c:pt idx="45">
                  <c:v>02-23</c:v>
                </c:pt>
                <c:pt idx="46">
                  <c:v>02-25</c:v>
                </c:pt>
                <c:pt idx="47">
                  <c:v>02-26</c:v>
                </c:pt>
                <c:pt idx="48">
                  <c:v>02-27</c:v>
                </c:pt>
                <c:pt idx="49">
                  <c:v>02-28</c:v>
                </c:pt>
                <c:pt idx="50">
                  <c:v>03-01</c:v>
                </c:pt>
                <c:pt idx="51">
                  <c:v>03-02</c:v>
                </c:pt>
                <c:pt idx="52">
                  <c:v>03-03</c:v>
                </c:pt>
                <c:pt idx="53">
                  <c:v>03-05</c:v>
                </c:pt>
                <c:pt idx="54">
                  <c:v>03-07</c:v>
                </c:pt>
                <c:pt idx="55">
                  <c:v>03-08</c:v>
                </c:pt>
                <c:pt idx="56">
                  <c:v>03-09</c:v>
                </c:pt>
                <c:pt idx="57">
                  <c:v>03-10</c:v>
                </c:pt>
                <c:pt idx="58">
                  <c:v>03-12</c:v>
                </c:pt>
                <c:pt idx="59">
                  <c:v>03-14</c:v>
                </c:pt>
                <c:pt idx="60">
                  <c:v>03-15</c:v>
                </c:pt>
                <c:pt idx="61">
                  <c:v>03-16</c:v>
                </c:pt>
                <c:pt idx="62">
                  <c:v>03-17</c:v>
                </c:pt>
                <c:pt idx="63">
                  <c:v>03-19</c:v>
                </c:pt>
                <c:pt idx="64">
                  <c:v>03-21</c:v>
                </c:pt>
                <c:pt idx="65">
                  <c:v>03-22</c:v>
                </c:pt>
                <c:pt idx="66">
                  <c:v>03-23</c:v>
                </c:pt>
                <c:pt idx="67">
                  <c:v>03-24</c:v>
                </c:pt>
                <c:pt idx="68">
                  <c:v>03-26</c:v>
                </c:pt>
                <c:pt idx="69">
                  <c:v>03-28</c:v>
                </c:pt>
                <c:pt idx="70">
                  <c:v>03-29</c:v>
                </c:pt>
                <c:pt idx="71">
                  <c:v>03-30</c:v>
                </c:pt>
                <c:pt idx="72">
                  <c:v>03-31</c:v>
                </c:pt>
                <c:pt idx="73">
                  <c:v>04-02</c:v>
                </c:pt>
                <c:pt idx="74">
                  <c:v>04-04</c:v>
                </c:pt>
                <c:pt idx="75">
                  <c:v>04-05</c:v>
                </c:pt>
                <c:pt idx="76">
                  <c:v>04-06</c:v>
                </c:pt>
                <c:pt idx="77">
                  <c:v>04-07</c:v>
                </c:pt>
                <c:pt idx="78">
                  <c:v>04-09</c:v>
                </c:pt>
                <c:pt idx="79">
                  <c:v>04-11</c:v>
                </c:pt>
                <c:pt idx="80">
                  <c:v>04-12</c:v>
                </c:pt>
                <c:pt idx="81">
                  <c:v>04-13</c:v>
                </c:pt>
                <c:pt idx="82">
                  <c:v>04-14</c:v>
                </c:pt>
                <c:pt idx="83">
                  <c:v>04-16</c:v>
                </c:pt>
                <c:pt idx="84">
                  <c:v>04-18</c:v>
                </c:pt>
                <c:pt idx="85">
                  <c:v>04-19</c:v>
                </c:pt>
                <c:pt idx="86">
                  <c:v>04-20</c:v>
                </c:pt>
                <c:pt idx="87">
                  <c:v>04-21</c:v>
                </c:pt>
                <c:pt idx="88">
                  <c:v>04-23</c:v>
                </c:pt>
                <c:pt idx="89">
                  <c:v>04-25</c:v>
                </c:pt>
                <c:pt idx="90">
                  <c:v>04-26</c:v>
                </c:pt>
                <c:pt idx="91">
                  <c:v>04-27</c:v>
                </c:pt>
                <c:pt idx="92">
                  <c:v>04-28</c:v>
                </c:pt>
                <c:pt idx="93">
                  <c:v>04-30</c:v>
                </c:pt>
                <c:pt idx="94">
                  <c:v>05-02</c:v>
                </c:pt>
                <c:pt idx="95">
                  <c:v>05-03</c:v>
                </c:pt>
                <c:pt idx="96">
                  <c:v>05-04</c:v>
                </c:pt>
                <c:pt idx="97">
                  <c:v>05-05</c:v>
                </c:pt>
                <c:pt idx="98">
                  <c:v>05-07</c:v>
                </c:pt>
                <c:pt idx="99">
                  <c:v>05-09</c:v>
                </c:pt>
                <c:pt idx="100">
                  <c:v>05-10</c:v>
                </c:pt>
                <c:pt idx="101">
                  <c:v>05-11</c:v>
                </c:pt>
                <c:pt idx="102">
                  <c:v>05-12</c:v>
                </c:pt>
                <c:pt idx="103">
                  <c:v>05-14</c:v>
                </c:pt>
                <c:pt idx="104">
                  <c:v>05-16</c:v>
                </c:pt>
                <c:pt idx="105">
                  <c:v>05-17</c:v>
                </c:pt>
                <c:pt idx="106">
                  <c:v>05-18</c:v>
                </c:pt>
                <c:pt idx="107">
                  <c:v>05-19</c:v>
                </c:pt>
                <c:pt idx="108">
                  <c:v>05-21</c:v>
                </c:pt>
                <c:pt idx="109">
                  <c:v>05-23</c:v>
                </c:pt>
                <c:pt idx="110">
                  <c:v>05-24</c:v>
                </c:pt>
                <c:pt idx="111">
                  <c:v>05-25</c:v>
                </c:pt>
                <c:pt idx="112">
                  <c:v>05-26</c:v>
                </c:pt>
                <c:pt idx="113">
                  <c:v>05-28</c:v>
                </c:pt>
                <c:pt idx="114">
                  <c:v>05-30</c:v>
                </c:pt>
                <c:pt idx="115">
                  <c:v>05-31</c:v>
                </c:pt>
                <c:pt idx="116">
                  <c:v>06-01</c:v>
                </c:pt>
                <c:pt idx="117">
                  <c:v>06-02</c:v>
                </c:pt>
                <c:pt idx="118">
                  <c:v>06-04</c:v>
                </c:pt>
                <c:pt idx="119">
                  <c:v>06-06</c:v>
                </c:pt>
                <c:pt idx="120">
                  <c:v>06-07</c:v>
                </c:pt>
                <c:pt idx="121">
                  <c:v>06-08</c:v>
                </c:pt>
                <c:pt idx="122">
                  <c:v>06-09</c:v>
                </c:pt>
                <c:pt idx="123">
                  <c:v>06-11</c:v>
                </c:pt>
                <c:pt idx="124">
                  <c:v>06-13</c:v>
                </c:pt>
                <c:pt idx="125">
                  <c:v>06-14</c:v>
                </c:pt>
                <c:pt idx="126">
                  <c:v>06-15</c:v>
                </c:pt>
                <c:pt idx="127">
                  <c:v>06-16</c:v>
                </c:pt>
                <c:pt idx="128">
                  <c:v>06-18</c:v>
                </c:pt>
                <c:pt idx="129">
                  <c:v>06-20</c:v>
                </c:pt>
                <c:pt idx="130">
                  <c:v>06-21</c:v>
                </c:pt>
                <c:pt idx="131">
                  <c:v>06-22</c:v>
                </c:pt>
                <c:pt idx="132">
                  <c:v>06-23</c:v>
                </c:pt>
                <c:pt idx="133">
                  <c:v>06-25</c:v>
                </c:pt>
                <c:pt idx="134">
                  <c:v>06-27</c:v>
                </c:pt>
                <c:pt idx="135">
                  <c:v>06-28</c:v>
                </c:pt>
                <c:pt idx="136">
                  <c:v>06-29</c:v>
                </c:pt>
                <c:pt idx="137">
                  <c:v>06-30</c:v>
                </c:pt>
                <c:pt idx="138">
                  <c:v>07-02</c:v>
                </c:pt>
                <c:pt idx="139">
                  <c:v>07-03</c:v>
                </c:pt>
                <c:pt idx="140">
                  <c:v>07-05</c:v>
                </c:pt>
                <c:pt idx="141">
                  <c:v>07-06</c:v>
                </c:pt>
                <c:pt idx="142">
                  <c:v>07-07</c:v>
                </c:pt>
                <c:pt idx="143">
                  <c:v>07-09</c:v>
                </c:pt>
                <c:pt idx="144">
                  <c:v>07-11</c:v>
                </c:pt>
                <c:pt idx="145">
                  <c:v>07-12</c:v>
                </c:pt>
                <c:pt idx="146">
                  <c:v>07-13</c:v>
                </c:pt>
                <c:pt idx="147">
                  <c:v>07-14</c:v>
                </c:pt>
                <c:pt idx="148">
                  <c:v>07-16</c:v>
                </c:pt>
                <c:pt idx="149">
                  <c:v>07-18</c:v>
                </c:pt>
                <c:pt idx="150">
                  <c:v>07-19</c:v>
                </c:pt>
                <c:pt idx="151">
                  <c:v>07-20</c:v>
                </c:pt>
                <c:pt idx="152">
                  <c:v>07-21</c:v>
                </c:pt>
                <c:pt idx="153">
                  <c:v>07-23</c:v>
                </c:pt>
                <c:pt idx="154">
                  <c:v>07-25</c:v>
                </c:pt>
                <c:pt idx="155">
                  <c:v>07-26</c:v>
                </c:pt>
                <c:pt idx="156">
                  <c:v>07-27</c:v>
                </c:pt>
                <c:pt idx="157">
                  <c:v>07-28</c:v>
                </c:pt>
                <c:pt idx="158">
                  <c:v>07-30</c:v>
                </c:pt>
                <c:pt idx="159">
                  <c:v>08-01</c:v>
                </c:pt>
                <c:pt idx="160">
                  <c:v>08-02</c:v>
                </c:pt>
                <c:pt idx="161">
                  <c:v>08-03</c:v>
                </c:pt>
                <c:pt idx="162">
                  <c:v>08-04</c:v>
                </c:pt>
                <c:pt idx="163">
                  <c:v>08-06</c:v>
                </c:pt>
                <c:pt idx="164">
                  <c:v>08-08</c:v>
                </c:pt>
                <c:pt idx="165">
                  <c:v>08-09</c:v>
                </c:pt>
                <c:pt idx="166">
                  <c:v>08-10</c:v>
                </c:pt>
                <c:pt idx="167">
                  <c:v>08-11</c:v>
                </c:pt>
                <c:pt idx="168">
                  <c:v>08-13</c:v>
                </c:pt>
                <c:pt idx="169">
                  <c:v>08-15</c:v>
                </c:pt>
                <c:pt idx="170">
                  <c:v>08-16</c:v>
                </c:pt>
                <c:pt idx="171">
                  <c:v>08-17</c:v>
                </c:pt>
                <c:pt idx="172">
                  <c:v>08-18</c:v>
                </c:pt>
                <c:pt idx="173">
                  <c:v>08-20</c:v>
                </c:pt>
                <c:pt idx="174">
                  <c:v>08-22</c:v>
                </c:pt>
                <c:pt idx="175">
                  <c:v>08-23</c:v>
                </c:pt>
                <c:pt idx="176">
                  <c:v>08-24</c:v>
                </c:pt>
                <c:pt idx="177">
                  <c:v>08-25</c:v>
                </c:pt>
                <c:pt idx="178">
                  <c:v>08-27</c:v>
                </c:pt>
                <c:pt idx="179">
                  <c:v>08-29</c:v>
                </c:pt>
                <c:pt idx="180">
                  <c:v>08-30</c:v>
                </c:pt>
                <c:pt idx="181">
                  <c:v>08-31</c:v>
                </c:pt>
                <c:pt idx="182">
                  <c:v>09-01</c:v>
                </c:pt>
                <c:pt idx="183">
                  <c:v>09-03</c:v>
                </c:pt>
                <c:pt idx="184">
                  <c:v>09-05</c:v>
                </c:pt>
                <c:pt idx="185">
                  <c:v>09-06</c:v>
                </c:pt>
                <c:pt idx="186">
                  <c:v>09-07</c:v>
                </c:pt>
                <c:pt idx="187">
                  <c:v>09-08</c:v>
                </c:pt>
                <c:pt idx="188">
                  <c:v>09-10</c:v>
                </c:pt>
                <c:pt idx="189">
                  <c:v>09-12</c:v>
                </c:pt>
                <c:pt idx="190">
                  <c:v>09-13</c:v>
                </c:pt>
                <c:pt idx="191">
                  <c:v>09-14</c:v>
                </c:pt>
                <c:pt idx="192">
                  <c:v>09-15</c:v>
                </c:pt>
                <c:pt idx="193">
                  <c:v>09-17</c:v>
                </c:pt>
                <c:pt idx="194">
                  <c:v>09-19</c:v>
                </c:pt>
                <c:pt idx="195">
                  <c:v>09-20</c:v>
                </c:pt>
                <c:pt idx="196">
                  <c:v>09-21</c:v>
                </c:pt>
                <c:pt idx="197">
                  <c:v>09-22</c:v>
                </c:pt>
                <c:pt idx="198">
                  <c:v>09-24</c:v>
                </c:pt>
                <c:pt idx="199">
                  <c:v>09-26</c:v>
                </c:pt>
                <c:pt idx="200">
                  <c:v>09-27</c:v>
                </c:pt>
                <c:pt idx="201">
                  <c:v>09-28</c:v>
                </c:pt>
                <c:pt idx="202">
                  <c:v>09-29</c:v>
                </c:pt>
                <c:pt idx="203">
                  <c:v>10-01</c:v>
                </c:pt>
                <c:pt idx="204">
                  <c:v>10-03</c:v>
                </c:pt>
                <c:pt idx="205">
                  <c:v>10-04</c:v>
                </c:pt>
                <c:pt idx="206">
                  <c:v>10-05</c:v>
                </c:pt>
                <c:pt idx="207">
                  <c:v>10-06</c:v>
                </c:pt>
                <c:pt idx="208">
                  <c:v>10-08</c:v>
                </c:pt>
                <c:pt idx="209">
                  <c:v>10-10</c:v>
                </c:pt>
                <c:pt idx="210">
                  <c:v>10-11</c:v>
                </c:pt>
                <c:pt idx="211">
                  <c:v>10-12</c:v>
                </c:pt>
                <c:pt idx="212">
                  <c:v>10-13</c:v>
                </c:pt>
                <c:pt idx="213">
                  <c:v>10-15</c:v>
                </c:pt>
                <c:pt idx="214">
                  <c:v>10-17</c:v>
                </c:pt>
                <c:pt idx="215">
                  <c:v>10-18</c:v>
                </c:pt>
                <c:pt idx="216">
                  <c:v>10-19</c:v>
                </c:pt>
                <c:pt idx="217">
                  <c:v>10-20</c:v>
                </c:pt>
                <c:pt idx="218">
                  <c:v>10-22</c:v>
                </c:pt>
                <c:pt idx="219">
                  <c:v>10-24</c:v>
                </c:pt>
                <c:pt idx="220">
                  <c:v>10-25</c:v>
                </c:pt>
                <c:pt idx="221">
                  <c:v>10-26</c:v>
                </c:pt>
                <c:pt idx="222">
                  <c:v>10-27</c:v>
                </c:pt>
                <c:pt idx="223">
                  <c:v>10-29</c:v>
                </c:pt>
                <c:pt idx="224">
                  <c:v>10-31</c:v>
                </c:pt>
                <c:pt idx="225">
                  <c:v>11-01</c:v>
                </c:pt>
                <c:pt idx="226">
                  <c:v>11-02</c:v>
                </c:pt>
                <c:pt idx="227">
                  <c:v>11-03</c:v>
                </c:pt>
                <c:pt idx="228">
                  <c:v>11-05</c:v>
                </c:pt>
                <c:pt idx="229">
                  <c:v>11-07</c:v>
                </c:pt>
                <c:pt idx="230">
                  <c:v>11-08</c:v>
                </c:pt>
                <c:pt idx="231">
                  <c:v>11-09</c:v>
                </c:pt>
                <c:pt idx="232">
                  <c:v>11-10</c:v>
                </c:pt>
                <c:pt idx="233">
                  <c:v>11-12</c:v>
                </c:pt>
                <c:pt idx="234">
                  <c:v>11-14</c:v>
                </c:pt>
                <c:pt idx="235">
                  <c:v>11-15</c:v>
                </c:pt>
                <c:pt idx="236">
                  <c:v>11-16</c:v>
                </c:pt>
                <c:pt idx="237">
                  <c:v>11-17</c:v>
                </c:pt>
                <c:pt idx="238">
                  <c:v>11-19</c:v>
                </c:pt>
                <c:pt idx="239">
                  <c:v>11-21</c:v>
                </c:pt>
                <c:pt idx="240">
                  <c:v>11-22</c:v>
                </c:pt>
                <c:pt idx="241">
                  <c:v>11-23</c:v>
                </c:pt>
                <c:pt idx="242">
                  <c:v>11-24</c:v>
                </c:pt>
                <c:pt idx="243">
                  <c:v>11-26</c:v>
                </c:pt>
                <c:pt idx="244">
                  <c:v>11-28</c:v>
                </c:pt>
                <c:pt idx="245">
                  <c:v>11-29</c:v>
                </c:pt>
                <c:pt idx="246">
                  <c:v>11-30</c:v>
                </c:pt>
                <c:pt idx="247">
                  <c:v>12-01</c:v>
                </c:pt>
                <c:pt idx="248">
                  <c:v>12-03</c:v>
                </c:pt>
                <c:pt idx="249">
                  <c:v>12-05</c:v>
                </c:pt>
                <c:pt idx="250">
                  <c:v>12-06</c:v>
                </c:pt>
                <c:pt idx="251">
                  <c:v>12-07</c:v>
                </c:pt>
                <c:pt idx="252">
                  <c:v>12-08</c:v>
                </c:pt>
                <c:pt idx="253">
                  <c:v>12-10</c:v>
                </c:pt>
                <c:pt idx="254">
                  <c:v>12-12</c:v>
                </c:pt>
                <c:pt idx="255">
                  <c:v>12-13</c:v>
                </c:pt>
                <c:pt idx="256">
                  <c:v>12-14</c:v>
                </c:pt>
                <c:pt idx="257">
                  <c:v>12-15</c:v>
                </c:pt>
                <c:pt idx="258">
                  <c:v>12-17</c:v>
                </c:pt>
                <c:pt idx="259">
                  <c:v>12-19</c:v>
                </c:pt>
                <c:pt idx="260">
                  <c:v>12-20</c:v>
                </c:pt>
                <c:pt idx="261">
                  <c:v>12-21</c:v>
                </c:pt>
                <c:pt idx="262">
                  <c:v>12-24</c:v>
                </c:pt>
                <c:pt idx="263">
                  <c:v>12-26</c:v>
                </c:pt>
                <c:pt idx="264">
                  <c:v>12-27</c:v>
                </c:pt>
                <c:pt idx="265">
                  <c:v>12-28</c:v>
                </c:pt>
                <c:pt idx="266">
                  <c:v>12-29</c:v>
                </c:pt>
                <c:pt idx="267">
                  <c:v>12-31</c:v>
                </c:pt>
              </c:strCache>
            </c:strRef>
          </c:cat>
          <c:val>
            <c:numRef>
              <c:f>'美玉米持仓（2） '!$T$6:$T$274</c:f>
              <c:numCache>
                <c:formatCode>General</c:formatCode>
                <c:ptCount val="268"/>
                <c:pt idx="5">
                  <c:v>174337</c:v>
                </c:pt>
                <c:pt idx="11">
                  <c:v>134858</c:v>
                </c:pt>
                <c:pt idx="17">
                  <c:v>148002</c:v>
                </c:pt>
                <c:pt idx="23">
                  <c:v>114872</c:v>
                </c:pt>
                <c:pt idx="29">
                  <c:v>128217</c:v>
                </c:pt>
                <c:pt idx="35">
                  <c:v>98302</c:v>
                </c:pt>
                <c:pt idx="41">
                  <c:v>35832</c:v>
                </c:pt>
                <c:pt idx="47">
                  <c:v>14943</c:v>
                </c:pt>
                <c:pt idx="53">
                  <c:v>-46317</c:v>
                </c:pt>
                <c:pt idx="58">
                  <c:v>-102317</c:v>
                </c:pt>
                <c:pt idx="63">
                  <c:v>-100695</c:v>
                </c:pt>
                <c:pt idx="68">
                  <c:v>-64940</c:v>
                </c:pt>
                <c:pt idx="73">
                  <c:v>-105111</c:v>
                </c:pt>
                <c:pt idx="78">
                  <c:v>-129238</c:v>
                </c:pt>
                <c:pt idx="83">
                  <c:v>-154491</c:v>
                </c:pt>
                <c:pt idx="88">
                  <c:v>-173142</c:v>
                </c:pt>
                <c:pt idx="93">
                  <c:v>-208292</c:v>
                </c:pt>
                <c:pt idx="98">
                  <c:v>-191048</c:v>
                </c:pt>
                <c:pt idx="103">
                  <c:v>-183889</c:v>
                </c:pt>
                <c:pt idx="108">
                  <c:v>3245</c:v>
                </c:pt>
                <c:pt idx="113">
                  <c:v>109994</c:v>
                </c:pt>
                <c:pt idx="118">
                  <c:v>224015</c:v>
                </c:pt>
                <c:pt idx="123">
                  <c:v>239375</c:v>
                </c:pt>
                <c:pt idx="128">
                  <c:v>270346</c:v>
                </c:pt>
                <c:pt idx="133">
                  <c:v>307201</c:v>
                </c:pt>
                <c:pt idx="138">
                  <c:v>300799</c:v>
                </c:pt>
                <c:pt idx="143">
                  <c:v>303206</c:v>
                </c:pt>
                <c:pt idx="148">
                  <c:v>318221</c:v>
                </c:pt>
                <c:pt idx="153">
                  <c:v>287036</c:v>
                </c:pt>
                <c:pt idx="158">
                  <c:v>241659</c:v>
                </c:pt>
                <c:pt idx="163">
                  <c:v>221620</c:v>
                </c:pt>
                <c:pt idx="168">
                  <c:v>161639</c:v>
                </c:pt>
                <c:pt idx="173">
                  <c:v>94084</c:v>
                </c:pt>
                <c:pt idx="178">
                  <c:v>38944</c:v>
                </c:pt>
                <c:pt idx="183">
                  <c:v>21012</c:v>
                </c:pt>
                <c:pt idx="188">
                  <c:v>-7478</c:v>
                </c:pt>
                <c:pt idx="193">
                  <c:v>-38740</c:v>
                </c:pt>
                <c:pt idx="198">
                  <c:v>-41921</c:v>
                </c:pt>
                <c:pt idx="203">
                  <c:v>-14006</c:v>
                </c:pt>
                <c:pt idx="208">
                  <c:v>-4262</c:v>
                </c:pt>
                <c:pt idx="213">
                  <c:v>3347</c:v>
                </c:pt>
                <c:pt idx="218">
                  <c:v>-11379</c:v>
                </c:pt>
                <c:pt idx="223">
                  <c:v>-8053</c:v>
                </c:pt>
                <c:pt idx="228">
                  <c:v>-25987</c:v>
                </c:pt>
                <c:pt idx="233">
                  <c:v>-31986</c:v>
                </c:pt>
                <c:pt idx="238">
                  <c:v>-26494</c:v>
                </c:pt>
                <c:pt idx="243">
                  <c:v>-37462</c:v>
                </c:pt>
                <c:pt idx="248">
                  <c:v>-1936</c:v>
                </c:pt>
                <c:pt idx="253">
                  <c:v>-17821</c:v>
                </c:pt>
                <c:pt idx="258">
                  <c:v>2668</c:v>
                </c:pt>
                <c:pt idx="262">
                  <c:v>26634</c:v>
                </c:pt>
                <c:pt idx="267">
                  <c:v>36249</c:v>
                </c:pt>
              </c:numCache>
            </c:numRef>
          </c:val>
          <c:smooth val="0"/>
        </c:ser>
        <c:ser>
          <c:idx val="1"/>
          <c:order val="1"/>
          <c:tx>
            <c:strRef>
              <c:f>'美玉米持仓（2） '!$U$4:$U$5</c:f>
              <c:strCache>
                <c:ptCount val="1"/>
                <c:pt idx="0">
                  <c:v>2020</c:v>
                </c:pt>
              </c:strCache>
            </c:strRef>
          </c:tx>
          <c:spPr>
            <a:ln w="15875" cap="rnd" cmpd="sng" algn="ctr">
              <a:solidFill>
                <a:srgbClr val="8C0F0F"/>
              </a:solidFill>
              <a:prstDash val="solid"/>
              <a:round/>
            </a:ln>
            <a:effectLst/>
          </c:spPr>
          <c:marker>
            <c:symbol val="none"/>
          </c:marker>
          <c:dLbls>
            <c:delete val="1"/>
          </c:dLbls>
          <c:cat>
            <c:strRef>
              <c:f>'美玉米持仓（2） '!$S$6:$S$274</c:f>
              <c:strCache>
                <c:ptCount val="268"/>
                <c:pt idx="0">
                  <c:v>01-02</c:v>
                </c:pt>
                <c:pt idx="1">
                  <c:v>01-03</c:v>
                </c:pt>
                <c:pt idx="2">
                  <c:v>01-04</c:v>
                </c:pt>
                <c:pt idx="3">
                  <c:v>01-05</c:v>
                </c:pt>
                <c:pt idx="4">
                  <c:v>01-07</c:v>
                </c:pt>
                <c:pt idx="5">
                  <c:v>01-08</c:v>
                </c:pt>
                <c:pt idx="6">
                  <c:v>01-09</c:v>
                </c:pt>
                <c:pt idx="7">
                  <c:v>01-10</c:v>
                </c:pt>
                <c:pt idx="8">
                  <c:v>01-11</c:v>
                </c:pt>
                <c:pt idx="9">
                  <c:v>01-12</c:v>
                </c:pt>
                <c:pt idx="10">
                  <c:v>01-14</c:v>
                </c:pt>
                <c:pt idx="11">
                  <c:v>01-15</c:v>
                </c:pt>
                <c:pt idx="12">
                  <c:v>01-16</c:v>
                </c:pt>
                <c:pt idx="13">
                  <c:v>01-17</c:v>
                </c:pt>
                <c:pt idx="14">
                  <c:v>01-18</c:v>
                </c:pt>
                <c:pt idx="15">
                  <c:v>01-19</c:v>
                </c:pt>
                <c:pt idx="16">
                  <c:v>01-21</c:v>
                </c:pt>
                <c:pt idx="17">
                  <c:v>01-22</c:v>
                </c:pt>
                <c:pt idx="18">
                  <c:v>01-23</c:v>
                </c:pt>
                <c:pt idx="19">
                  <c:v>01-24</c:v>
                </c:pt>
                <c:pt idx="20">
                  <c:v>01-25</c:v>
                </c:pt>
                <c:pt idx="21">
                  <c:v>01-26</c:v>
                </c:pt>
                <c:pt idx="22">
                  <c:v>01-28</c:v>
                </c:pt>
                <c:pt idx="23">
                  <c:v>01-29</c:v>
                </c:pt>
                <c:pt idx="24">
                  <c:v>01-30</c:v>
                </c:pt>
                <c:pt idx="25">
                  <c:v>01-31</c:v>
                </c:pt>
                <c:pt idx="26">
                  <c:v>02-01</c:v>
                </c:pt>
                <c:pt idx="27">
                  <c:v>02-02</c:v>
                </c:pt>
                <c:pt idx="28">
                  <c:v>02-04</c:v>
                </c:pt>
                <c:pt idx="29">
                  <c:v>02-05</c:v>
                </c:pt>
                <c:pt idx="30">
                  <c:v>02-06</c:v>
                </c:pt>
                <c:pt idx="31">
                  <c:v>02-07</c:v>
                </c:pt>
                <c:pt idx="32">
                  <c:v>02-08</c:v>
                </c:pt>
                <c:pt idx="33">
                  <c:v>02-09</c:v>
                </c:pt>
                <c:pt idx="34">
                  <c:v>02-11</c:v>
                </c:pt>
                <c:pt idx="35">
                  <c:v>02-12</c:v>
                </c:pt>
                <c:pt idx="36">
                  <c:v>02-13</c:v>
                </c:pt>
                <c:pt idx="37">
                  <c:v>02-14</c:v>
                </c:pt>
                <c:pt idx="38">
                  <c:v>02-15</c:v>
                </c:pt>
                <c:pt idx="39">
                  <c:v>02-16</c:v>
                </c:pt>
                <c:pt idx="40">
                  <c:v>02-18</c:v>
                </c:pt>
                <c:pt idx="41">
                  <c:v>02-19</c:v>
                </c:pt>
                <c:pt idx="42">
                  <c:v>02-20</c:v>
                </c:pt>
                <c:pt idx="43">
                  <c:v>02-21</c:v>
                </c:pt>
                <c:pt idx="44">
                  <c:v>02-22</c:v>
                </c:pt>
                <c:pt idx="45">
                  <c:v>02-23</c:v>
                </c:pt>
                <c:pt idx="46">
                  <c:v>02-25</c:v>
                </c:pt>
                <c:pt idx="47">
                  <c:v>02-26</c:v>
                </c:pt>
                <c:pt idx="48">
                  <c:v>02-27</c:v>
                </c:pt>
                <c:pt idx="49">
                  <c:v>02-28</c:v>
                </c:pt>
                <c:pt idx="50">
                  <c:v>03-01</c:v>
                </c:pt>
                <c:pt idx="51">
                  <c:v>03-02</c:v>
                </c:pt>
                <c:pt idx="52">
                  <c:v>03-03</c:v>
                </c:pt>
                <c:pt idx="53">
                  <c:v>03-05</c:v>
                </c:pt>
                <c:pt idx="54">
                  <c:v>03-07</c:v>
                </c:pt>
                <c:pt idx="55">
                  <c:v>03-08</c:v>
                </c:pt>
                <c:pt idx="56">
                  <c:v>03-09</c:v>
                </c:pt>
                <c:pt idx="57">
                  <c:v>03-10</c:v>
                </c:pt>
                <c:pt idx="58">
                  <c:v>03-12</c:v>
                </c:pt>
                <c:pt idx="59">
                  <c:v>03-14</c:v>
                </c:pt>
                <c:pt idx="60">
                  <c:v>03-15</c:v>
                </c:pt>
                <c:pt idx="61">
                  <c:v>03-16</c:v>
                </c:pt>
                <c:pt idx="62">
                  <c:v>03-17</c:v>
                </c:pt>
                <c:pt idx="63">
                  <c:v>03-19</c:v>
                </c:pt>
                <c:pt idx="64">
                  <c:v>03-21</c:v>
                </c:pt>
                <c:pt idx="65">
                  <c:v>03-22</c:v>
                </c:pt>
                <c:pt idx="66">
                  <c:v>03-23</c:v>
                </c:pt>
                <c:pt idx="67">
                  <c:v>03-24</c:v>
                </c:pt>
                <c:pt idx="68">
                  <c:v>03-26</c:v>
                </c:pt>
                <c:pt idx="69">
                  <c:v>03-28</c:v>
                </c:pt>
                <c:pt idx="70">
                  <c:v>03-29</c:v>
                </c:pt>
                <c:pt idx="71">
                  <c:v>03-30</c:v>
                </c:pt>
                <c:pt idx="72">
                  <c:v>03-31</c:v>
                </c:pt>
                <c:pt idx="73">
                  <c:v>04-02</c:v>
                </c:pt>
                <c:pt idx="74">
                  <c:v>04-04</c:v>
                </c:pt>
                <c:pt idx="75">
                  <c:v>04-05</c:v>
                </c:pt>
                <c:pt idx="76">
                  <c:v>04-06</c:v>
                </c:pt>
                <c:pt idx="77">
                  <c:v>04-07</c:v>
                </c:pt>
                <c:pt idx="78">
                  <c:v>04-09</c:v>
                </c:pt>
                <c:pt idx="79">
                  <c:v>04-11</c:v>
                </c:pt>
                <c:pt idx="80">
                  <c:v>04-12</c:v>
                </c:pt>
                <c:pt idx="81">
                  <c:v>04-13</c:v>
                </c:pt>
                <c:pt idx="82">
                  <c:v>04-14</c:v>
                </c:pt>
                <c:pt idx="83">
                  <c:v>04-16</c:v>
                </c:pt>
                <c:pt idx="84">
                  <c:v>04-18</c:v>
                </c:pt>
                <c:pt idx="85">
                  <c:v>04-19</c:v>
                </c:pt>
                <c:pt idx="86">
                  <c:v>04-20</c:v>
                </c:pt>
                <c:pt idx="87">
                  <c:v>04-21</c:v>
                </c:pt>
                <c:pt idx="88">
                  <c:v>04-23</c:v>
                </c:pt>
                <c:pt idx="89">
                  <c:v>04-25</c:v>
                </c:pt>
                <c:pt idx="90">
                  <c:v>04-26</c:v>
                </c:pt>
                <c:pt idx="91">
                  <c:v>04-27</c:v>
                </c:pt>
                <c:pt idx="92">
                  <c:v>04-28</c:v>
                </c:pt>
                <c:pt idx="93">
                  <c:v>04-30</c:v>
                </c:pt>
                <c:pt idx="94">
                  <c:v>05-02</c:v>
                </c:pt>
                <c:pt idx="95">
                  <c:v>05-03</c:v>
                </c:pt>
                <c:pt idx="96">
                  <c:v>05-04</c:v>
                </c:pt>
                <c:pt idx="97">
                  <c:v>05-05</c:v>
                </c:pt>
                <c:pt idx="98">
                  <c:v>05-07</c:v>
                </c:pt>
                <c:pt idx="99">
                  <c:v>05-09</c:v>
                </c:pt>
                <c:pt idx="100">
                  <c:v>05-10</c:v>
                </c:pt>
                <c:pt idx="101">
                  <c:v>05-11</c:v>
                </c:pt>
                <c:pt idx="102">
                  <c:v>05-12</c:v>
                </c:pt>
                <c:pt idx="103">
                  <c:v>05-14</c:v>
                </c:pt>
                <c:pt idx="104">
                  <c:v>05-16</c:v>
                </c:pt>
                <c:pt idx="105">
                  <c:v>05-17</c:v>
                </c:pt>
                <c:pt idx="106">
                  <c:v>05-18</c:v>
                </c:pt>
                <c:pt idx="107">
                  <c:v>05-19</c:v>
                </c:pt>
                <c:pt idx="108">
                  <c:v>05-21</c:v>
                </c:pt>
                <c:pt idx="109">
                  <c:v>05-23</c:v>
                </c:pt>
                <c:pt idx="110">
                  <c:v>05-24</c:v>
                </c:pt>
                <c:pt idx="111">
                  <c:v>05-25</c:v>
                </c:pt>
                <c:pt idx="112">
                  <c:v>05-26</c:v>
                </c:pt>
                <c:pt idx="113">
                  <c:v>05-28</c:v>
                </c:pt>
                <c:pt idx="114">
                  <c:v>05-30</c:v>
                </c:pt>
                <c:pt idx="115">
                  <c:v>05-31</c:v>
                </c:pt>
                <c:pt idx="116">
                  <c:v>06-01</c:v>
                </c:pt>
                <c:pt idx="117">
                  <c:v>06-02</c:v>
                </c:pt>
                <c:pt idx="118">
                  <c:v>06-04</c:v>
                </c:pt>
                <c:pt idx="119">
                  <c:v>06-06</c:v>
                </c:pt>
                <c:pt idx="120">
                  <c:v>06-07</c:v>
                </c:pt>
                <c:pt idx="121">
                  <c:v>06-08</c:v>
                </c:pt>
                <c:pt idx="122">
                  <c:v>06-09</c:v>
                </c:pt>
                <c:pt idx="123">
                  <c:v>06-11</c:v>
                </c:pt>
                <c:pt idx="124">
                  <c:v>06-13</c:v>
                </c:pt>
                <c:pt idx="125">
                  <c:v>06-14</c:v>
                </c:pt>
                <c:pt idx="126">
                  <c:v>06-15</c:v>
                </c:pt>
                <c:pt idx="127">
                  <c:v>06-16</c:v>
                </c:pt>
                <c:pt idx="128">
                  <c:v>06-18</c:v>
                </c:pt>
                <c:pt idx="129">
                  <c:v>06-20</c:v>
                </c:pt>
                <c:pt idx="130">
                  <c:v>06-21</c:v>
                </c:pt>
                <c:pt idx="131">
                  <c:v>06-22</c:v>
                </c:pt>
                <c:pt idx="132">
                  <c:v>06-23</c:v>
                </c:pt>
                <c:pt idx="133">
                  <c:v>06-25</c:v>
                </c:pt>
                <c:pt idx="134">
                  <c:v>06-27</c:v>
                </c:pt>
                <c:pt idx="135">
                  <c:v>06-28</c:v>
                </c:pt>
                <c:pt idx="136">
                  <c:v>06-29</c:v>
                </c:pt>
                <c:pt idx="137">
                  <c:v>06-30</c:v>
                </c:pt>
                <c:pt idx="138">
                  <c:v>07-02</c:v>
                </c:pt>
                <c:pt idx="139">
                  <c:v>07-03</c:v>
                </c:pt>
                <c:pt idx="140">
                  <c:v>07-05</c:v>
                </c:pt>
                <c:pt idx="141">
                  <c:v>07-06</c:v>
                </c:pt>
                <c:pt idx="142">
                  <c:v>07-07</c:v>
                </c:pt>
                <c:pt idx="143">
                  <c:v>07-09</c:v>
                </c:pt>
                <c:pt idx="144">
                  <c:v>07-11</c:v>
                </c:pt>
                <c:pt idx="145">
                  <c:v>07-12</c:v>
                </c:pt>
                <c:pt idx="146">
                  <c:v>07-13</c:v>
                </c:pt>
                <c:pt idx="147">
                  <c:v>07-14</c:v>
                </c:pt>
                <c:pt idx="148">
                  <c:v>07-16</c:v>
                </c:pt>
                <c:pt idx="149">
                  <c:v>07-18</c:v>
                </c:pt>
                <c:pt idx="150">
                  <c:v>07-19</c:v>
                </c:pt>
                <c:pt idx="151">
                  <c:v>07-20</c:v>
                </c:pt>
                <c:pt idx="152">
                  <c:v>07-21</c:v>
                </c:pt>
                <c:pt idx="153">
                  <c:v>07-23</c:v>
                </c:pt>
                <c:pt idx="154">
                  <c:v>07-25</c:v>
                </c:pt>
                <c:pt idx="155">
                  <c:v>07-26</c:v>
                </c:pt>
                <c:pt idx="156">
                  <c:v>07-27</c:v>
                </c:pt>
                <c:pt idx="157">
                  <c:v>07-28</c:v>
                </c:pt>
                <c:pt idx="158">
                  <c:v>07-30</c:v>
                </c:pt>
                <c:pt idx="159">
                  <c:v>08-01</c:v>
                </c:pt>
                <c:pt idx="160">
                  <c:v>08-02</c:v>
                </c:pt>
                <c:pt idx="161">
                  <c:v>08-03</c:v>
                </c:pt>
                <c:pt idx="162">
                  <c:v>08-04</c:v>
                </c:pt>
                <c:pt idx="163">
                  <c:v>08-06</c:v>
                </c:pt>
                <c:pt idx="164">
                  <c:v>08-08</c:v>
                </c:pt>
                <c:pt idx="165">
                  <c:v>08-09</c:v>
                </c:pt>
                <c:pt idx="166">
                  <c:v>08-10</c:v>
                </c:pt>
                <c:pt idx="167">
                  <c:v>08-11</c:v>
                </c:pt>
                <c:pt idx="168">
                  <c:v>08-13</c:v>
                </c:pt>
                <c:pt idx="169">
                  <c:v>08-15</c:v>
                </c:pt>
                <c:pt idx="170">
                  <c:v>08-16</c:v>
                </c:pt>
                <c:pt idx="171">
                  <c:v>08-17</c:v>
                </c:pt>
                <c:pt idx="172">
                  <c:v>08-18</c:v>
                </c:pt>
                <c:pt idx="173">
                  <c:v>08-20</c:v>
                </c:pt>
                <c:pt idx="174">
                  <c:v>08-22</c:v>
                </c:pt>
                <c:pt idx="175">
                  <c:v>08-23</c:v>
                </c:pt>
                <c:pt idx="176">
                  <c:v>08-24</c:v>
                </c:pt>
                <c:pt idx="177">
                  <c:v>08-25</c:v>
                </c:pt>
                <c:pt idx="178">
                  <c:v>08-27</c:v>
                </c:pt>
                <c:pt idx="179">
                  <c:v>08-29</c:v>
                </c:pt>
                <c:pt idx="180">
                  <c:v>08-30</c:v>
                </c:pt>
                <c:pt idx="181">
                  <c:v>08-31</c:v>
                </c:pt>
                <c:pt idx="182">
                  <c:v>09-01</c:v>
                </c:pt>
                <c:pt idx="183">
                  <c:v>09-03</c:v>
                </c:pt>
                <c:pt idx="184">
                  <c:v>09-05</c:v>
                </c:pt>
                <c:pt idx="185">
                  <c:v>09-06</c:v>
                </c:pt>
                <c:pt idx="186">
                  <c:v>09-07</c:v>
                </c:pt>
                <c:pt idx="187">
                  <c:v>09-08</c:v>
                </c:pt>
                <c:pt idx="188">
                  <c:v>09-10</c:v>
                </c:pt>
                <c:pt idx="189">
                  <c:v>09-12</c:v>
                </c:pt>
                <c:pt idx="190">
                  <c:v>09-13</c:v>
                </c:pt>
                <c:pt idx="191">
                  <c:v>09-14</c:v>
                </c:pt>
                <c:pt idx="192">
                  <c:v>09-15</c:v>
                </c:pt>
                <c:pt idx="193">
                  <c:v>09-17</c:v>
                </c:pt>
                <c:pt idx="194">
                  <c:v>09-19</c:v>
                </c:pt>
                <c:pt idx="195">
                  <c:v>09-20</c:v>
                </c:pt>
                <c:pt idx="196">
                  <c:v>09-21</c:v>
                </c:pt>
                <c:pt idx="197">
                  <c:v>09-22</c:v>
                </c:pt>
                <c:pt idx="198">
                  <c:v>09-24</c:v>
                </c:pt>
                <c:pt idx="199">
                  <c:v>09-26</c:v>
                </c:pt>
                <c:pt idx="200">
                  <c:v>09-27</c:v>
                </c:pt>
                <c:pt idx="201">
                  <c:v>09-28</c:v>
                </c:pt>
                <c:pt idx="202">
                  <c:v>09-29</c:v>
                </c:pt>
                <c:pt idx="203">
                  <c:v>10-01</c:v>
                </c:pt>
                <c:pt idx="204">
                  <c:v>10-03</c:v>
                </c:pt>
                <c:pt idx="205">
                  <c:v>10-04</c:v>
                </c:pt>
                <c:pt idx="206">
                  <c:v>10-05</c:v>
                </c:pt>
                <c:pt idx="207">
                  <c:v>10-06</c:v>
                </c:pt>
                <c:pt idx="208">
                  <c:v>10-08</c:v>
                </c:pt>
                <c:pt idx="209">
                  <c:v>10-10</c:v>
                </c:pt>
                <c:pt idx="210">
                  <c:v>10-11</c:v>
                </c:pt>
                <c:pt idx="211">
                  <c:v>10-12</c:v>
                </c:pt>
                <c:pt idx="212">
                  <c:v>10-13</c:v>
                </c:pt>
                <c:pt idx="213">
                  <c:v>10-15</c:v>
                </c:pt>
                <c:pt idx="214">
                  <c:v>10-17</c:v>
                </c:pt>
                <c:pt idx="215">
                  <c:v>10-18</c:v>
                </c:pt>
                <c:pt idx="216">
                  <c:v>10-19</c:v>
                </c:pt>
                <c:pt idx="217">
                  <c:v>10-20</c:v>
                </c:pt>
                <c:pt idx="218">
                  <c:v>10-22</c:v>
                </c:pt>
                <c:pt idx="219">
                  <c:v>10-24</c:v>
                </c:pt>
                <c:pt idx="220">
                  <c:v>10-25</c:v>
                </c:pt>
                <c:pt idx="221">
                  <c:v>10-26</c:v>
                </c:pt>
                <c:pt idx="222">
                  <c:v>10-27</c:v>
                </c:pt>
                <c:pt idx="223">
                  <c:v>10-29</c:v>
                </c:pt>
                <c:pt idx="224">
                  <c:v>10-31</c:v>
                </c:pt>
                <c:pt idx="225">
                  <c:v>11-01</c:v>
                </c:pt>
                <c:pt idx="226">
                  <c:v>11-02</c:v>
                </c:pt>
                <c:pt idx="227">
                  <c:v>11-03</c:v>
                </c:pt>
                <c:pt idx="228">
                  <c:v>11-05</c:v>
                </c:pt>
                <c:pt idx="229">
                  <c:v>11-07</c:v>
                </c:pt>
                <c:pt idx="230">
                  <c:v>11-08</c:v>
                </c:pt>
                <c:pt idx="231">
                  <c:v>11-09</c:v>
                </c:pt>
                <c:pt idx="232">
                  <c:v>11-10</c:v>
                </c:pt>
                <c:pt idx="233">
                  <c:v>11-12</c:v>
                </c:pt>
                <c:pt idx="234">
                  <c:v>11-14</c:v>
                </c:pt>
                <c:pt idx="235">
                  <c:v>11-15</c:v>
                </c:pt>
                <c:pt idx="236">
                  <c:v>11-16</c:v>
                </c:pt>
                <c:pt idx="237">
                  <c:v>11-17</c:v>
                </c:pt>
                <c:pt idx="238">
                  <c:v>11-19</c:v>
                </c:pt>
                <c:pt idx="239">
                  <c:v>11-21</c:v>
                </c:pt>
                <c:pt idx="240">
                  <c:v>11-22</c:v>
                </c:pt>
                <c:pt idx="241">
                  <c:v>11-23</c:v>
                </c:pt>
                <c:pt idx="242">
                  <c:v>11-24</c:v>
                </c:pt>
                <c:pt idx="243">
                  <c:v>11-26</c:v>
                </c:pt>
                <c:pt idx="244">
                  <c:v>11-28</c:v>
                </c:pt>
                <c:pt idx="245">
                  <c:v>11-29</c:v>
                </c:pt>
                <c:pt idx="246">
                  <c:v>11-30</c:v>
                </c:pt>
                <c:pt idx="247">
                  <c:v>12-01</c:v>
                </c:pt>
                <c:pt idx="248">
                  <c:v>12-03</c:v>
                </c:pt>
                <c:pt idx="249">
                  <c:v>12-05</c:v>
                </c:pt>
                <c:pt idx="250">
                  <c:v>12-06</c:v>
                </c:pt>
                <c:pt idx="251">
                  <c:v>12-07</c:v>
                </c:pt>
                <c:pt idx="252">
                  <c:v>12-08</c:v>
                </c:pt>
                <c:pt idx="253">
                  <c:v>12-10</c:v>
                </c:pt>
                <c:pt idx="254">
                  <c:v>12-12</c:v>
                </c:pt>
                <c:pt idx="255">
                  <c:v>12-13</c:v>
                </c:pt>
                <c:pt idx="256">
                  <c:v>12-14</c:v>
                </c:pt>
                <c:pt idx="257">
                  <c:v>12-15</c:v>
                </c:pt>
                <c:pt idx="258">
                  <c:v>12-17</c:v>
                </c:pt>
                <c:pt idx="259">
                  <c:v>12-19</c:v>
                </c:pt>
                <c:pt idx="260">
                  <c:v>12-20</c:v>
                </c:pt>
                <c:pt idx="261">
                  <c:v>12-21</c:v>
                </c:pt>
                <c:pt idx="262">
                  <c:v>12-24</c:v>
                </c:pt>
                <c:pt idx="263">
                  <c:v>12-26</c:v>
                </c:pt>
                <c:pt idx="264">
                  <c:v>12-27</c:v>
                </c:pt>
                <c:pt idx="265">
                  <c:v>12-28</c:v>
                </c:pt>
                <c:pt idx="266">
                  <c:v>12-29</c:v>
                </c:pt>
                <c:pt idx="267">
                  <c:v>12-31</c:v>
                </c:pt>
              </c:strCache>
            </c:strRef>
          </c:cat>
          <c:val>
            <c:numRef>
              <c:f>'美玉米持仓（2） '!$U$6:$U$274</c:f>
              <c:numCache>
                <c:formatCode>General</c:formatCode>
                <c:ptCount val="268"/>
                <c:pt idx="4">
                  <c:v>40231</c:v>
                </c:pt>
                <c:pt idx="10">
                  <c:v>35915</c:v>
                </c:pt>
                <c:pt idx="16">
                  <c:v>48023</c:v>
                </c:pt>
                <c:pt idx="22">
                  <c:v>73420</c:v>
                </c:pt>
                <c:pt idx="28">
                  <c:v>52619</c:v>
                </c:pt>
                <c:pt idx="34">
                  <c:v>38221</c:v>
                </c:pt>
                <c:pt idx="40">
                  <c:v>43773</c:v>
                </c:pt>
                <c:pt idx="46">
                  <c:v>-7132</c:v>
                </c:pt>
                <c:pt idx="52">
                  <c:v>5565</c:v>
                </c:pt>
                <c:pt idx="57">
                  <c:v>14852</c:v>
                </c:pt>
                <c:pt idx="62">
                  <c:v>-18310</c:v>
                </c:pt>
                <c:pt idx="67">
                  <c:v>-33526</c:v>
                </c:pt>
                <c:pt idx="72">
                  <c:v>-38936</c:v>
                </c:pt>
                <c:pt idx="77">
                  <c:v>-55775</c:v>
                </c:pt>
                <c:pt idx="82">
                  <c:v>-73294</c:v>
                </c:pt>
                <c:pt idx="87">
                  <c:v>-98477</c:v>
                </c:pt>
                <c:pt idx="92">
                  <c:v>-118448</c:v>
                </c:pt>
                <c:pt idx="97">
                  <c:v>-153090</c:v>
                </c:pt>
                <c:pt idx="102">
                  <c:v>-177571</c:v>
                </c:pt>
                <c:pt idx="107">
                  <c:v>-199046</c:v>
                </c:pt>
                <c:pt idx="112">
                  <c:v>-220075</c:v>
                </c:pt>
                <c:pt idx="117">
                  <c:v>-219438</c:v>
                </c:pt>
                <c:pt idx="122">
                  <c:v>-235013</c:v>
                </c:pt>
                <c:pt idx="127">
                  <c:v>-214658</c:v>
                </c:pt>
                <c:pt idx="132">
                  <c:v>-221976</c:v>
                </c:pt>
                <c:pt idx="137">
                  <c:v>-157444</c:v>
                </c:pt>
                <c:pt idx="142">
                  <c:v>-107239</c:v>
                </c:pt>
                <c:pt idx="147">
                  <c:v>-99689</c:v>
                </c:pt>
                <c:pt idx="152">
                  <c:v>-98854</c:v>
                </c:pt>
                <c:pt idx="157">
                  <c:v>-102419</c:v>
                </c:pt>
                <c:pt idx="162">
                  <c:v>-148441</c:v>
                </c:pt>
                <c:pt idx="167">
                  <c:v>-149902</c:v>
                </c:pt>
                <c:pt idx="172">
                  <c:v>-77166</c:v>
                </c:pt>
                <c:pt idx="177">
                  <c:v>-17387</c:v>
                </c:pt>
                <c:pt idx="182">
                  <c:v>61251</c:v>
                </c:pt>
                <c:pt idx="187">
                  <c:v>83689</c:v>
                </c:pt>
                <c:pt idx="192">
                  <c:v>111834</c:v>
                </c:pt>
                <c:pt idx="197">
                  <c:v>156894</c:v>
                </c:pt>
                <c:pt idx="202">
                  <c:v>181892</c:v>
                </c:pt>
                <c:pt idx="207">
                  <c:v>225674</c:v>
                </c:pt>
                <c:pt idx="212">
                  <c:v>259987</c:v>
                </c:pt>
                <c:pt idx="217">
                  <c:v>329908</c:v>
                </c:pt>
                <c:pt idx="222">
                  <c:v>411013</c:v>
                </c:pt>
                <c:pt idx="227">
                  <c:v>406203</c:v>
                </c:pt>
                <c:pt idx="232">
                  <c:v>422659</c:v>
                </c:pt>
                <c:pt idx="237">
                  <c:v>411500</c:v>
                </c:pt>
                <c:pt idx="242">
                  <c:v>451339</c:v>
                </c:pt>
                <c:pt idx="247">
                  <c:v>434952</c:v>
                </c:pt>
                <c:pt idx="252">
                  <c:v>434765</c:v>
                </c:pt>
                <c:pt idx="257">
                  <c:v>414234</c:v>
                </c:pt>
                <c:pt idx="261">
                  <c:v>436455</c:v>
                </c:pt>
                <c:pt idx="266">
                  <c:v>510548</c:v>
                </c:pt>
              </c:numCache>
            </c:numRef>
          </c:val>
          <c:smooth val="0"/>
        </c:ser>
        <c:ser>
          <c:idx val="2"/>
          <c:order val="2"/>
          <c:tx>
            <c:strRef>
              <c:f>'美玉米持仓（2） '!$V$4:$V$5</c:f>
              <c:strCache>
                <c:ptCount val="1"/>
                <c:pt idx="0">
                  <c:v>2021</c:v>
                </c:pt>
              </c:strCache>
            </c:strRef>
          </c:tx>
          <c:spPr>
            <a:ln w="15875" cap="rnd" cmpd="sng" algn="ctr">
              <a:solidFill>
                <a:srgbClr val="E57373"/>
              </a:solidFill>
              <a:prstDash val="solid"/>
              <a:round/>
            </a:ln>
            <a:effectLst/>
          </c:spPr>
          <c:marker>
            <c:symbol val="none"/>
          </c:marker>
          <c:dLbls>
            <c:delete val="1"/>
          </c:dLbls>
          <c:cat>
            <c:strRef>
              <c:f>'美玉米持仓（2） '!$S$6:$S$274</c:f>
              <c:strCache>
                <c:ptCount val="268"/>
                <c:pt idx="0">
                  <c:v>01-02</c:v>
                </c:pt>
                <c:pt idx="1">
                  <c:v>01-03</c:v>
                </c:pt>
                <c:pt idx="2">
                  <c:v>01-04</c:v>
                </c:pt>
                <c:pt idx="3">
                  <c:v>01-05</c:v>
                </c:pt>
                <c:pt idx="4">
                  <c:v>01-07</c:v>
                </c:pt>
                <c:pt idx="5">
                  <c:v>01-08</c:v>
                </c:pt>
                <c:pt idx="6">
                  <c:v>01-09</c:v>
                </c:pt>
                <c:pt idx="7">
                  <c:v>01-10</c:v>
                </c:pt>
                <c:pt idx="8">
                  <c:v>01-11</c:v>
                </c:pt>
                <c:pt idx="9">
                  <c:v>01-12</c:v>
                </c:pt>
                <c:pt idx="10">
                  <c:v>01-14</c:v>
                </c:pt>
                <c:pt idx="11">
                  <c:v>01-15</c:v>
                </c:pt>
                <c:pt idx="12">
                  <c:v>01-16</c:v>
                </c:pt>
                <c:pt idx="13">
                  <c:v>01-17</c:v>
                </c:pt>
                <c:pt idx="14">
                  <c:v>01-18</c:v>
                </c:pt>
                <c:pt idx="15">
                  <c:v>01-19</c:v>
                </c:pt>
                <c:pt idx="16">
                  <c:v>01-21</c:v>
                </c:pt>
                <c:pt idx="17">
                  <c:v>01-22</c:v>
                </c:pt>
                <c:pt idx="18">
                  <c:v>01-23</c:v>
                </c:pt>
                <c:pt idx="19">
                  <c:v>01-24</c:v>
                </c:pt>
                <c:pt idx="20">
                  <c:v>01-25</c:v>
                </c:pt>
                <c:pt idx="21">
                  <c:v>01-26</c:v>
                </c:pt>
                <c:pt idx="22">
                  <c:v>01-28</c:v>
                </c:pt>
                <c:pt idx="23">
                  <c:v>01-29</c:v>
                </c:pt>
                <c:pt idx="24">
                  <c:v>01-30</c:v>
                </c:pt>
                <c:pt idx="25">
                  <c:v>01-31</c:v>
                </c:pt>
                <c:pt idx="26">
                  <c:v>02-01</c:v>
                </c:pt>
                <c:pt idx="27">
                  <c:v>02-02</c:v>
                </c:pt>
                <c:pt idx="28">
                  <c:v>02-04</c:v>
                </c:pt>
                <c:pt idx="29">
                  <c:v>02-05</c:v>
                </c:pt>
                <c:pt idx="30">
                  <c:v>02-06</c:v>
                </c:pt>
                <c:pt idx="31">
                  <c:v>02-07</c:v>
                </c:pt>
                <c:pt idx="32">
                  <c:v>02-08</c:v>
                </c:pt>
                <c:pt idx="33">
                  <c:v>02-09</c:v>
                </c:pt>
                <c:pt idx="34">
                  <c:v>02-11</c:v>
                </c:pt>
                <c:pt idx="35">
                  <c:v>02-12</c:v>
                </c:pt>
                <c:pt idx="36">
                  <c:v>02-13</c:v>
                </c:pt>
                <c:pt idx="37">
                  <c:v>02-14</c:v>
                </c:pt>
                <c:pt idx="38">
                  <c:v>02-15</c:v>
                </c:pt>
                <c:pt idx="39">
                  <c:v>02-16</c:v>
                </c:pt>
                <c:pt idx="40">
                  <c:v>02-18</c:v>
                </c:pt>
                <c:pt idx="41">
                  <c:v>02-19</c:v>
                </c:pt>
                <c:pt idx="42">
                  <c:v>02-20</c:v>
                </c:pt>
                <c:pt idx="43">
                  <c:v>02-21</c:v>
                </c:pt>
                <c:pt idx="44">
                  <c:v>02-22</c:v>
                </c:pt>
                <c:pt idx="45">
                  <c:v>02-23</c:v>
                </c:pt>
                <c:pt idx="46">
                  <c:v>02-25</c:v>
                </c:pt>
                <c:pt idx="47">
                  <c:v>02-26</c:v>
                </c:pt>
                <c:pt idx="48">
                  <c:v>02-27</c:v>
                </c:pt>
                <c:pt idx="49">
                  <c:v>02-28</c:v>
                </c:pt>
                <c:pt idx="50">
                  <c:v>03-01</c:v>
                </c:pt>
                <c:pt idx="51">
                  <c:v>03-02</c:v>
                </c:pt>
                <c:pt idx="52">
                  <c:v>03-03</c:v>
                </c:pt>
                <c:pt idx="53">
                  <c:v>03-05</c:v>
                </c:pt>
                <c:pt idx="54">
                  <c:v>03-07</c:v>
                </c:pt>
                <c:pt idx="55">
                  <c:v>03-08</c:v>
                </c:pt>
                <c:pt idx="56">
                  <c:v>03-09</c:v>
                </c:pt>
                <c:pt idx="57">
                  <c:v>03-10</c:v>
                </c:pt>
                <c:pt idx="58">
                  <c:v>03-12</c:v>
                </c:pt>
                <c:pt idx="59">
                  <c:v>03-14</c:v>
                </c:pt>
                <c:pt idx="60">
                  <c:v>03-15</c:v>
                </c:pt>
                <c:pt idx="61">
                  <c:v>03-16</c:v>
                </c:pt>
                <c:pt idx="62">
                  <c:v>03-17</c:v>
                </c:pt>
                <c:pt idx="63">
                  <c:v>03-19</c:v>
                </c:pt>
                <c:pt idx="64">
                  <c:v>03-21</c:v>
                </c:pt>
                <c:pt idx="65">
                  <c:v>03-22</c:v>
                </c:pt>
                <c:pt idx="66">
                  <c:v>03-23</c:v>
                </c:pt>
                <c:pt idx="67">
                  <c:v>03-24</c:v>
                </c:pt>
                <c:pt idx="68">
                  <c:v>03-26</c:v>
                </c:pt>
                <c:pt idx="69">
                  <c:v>03-28</c:v>
                </c:pt>
                <c:pt idx="70">
                  <c:v>03-29</c:v>
                </c:pt>
                <c:pt idx="71">
                  <c:v>03-30</c:v>
                </c:pt>
                <c:pt idx="72">
                  <c:v>03-31</c:v>
                </c:pt>
                <c:pt idx="73">
                  <c:v>04-02</c:v>
                </c:pt>
                <c:pt idx="74">
                  <c:v>04-04</c:v>
                </c:pt>
                <c:pt idx="75">
                  <c:v>04-05</c:v>
                </c:pt>
                <c:pt idx="76">
                  <c:v>04-06</c:v>
                </c:pt>
                <c:pt idx="77">
                  <c:v>04-07</c:v>
                </c:pt>
                <c:pt idx="78">
                  <c:v>04-09</c:v>
                </c:pt>
                <c:pt idx="79">
                  <c:v>04-11</c:v>
                </c:pt>
                <c:pt idx="80">
                  <c:v>04-12</c:v>
                </c:pt>
                <c:pt idx="81">
                  <c:v>04-13</c:v>
                </c:pt>
                <c:pt idx="82">
                  <c:v>04-14</c:v>
                </c:pt>
                <c:pt idx="83">
                  <c:v>04-16</c:v>
                </c:pt>
                <c:pt idx="84">
                  <c:v>04-18</c:v>
                </c:pt>
                <c:pt idx="85">
                  <c:v>04-19</c:v>
                </c:pt>
                <c:pt idx="86">
                  <c:v>04-20</c:v>
                </c:pt>
                <c:pt idx="87">
                  <c:v>04-21</c:v>
                </c:pt>
                <c:pt idx="88">
                  <c:v>04-23</c:v>
                </c:pt>
                <c:pt idx="89">
                  <c:v>04-25</c:v>
                </c:pt>
                <c:pt idx="90">
                  <c:v>04-26</c:v>
                </c:pt>
                <c:pt idx="91">
                  <c:v>04-27</c:v>
                </c:pt>
                <c:pt idx="92">
                  <c:v>04-28</c:v>
                </c:pt>
                <c:pt idx="93">
                  <c:v>04-30</c:v>
                </c:pt>
                <c:pt idx="94">
                  <c:v>05-02</c:v>
                </c:pt>
                <c:pt idx="95">
                  <c:v>05-03</c:v>
                </c:pt>
                <c:pt idx="96">
                  <c:v>05-04</c:v>
                </c:pt>
                <c:pt idx="97">
                  <c:v>05-05</c:v>
                </c:pt>
                <c:pt idx="98">
                  <c:v>05-07</c:v>
                </c:pt>
                <c:pt idx="99">
                  <c:v>05-09</c:v>
                </c:pt>
                <c:pt idx="100">
                  <c:v>05-10</c:v>
                </c:pt>
                <c:pt idx="101">
                  <c:v>05-11</c:v>
                </c:pt>
                <c:pt idx="102">
                  <c:v>05-12</c:v>
                </c:pt>
                <c:pt idx="103">
                  <c:v>05-14</c:v>
                </c:pt>
                <c:pt idx="104">
                  <c:v>05-16</c:v>
                </c:pt>
                <c:pt idx="105">
                  <c:v>05-17</c:v>
                </c:pt>
                <c:pt idx="106">
                  <c:v>05-18</c:v>
                </c:pt>
                <c:pt idx="107">
                  <c:v>05-19</c:v>
                </c:pt>
                <c:pt idx="108">
                  <c:v>05-21</c:v>
                </c:pt>
                <c:pt idx="109">
                  <c:v>05-23</c:v>
                </c:pt>
                <c:pt idx="110">
                  <c:v>05-24</c:v>
                </c:pt>
                <c:pt idx="111">
                  <c:v>05-25</c:v>
                </c:pt>
                <c:pt idx="112">
                  <c:v>05-26</c:v>
                </c:pt>
                <c:pt idx="113">
                  <c:v>05-28</c:v>
                </c:pt>
                <c:pt idx="114">
                  <c:v>05-30</c:v>
                </c:pt>
                <c:pt idx="115">
                  <c:v>05-31</c:v>
                </c:pt>
                <c:pt idx="116">
                  <c:v>06-01</c:v>
                </c:pt>
                <c:pt idx="117">
                  <c:v>06-02</c:v>
                </c:pt>
                <c:pt idx="118">
                  <c:v>06-04</c:v>
                </c:pt>
                <c:pt idx="119">
                  <c:v>06-06</c:v>
                </c:pt>
                <c:pt idx="120">
                  <c:v>06-07</c:v>
                </c:pt>
                <c:pt idx="121">
                  <c:v>06-08</c:v>
                </c:pt>
                <c:pt idx="122">
                  <c:v>06-09</c:v>
                </c:pt>
                <c:pt idx="123">
                  <c:v>06-11</c:v>
                </c:pt>
                <c:pt idx="124">
                  <c:v>06-13</c:v>
                </c:pt>
                <c:pt idx="125">
                  <c:v>06-14</c:v>
                </c:pt>
                <c:pt idx="126">
                  <c:v>06-15</c:v>
                </c:pt>
                <c:pt idx="127">
                  <c:v>06-16</c:v>
                </c:pt>
                <c:pt idx="128">
                  <c:v>06-18</c:v>
                </c:pt>
                <c:pt idx="129">
                  <c:v>06-20</c:v>
                </c:pt>
                <c:pt idx="130">
                  <c:v>06-21</c:v>
                </c:pt>
                <c:pt idx="131">
                  <c:v>06-22</c:v>
                </c:pt>
                <c:pt idx="132">
                  <c:v>06-23</c:v>
                </c:pt>
                <c:pt idx="133">
                  <c:v>06-25</c:v>
                </c:pt>
                <c:pt idx="134">
                  <c:v>06-27</c:v>
                </c:pt>
                <c:pt idx="135">
                  <c:v>06-28</c:v>
                </c:pt>
                <c:pt idx="136">
                  <c:v>06-29</c:v>
                </c:pt>
                <c:pt idx="137">
                  <c:v>06-30</c:v>
                </c:pt>
                <c:pt idx="138">
                  <c:v>07-02</c:v>
                </c:pt>
                <c:pt idx="139">
                  <c:v>07-03</c:v>
                </c:pt>
                <c:pt idx="140">
                  <c:v>07-05</c:v>
                </c:pt>
                <c:pt idx="141">
                  <c:v>07-06</c:v>
                </c:pt>
                <c:pt idx="142">
                  <c:v>07-07</c:v>
                </c:pt>
                <c:pt idx="143">
                  <c:v>07-09</c:v>
                </c:pt>
                <c:pt idx="144">
                  <c:v>07-11</c:v>
                </c:pt>
                <c:pt idx="145">
                  <c:v>07-12</c:v>
                </c:pt>
                <c:pt idx="146">
                  <c:v>07-13</c:v>
                </c:pt>
                <c:pt idx="147">
                  <c:v>07-14</c:v>
                </c:pt>
                <c:pt idx="148">
                  <c:v>07-16</c:v>
                </c:pt>
                <c:pt idx="149">
                  <c:v>07-18</c:v>
                </c:pt>
                <c:pt idx="150">
                  <c:v>07-19</c:v>
                </c:pt>
                <c:pt idx="151">
                  <c:v>07-20</c:v>
                </c:pt>
                <c:pt idx="152">
                  <c:v>07-21</c:v>
                </c:pt>
                <c:pt idx="153">
                  <c:v>07-23</c:v>
                </c:pt>
                <c:pt idx="154">
                  <c:v>07-25</c:v>
                </c:pt>
                <c:pt idx="155">
                  <c:v>07-26</c:v>
                </c:pt>
                <c:pt idx="156">
                  <c:v>07-27</c:v>
                </c:pt>
                <c:pt idx="157">
                  <c:v>07-28</c:v>
                </c:pt>
                <c:pt idx="158">
                  <c:v>07-30</c:v>
                </c:pt>
                <c:pt idx="159">
                  <c:v>08-01</c:v>
                </c:pt>
                <c:pt idx="160">
                  <c:v>08-02</c:v>
                </c:pt>
                <c:pt idx="161">
                  <c:v>08-03</c:v>
                </c:pt>
                <c:pt idx="162">
                  <c:v>08-04</c:v>
                </c:pt>
                <c:pt idx="163">
                  <c:v>08-06</c:v>
                </c:pt>
                <c:pt idx="164">
                  <c:v>08-08</c:v>
                </c:pt>
                <c:pt idx="165">
                  <c:v>08-09</c:v>
                </c:pt>
                <c:pt idx="166">
                  <c:v>08-10</c:v>
                </c:pt>
                <c:pt idx="167">
                  <c:v>08-11</c:v>
                </c:pt>
                <c:pt idx="168">
                  <c:v>08-13</c:v>
                </c:pt>
                <c:pt idx="169">
                  <c:v>08-15</c:v>
                </c:pt>
                <c:pt idx="170">
                  <c:v>08-16</c:v>
                </c:pt>
                <c:pt idx="171">
                  <c:v>08-17</c:v>
                </c:pt>
                <c:pt idx="172">
                  <c:v>08-18</c:v>
                </c:pt>
                <c:pt idx="173">
                  <c:v>08-20</c:v>
                </c:pt>
                <c:pt idx="174">
                  <c:v>08-22</c:v>
                </c:pt>
                <c:pt idx="175">
                  <c:v>08-23</c:v>
                </c:pt>
                <c:pt idx="176">
                  <c:v>08-24</c:v>
                </c:pt>
                <c:pt idx="177">
                  <c:v>08-25</c:v>
                </c:pt>
                <c:pt idx="178">
                  <c:v>08-27</c:v>
                </c:pt>
                <c:pt idx="179">
                  <c:v>08-29</c:v>
                </c:pt>
                <c:pt idx="180">
                  <c:v>08-30</c:v>
                </c:pt>
                <c:pt idx="181">
                  <c:v>08-31</c:v>
                </c:pt>
                <c:pt idx="182">
                  <c:v>09-01</c:v>
                </c:pt>
                <c:pt idx="183">
                  <c:v>09-03</c:v>
                </c:pt>
                <c:pt idx="184">
                  <c:v>09-05</c:v>
                </c:pt>
                <c:pt idx="185">
                  <c:v>09-06</c:v>
                </c:pt>
                <c:pt idx="186">
                  <c:v>09-07</c:v>
                </c:pt>
                <c:pt idx="187">
                  <c:v>09-08</c:v>
                </c:pt>
                <c:pt idx="188">
                  <c:v>09-10</c:v>
                </c:pt>
                <c:pt idx="189">
                  <c:v>09-12</c:v>
                </c:pt>
                <c:pt idx="190">
                  <c:v>09-13</c:v>
                </c:pt>
                <c:pt idx="191">
                  <c:v>09-14</c:v>
                </c:pt>
                <c:pt idx="192">
                  <c:v>09-15</c:v>
                </c:pt>
                <c:pt idx="193">
                  <c:v>09-17</c:v>
                </c:pt>
                <c:pt idx="194">
                  <c:v>09-19</c:v>
                </c:pt>
                <c:pt idx="195">
                  <c:v>09-20</c:v>
                </c:pt>
                <c:pt idx="196">
                  <c:v>09-21</c:v>
                </c:pt>
                <c:pt idx="197">
                  <c:v>09-22</c:v>
                </c:pt>
                <c:pt idx="198">
                  <c:v>09-24</c:v>
                </c:pt>
                <c:pt idx="199">
                  <c:v>09-26</c:v>
                </c:pt>
                <c:pt idx="200">
                  <c:v>09-27</c:v>
                </c:pt>
                <c:pt idx="201">
                  <c:v>09-28</c:v>
                </c:pt>
                <c:pt idx="202">
                  <c:v>09-29</c:v>
                </c:pt>
                <c:pt idx="203">
                  <c:v>10-01</c:v>
                </c:pt>
                <c:pt idx="204">
                  <c:v>10-03</c:v>
                </c:pt>
                <c:pt idx="205">
                  <c:v>10-04</c:v>
                </c:pt>
                <c:pt idx="206">
                  <c:v>10-05</c:v>
                </c:pt>
                <c:pt idx="207">
                  <c:v>10-06</c:v>
                </c:pt>
                <c:pt idx="208">
                  <c:v>10-08</c:v>
                </c:pt>
                <c:pt idx="209">
                  <c:v>10-10</c:v>
                </c:pt>
                <c:pt idx="210">
                  <c:v>10-11</c:v>
                </c:pt>
                <c:pt idx="211">
                  <c:v>10-12</c:v>
                </c:pt>
                <c:pt idx="212">
                  <c:v>10-13</c:v>
                </c:pt>
                <c:pt idx="213">
                  <c:v>10-15</c:v>
                </c:pt>
                <c:pt idx="214">
                  <c:v>10-17</c:v>
                </c:pt>
                <c:pt idx="215">
                  <c:v>10-18</c:v>
                </c:pt>
                <c:pt idx="216">
                  <c:v>10-19</c:v>
                </c:pt>
                <c:pt idx="217">
                  <c:v>10-20</c:v>
                </c:pt>
                <c:pt idx="218">
                  <c:v>10-22</c:v>
                </c:pt>
                <c:pt idx="219">
                  <c:v>10-24</c:v>
                </c:pt>
                <c:pt idx="220">
                  <c:v>10-25</c:v>
                </c:pt>
                <c:pt idx="221">
                  <c:v>10-26</c:v>
                </c:pt>
                <c:pt idx="222">
                  <c:v>10-27</c:v>
                </c:pt>
                <c:pt idx="223">
                  <c:v>10-29</c:v>
                </c:pt>
                <c:pt idx="224">
                  <c:v>10-31</c:v>
                </c:pt>
                <c:pt idx="225">
                  <c:v>11-01</c:v>
                </c:pt>
                <c:pt idx="226">
                  <c:v>11-02</c:v>
                </c:pt>
                <c:pt idx="227">
                  <c:v>11-03</c:v>
                </c:pt>
                <c:pt idx="228">
                  <c:v>11-05</c:v>
                </c:pt>
                <c:pt idx="229">
                  <c:v>11-07</c:v>
                </c:pt>
                <c:pt idx="230">
                  <c:v>11-08</c:v>
                </c:pt>
                <c:pt idx="231">
                  <c:v>11-09</c:v>
                </c:pt>
                <c:pt idx="232">
                  <c:v>11-10</c:v>
                </c:pt>
                <c:pt idx="233">
                  <c:v>11-12</c:v>
                </c:pt>
                <c:pt idx="234">
                  <c:v>11-14</c:v>
                </c:pt>
                <c:pt idx="235">
                  <c:v>11-15</c:v>
                </c:pt>
                <c:pt idx="236">
                  <c:v>11-16</c:v>
                </c:pt>
                <c:pt idx="237">
                  <c:v>11-17</c:v>
                </c:pt>
                <c:pt idx="238">
                  <c:v>11-19</c:v>
                </c:pt>
                <c:pt idx="239">
                  <c:v>11-21</c:v>
                </c:pt>
                <c:pt idx="240">
                  <c:v>11-22</c:v>
                </c:pt>
                <c:pt idx="241">
                  <c:v>11-23</c:v>
                </c:pt>
                <c:pt idx="242">
                  <c:v>11-24</c:v>
                </c:pt>
                <c:pt idx="243">
                  <c:v>11-26</c:v>
                </c:pt>
                <c:pt idx="244">
                  <c:v>11-28</c:v>
                </c:pt>
                <c:pt idx="245">
                  <c:v>11-29</c:v>
                </c:pt>
                <c:pt idx="246">
                  <c:v>11-30</c:v>
                </c:pt>
                <c:pt idx="247">
                  <c:v>12-01</c:v>
                </c:pt>
                <c:pt idx="248">
                  <c:v>12-03</c:v>
                </c:pt>
                <c:pt idx="249">
                  <c:v>12-05</c:v>
                </c:pt>
                <c:pt idx="250">
                  <c:v>12-06</c:v>
                </c:pt>
                <c:pt idx="251">
                  <c:v>12-07</c:v>
                </c:pt>
                <c:pt idx="252">
                  <c:v>12-08</c:v>
                </c:pt>
                <c:pt idx="253">
                  <c:v>12-10</c:v>
                </c:pt>
                <c:pt idx="254">
                  <c:v>12-12</c:v>
                </c:pt>
                <c:pt idx="255">
                  <c:v>12-13</c:v>
                </c:pt>
                <c:pt idx="256">
                  <c:v>12-14</c:v>
                </c:pt>
                <c:pt idx="257">
                  <c:v>12-15</c:v>
                </c:pt>
                <c:pt idx="258">
                  <c:v>12-17</c:v>
                </c:pt>
                <c:pt idx="259">
                  <c:v>12-19</c:v>
                </c:pt>
                <c:pt idx="260">
                  <c:v>12-20</c:v>
                </c:pt>
                <c:pt idx="261">
                  <c:v>12-21</c:v>
                </c:pt>
                <c:pt idx="262">
                  <c:v>12-24</c:v>
                </c:pt>
                <c:pt idx="263">
                  <c:v>12-26</c:v>
                </c:pt>
                <c:pt idx="264">
                  <c:v>12-27</c:v>
                </c:pt>
                <c:pt idx="265">
                  <c:v>12-28</c:v>
                </c:pt>
                <c:pt idx="266">
                  <c:v>12-29</c:v>
                </c:pt>
                <c:pt idx="267">
                  <c:v>12-31</c:v>
                </c:pt>
              </c:strCache>
            </c:strRef>
          </c:cat>
          <c:val>
            <c:numRef>
              <c:f>'美玉米持仓（2） '!$V$6:$V$274</c:f>
              <c:numCache>
                <c:formatCode>General</c:formatCode>
                <c:ptCount val="268"/>
                <c:pt idx="3">
                  <c:v>521097</c:v>
                </c:pt>
                <c:pt idx="9">
                  <c:v>542123</c:v>
                </c:pt>
                <c:pt idx="15">
                  <c:v>528651</c:v>
                </c:pt>
                <c:pt idx="21">
                  <c:v>547677</c:v>
                </c:pt>
                <c:pt idx="27">
                  <c:v>528514</c:v>
                </c:pt>
                <c:pt idx="33">
                  <c:v>522432</c:v>
                </c:pt>
                <c:pt idx="39">
                  <c:v>514459</c:v>
                </c:pt>
                <c:pt idx="45">
                  <c:v>529834</c:v>
                </c:pt>
                <c:pt idx="51">
                  <c:v>503765</c:v>
                </c:pt>
                <c:pt idx="56">
                  <c:v>503398</c:v>
                </c:pt>
                <c:pt idx="61">
                  <c:v>509084</c:v>
                </c:pt>
                <c:pt idx="66">
                  <c:v>538700</c:v>
                </c:pt>
                <c:pt idx="71">
                  <c:v>535345</c:v>
                </c:pt>
                <c:pt idx="76">
                  <c:v>536152</c:v>
                </c:pt>
                <c:pt idx="81">
                  <c:v>543286</c:v>
                </c:pt>
                <c:pt idx="86">
                  <c:v>522745</c:v>
                </c:pt>
                <c:pt idx="91">
                  <c:v>521563</c:v>
                </c:pt>
                <c:pt idx="96">
                  <c:v>536146</c:v>
                </c:pt>
                <c:pt idx="101">
                  <c:v>500856</c:v>
                </c:pt>
                <c:pt idx="106">
                  <c:v>459478</c:v>
                </c:pt>
                <c:pt idx="111">
                  <c:v>428426</c:v>
                </c:pt>
                <c:pt idx="116">
                  <c:v>452376</c:v>
                </c:pt>
                <c:pt idx="121">
                  <c:v>428428</c:v>
                </c:pt>
                <c:pt idx="126">
                  <c:v>401376</c:v>
                </c:pt>
                <c:pt idx="131">
                  <c:v>388411</c:v>
                </c:pt>
                <c:pt idx="136">
                  <c:v>352967</c:v>
                </c:pt>
                <c:pt idx="141">
                  <c:v>326814</c:v>
                </c:pt>
                <c:pt idx="146">
                  <c:v>312979</c:v>
                </c:pt>
                <c:pt idx="151">
                  <c:v>311529</c:v>
                </c:pt>
                <c:pt idx="156">
                  <c:v>306677</c:v>
                </c:pt>
                <c:pt idx="161">
                  <c:v>318043</c:v>
                </c:pt>
                <c:pt idx="166">
                  <c:v>321559</c:v>
                </c:pt>
                <c:pt idx="171">
                  <c:v>345846</c:v>
                </c:pt>
                <c:pt idx="176">
                  <c:v>330967</c:v>
                </c:pt>
                <c:pt idx="181">
                  <c:v>304172</c:v>
                </c:pt>
                <c:pt idx="186">
                  <c:v>267777</c:v>
                </c:pt>
                <c:pt idx="191">
                  <c:v>258634</c:v>
                </c:pt>
                <c:pt idx="196">
                  <c:v>265501</c:v>
                </c:pt>
                <c:pt idx="201">
                  <c:v>278546</c:v>
                </c:pt>
                <c:pt idx="206">
                  <c:v>297005</c:v>
                </c:pt>
                <c:pt idx="211">
                  <c:v>279288</c:v>
                </c:pt>
                <c:pt idx="216">
                  <c:v>277029</c:v>
                </c:pt>
                <c:pt idx="221">
                  <c:v>307810</c:v>
                </c:pt>
                <c:pt idx="226">
                  <c:v>383109</c:v>
                </c:pt>
                <c:pt idx="231">
                  <c:v>375298</c:v>
                </c:pt>
                <c:pt idx="236">
                  <c:v>399186</c:v>
                </c:pt>
                <c:pt idx="241">
                  <c:v>417089</c:v>
                </c:pt>
                <c:pt idx="246">
                  <c:v>394912</c:v>
                </c:pt>
                <c:pt idx="251">
                  <c:v>410814</c:v>
                </c:pt>
                <c:pt idx="256">
                  <c:v>426621</c:v>
                </c:pt>
                <c:pt idx="261">
                  <c:v>445320</c:v>
                </c:pt>
                <c:pt idx="265">
                  <c:v>458176</c:v>
                </c:pt>
              </c:numCache>
            </c:numRef>
          </c:val>
          <c:smooth val="0"/>
        </c:ser>
        <c:ser>
          <c:idx val="3"/>
          <c:order val="3"/>
          <c:tx>
            <c:strRef>
              <c:f>'美玉米持仓（2） '!$W$4:$W$5</c:f>
              <c:strCache>
                <c:ptCount val="1"/>
                <c:pt idx="0">
                  <c:v>2022</c:v>
                </c:pt>
              </c:strCache>
            </c:strRef>
          </c:tx>
          <c:spPr>
            <a:ln w="15875" cap="rnd" cmpd="sng" algn="ctr">
              <a:solidFill>
                <a:srgbClr val="616161"/>
              </a:solidFill>
              <a:prstDash val="solid"/>
              <a:round/>
            </a:ln>
            <a:effectLst/>
          </c:spPr>
          <c:marker>
            <c:symbol val="none"/>
          </c:marker>
          <c:dLbls>
            <c:delete val="1"/>
          </c:dLbls>
          <c:cat>
            <c:strRef>
              <c:f>'美玉米持仓（2） '!$S$6:$S$274</c:f>
              <c:strCache>
                <c:ptCount val="268"/>
                <c:pt idx="0">
                  <c:v>01-02</c:v>
                </c:pt>
                <c:pt idx="1">
                  <c:v>01-03</c:v>
                </c:pt>
                <c:pt idx="2">
                  <c:v>01-04</c:v>
                </c:pt>
                <c:pt idx="3">
                  <c:v>01-05</c:v>
                </c:pt>
                <c:pt idx="4">
                  <c:v>01-07</c:v>
                </c:pt>
                <c:pt idx="5">
                  <c:v>01-08</c:v>
                </c:pt>
                <c:pt idx="6">
                  <c:v>01-09</c:v>
                </c:pt>
                <c:pt idx="7">
                  <c:v>01-10</c:v>
                </c:pt>
                <c:pt idx="8">
                  <c:v>01-11</c:v>
                </c:pt>
                <c:pt idx="9">
                  <c:v>01-12</c:v>
                </c:pt>
                <c:pt idx="10">
                  <c:v>01-14</c:v>
                </c:pt>
                <c:pt idx="11">
                  <c:v>01-15</c:v>
                </c:pt>
                <c:pt idx="12">
                  <c:v>01-16</c:v>
                </c:pt>
                <c:pt idx="13">
                  <c:v>01-17</c:v>
                </c:pt>
                <c:pt idx="14">
                  <c:v>01-18</c:v>
                </c:pt>
                <c:pt idx="15">
                  <c:v>01-19</c:v>
                </c:pt>
                <c:pt idx="16">
                  <c:v>01-21</c:v>
                </c:pt>
                <c:pt idx="17">
                  <c:v>01-22</c:v>
                </c:pt>
                <c:pt idx="18">
                  <c:v>01-23</c:v>
                </c:pt>
                <c:pt idx="19">
                  <c:v>01-24</c:v>
                </c:pt>
                <c:pt idx="20">
                  <c:v>01-25</c:v>
                </c:pt>
                <c:pt idx="21">
                  <c:v>01-26</c:v>
                </c:pt>
                <c:pt idx="22">
                  <c:v>01-28</c:v>
                </c:pt>
                <c:pt idx="23">
                  <c:v>01-29</c:v>
                </c:pt>
                <c:pt idx="24">
                  <c:v>01-30</c:v>
                </c:pt>
                <c:pt idx="25">
                  <c:v>01-31</c:v>
                </c:pt>
                <c:pt idx="26">
                  <c:v>02-01</c:v>
                </c:pt>
                <c:pt idx="27">
                  <c:v>02-02</c:v>
                </c:pt>
                <c:pt idx="28">
                  <c:v>02-04</c:v>
                </c:pt>
                <c:pt idx="29">
                  <c:v>02-05</c:v>
                </c:pt>
                <c:pt idx="30">
                  <c:v>02-06</c:v>
                </c:pt>
                <c:pt idx="31">
                  <c:v>02-07</c:v>
                </c:pt>
                <c:pt idx="32">
                  <c:v>02-08</c:v>
                </c:pt>
                <c:pt idx="33">
                  <c:v>02-09</c:v>
                </c:pt>
                <c:pt idx="34">
                  <c:v>02-11</c:v>
                </c:pt>
                <c:pt idx="35">
                  <c:v>02-12</c:v>
                </c:pt>
                <c:pt idx="36">
                  <c:v>02-13</c:v>
                </c:pt>
                <c:pt idx="37">
                  <c:v>02-14</c:v>
                </c:pt>
                <c:pt idx="38">
                  <c:v>02-15</c:v>
                </c:pt>
                <c:pt idx="39">
                  <c:v>02-16</c:v>
                </c:pt>
                <c:pt idx="40">
                  <c:v>02-18</c:v>
                </c:pt>
                <c:pt idx="41">
                  <c:v>02-19</c:v>
                </c:pt>
                <c:pt idx="42">
                  <c:v>02-20</c:v>
                </c:pt>
                <c:pt idx="43">
                  <c:v>02-21</c:v>
                </c:pt>
                <c:pt idx="44">
                  <c:v>02-22</c:v>
                </c:pt>
                <c:pt idx="45">
                  <c:v>02-23</c:v>
                </c:pt>
                <c:pt idx="46">
                  <c:v>02-25</c:v>
                </c:pt>
                <c:pt idx="47">
                  <c:v>02-26</c:v>
                </c:pt>
                <c:pt idx="48">
                  <c:v>02-27</c:v>
                </c:pt>
                <c:pt idx="49">
                  <c:v>02-28</c:v>
                </c:pt>
                <c:pt idx="50">
                  <c:v>03-01</c:v>
                </c:pt>
                <c:pt idx="51">
                  <c:v>03-02</c:v>
                </c:pt>
                <c:pt idx="52">
                  <c:v>03-03</c:v>
                </c:pt>
                <c:pt idx="53">
                  <c:v>03-05</c:v>
                </c:pt>
                <c:pt idx="54">
                  <c:v>03-07</c:v>
                </c:pt>
                <c:pt idx="55">
                  <c:v>03-08</c:v>
                </c:pt>
                <c:pt idx="56">
                  <c:v>03-09</c:v>
                </c:pt>
                <c:pt idx="57">
                  <c:v>03-10</c:v>
                </c:pt>
                <c:pt idx="58">
                  <c:v>03-12</c:v>
                </c:pt>
                <c:pt idx="59">
                  <c:v>03-14</c:v>
                </c:pt>
                <c:pt idx="60">
                  <c:v>03-15</c:v>
                </c:pt>
                <c:pt idx="61">
                  <c:v>03-16</c:v>
                </c:pt>
                <c:pt idx="62">
                  <c:v>03-17</c:v>
                </c:pt>
                <c:pt idx="63">
                  <c:v>03-19</c:v>
                </c:pt>
                <c:pt idx="64">
                  <c:v>03-21</c:v>
                </c:pt>
                <c:pt idx="65">
                  <c:v>03-22</c:v>
                </c:pt>
                <c:pt idx="66">
                  <c:v>03-23</c:v>
                </c:pt>
                <c:pt idx="67">
                  <c:v>03-24</c:v>
                </c:pt>
                <c:pt idx="68">
                  <c:v>03-26</c:v>
                </c:pt>
                <c:pt idx="69">
                  <c:v>03-28</c:v>
                </c:pt>
                <c:pt idx="70">
                  <c:v>03-29</c:v>
                </c:pt>
                <c:pt idx="71">
                  <c:v>03-30</c:v>
                </c:pt>
                <c:pt idx="72">
                  <c:v>03-31</c:v>
                </c:pt>
                <c:pt idx="73">
                  <c:v>04-02</c:v>
                </c:pt>
                <c:pt idx="74">
                  <c:v>04-04</c:v>
                </c:pt>
                <c:pt idx="75">
                  <c:v>04-05</c:v>
                </c:pt>
                <c:pt idx="76">
                  <c:v>04-06</c:v>
                </c:pt>
                <c:pt idx="77">
                  <c:v>04-07</c:v>
                </c:pt>
                <c:pt idx="78">
                  <c:v>04-09</c:v>
                </c:pt>
                <c:pt idx="79">
                  <c:v>04-11</c:v>
                </c:pt>
                <c:pt idx="80">
                  <c:v>04-12</c:v>
                </c:pt>
                <c:pt idx="81">
                  <c:v>04-13</c:v>
                </c:pt>
                <c:pt idx="82">
                  <c:v>04-14</c:v>
                </c:pt>
                <c:pt idx="83">
                  <c:v>04-16</c:v>
                </c:pt>
                <c:pt idx="84">
                  <c:v>04-18</c:v>
                </c:pt>
                <c:pt idx="85">
                  <c:v>04-19</c:v>
                </c:pt>
                <c:pt idx="86">
                  <c:v>04-20</c:v>
                </c:pt>
                <c:pt idx="87">
                  <c:v>04-21</c:v>
                </c:pt>
                <c:pt idx="88">
                  <c:v>04-23</c:v>
                </c:pt>
                <c:pt idx="89">
                  <c:v>04-25</c:v>
                </c:pt>
                <c:pt idx="90">
                  <c:v>04-26</c:v>
                </c:pt>
                <c:pt idx="91">
                  <c:v>04-27</c:v>
                </c:pt>
                <c:pt idx="92">
                  <c:v>04-28</c:v>
                </c:pt>
                <c:pt idx="93">
                  <c:v>04-30</c:v>
                </c:pt>
                <c:pt idx="94">
                  <c:v>05-02</c:v>
                </c:pt>
                <c:pt idx="95">
                  <c:v>05-03</c:v>
                </c:pt>
                <c:pt idx="96">
                  <c:v>05-04</c:v>
                </c:pt>
                <c:pt idx="97">
                  <c:v>05-05</c:v>
                </c:pt>
                <c:pt idx="98">
                  <c:v>05-07</c:v>
                </c:pt>
                <c:pt idx="99">
                  <c:v>05-09</c:v>
                </c:pt>
                <c:pt idx="100">
                  <c:v>05-10</c:v>
                </c:pt>
                <c:pt idx="101">
                  <c:v>05-11</c:v>
                </c:pt>
                <c:pt idx="102">
                  <c:v>05-12</c:v>
                </c:pt>
                <c:pt idx="103">
                  <c:v>05-14</c:v>
                </c:pt>
                <c:pt idx="104">
                  <c:v>05-16</c:v>
                </c:pt>
                <c:pt idx="105">
                  <c:v>05-17</c:v>
                </c:pt>
                <c:pt idx="106">
                  <c:v>05-18</c:v>
                </c:pt>
                <c:pt idx="107">
                  <c:v>05-19</c:v>
                </c:pt>
                <c:pt idx="108">
                  <c:v>05-21</c:v>
                </c:pt>
                <c:pt idx="109">
                  <c:v>05-23</c:v>
                </c:pt>
                <c:pt idx="110">
                  <c:v>05-24</c:v>
                </c:pt>
                <c:pt idx="111">
                  <c:v>05-25</c:v>
                </c:pt>
                <c:pt idx="112">
                  <c:v>05-26</c:v>
                </c:pt>
                <c:pt idx="113">
                  <c:v>05-28</c:v>
                </c:pt>
                <c:pt idx="114">
                  <c:v>05-30</c:v>
                </c:pt>
                <c:pt idx="115">
                  <c:v>05-31</c:v>
                </c:pt>
                <c:pt idx="116">
                  <c:v>06-01</c:v>
                </c:pt>
                <c:pt idx="117">
                  <c:v>06-02</c:v>
                </c:pt>
                <c:pt idx="118">
                  <c:v>06-04</c:v>
                </c:pt>
                <c:pt idx="119">
                  <c:v>06-06</c:v>
                </c:pt>
                <c:pt idx="120">
                  <c:v>06-07</c:v>
                </c:pt>
                <c:pt idx="121">
                  <c:v>06-08</c:v>
                </c:pt>
                <c:pt idx="122">
                  <c:v>06-09</c:v>
                </c:pt>
                <c:pt idx="123">
                  <c:v>06-11</c:v>
                </c:pt>
                <c:pt idx="124">
                  <c:v>06-13</c:v>
                </c:pt>
                <c:pt idx="125">
                  <c:v>06-14</c:v>
                </c:pt>
                <c:pt idx="126">
                  <c:v>06-15</c:v>
                </c:pt>
                <c:pt idx="127">
                  <c:v>06-16</c:v>
                </c:pt>
                <c:pt idx="128">
                  <c:v>06-18</c:v>
                </c:pt>
                <c:pt idx="129">
                  <c:v>06-20</c:v>
                </c:pt>
                <c:pt idx="130">
                  <c:v>06-21</c:v>
                </c:pt>
                <c:pt idx="131">
                  <c:v>06-22</c:v>
                </c:pt>
                <c:pt idx="132">
                  <c:v>06-23</c:v>
                </c:pt>
                <c:pt idx="133">
                  <c:v>06-25</c:v>
                </c:pt>
                <c:pt idx="134">
                  <c:v>06-27</c:v>
                </c:pt>
                <c:pt idx="135">
                  <c:v>06-28</c:v>
                </c:pt>
                <c:pt idx="136">
                  <c:v>06-29</c:v>
                </c:pt>
                <c:pt idx="137">
                  <c:v>06-30</c:v>
                </c:pt>
                <c:pt idx="138">
                  <c:v>07-02</c:v>
                </c:pt>
                <c:pt idx="139">
                  <c:v>07-03</c:v>
                </c:pt>
                <c:pt idx="140">
                  <c:v>07-05</c:v>
                </c:pt>
                <c:pt idx="141">
                  <c:v>07-06</c:v>
                </c:pt>
                <c:pt idx="142">
                  <c:v>07-07</c:v>
                </c:pt>
                <c:pt idx="143">
                  <c:v>07-09</c:v>
                </c:pt>
                <c:pt idx="144">
                  <c:v>07-11</c:v>
                </c:pt>
                <c:pt idx="145">
                  <c:v>07-12</c:v>
                </c:pt>
                <c:pt idx="146">
                  <c:v>07-13</c:v>
                </c:pt>
                <c:pt idx="147">
                  <c:v>07-14</c:v>
                </c:pt>
                <c:pt idx="148">
                  <c:v>07-16</c:v>
                </c:pt>
                <c:pt idx="149">
                  <c:v>07-18</c:v>
                </c:pt>
                <c:pt idx="150">
                  <c:v>07-19</c:v>
                </c:pt>
                <c:pt idx="151">
                  <c:v>07-20</c:v>
                </c:pt>
                <c:pt idx="152">
                  <c:v>07-21</c:v>
                </c:pt>
                <c:pt idx="153">
                  <c:v>07-23</c:v>
                </c:pt>
                <c:pt idx="154">
                  <c:v>07-25</c:v>
                </c:pt>
                <c:pt idx="155">
                  <c:v>07-26</c:v>
                </c:pt>
                <c:pt idx="156">
                  <c:v>07-27</c:v>
                </c:pt>
                <c:pt idx="157">
                  <c:v>07-28</c:v>
                </c:pt>
                <c:pt idx="158">
                  <c:v>07-30</c:v>
                </c:pt>
                <c:pt idx="159">
                  <c:v>08-01</c:v>
                </c:pt>
                <c:pt idx="160">
                  <c:v>08-02</c:v>
                </c:pt>
                <c:pt idx="161">
                  <c:v>08-03</c:v>
                </c:pt>
                <c:pt idx="162">
                  <c:v>08-04</c:v>
                </c:pt>
                <c:pt idx="163">
                  <c:v>08-06</c:v>
                </c:pt>
                <c:pt idx="164">
                  <c:v>08-08</c:v>
                </c:pt>
                <c:pt idx="165">
                  <c:v>08-09</c:v>
                </c:pt>
                <c:pt idx="166">
                  <c:v>08-10</c:v>
                </c:pt>
                <c:pt idx="167">
                  <c:v>08-11</c:v>
                </c:pt>
                <c:pt idx="168">
                  <c:v>08-13</c:v>
                </c:pt>
                <c:pt idx="169">
                  <c:v>08-15</c:v>
                </c:pt>
                <c:pt idx="170">
                  <c:v>08-16</c:v>
                </c:pt>
                <c:pt idx="171">
                  <c:v>08-17</c:v>
                </c:pt>
                <c:pt idx="172">
                  <c:v>08-18</c:v>
                </c:pt>
                <c:pt idx="173">
                  <c:v>08-20</c:v>
                </c:pt>
                <c:pt idx="174">
                  <c:v>08-22</c:v>
                </c:pt>
                <c:pt idx="175">
                  <c:v>08-23</c:v>
                </c:pt>
                <c:pt idx="176">
                  <c:v>08-24</c:v>
                </c:pt>
                <c:pt idx="177">
                  <c:v>08-25</c:v>
                </c:pt>
                <c:pt idx="178">
                  <c:v>08-27</c:v>
                </c:pt>
                <c:pt idx="179">
                  <c:v>08-29</c:v>
                </c:pt>
                <c:pt idx="180">
                  <c:v>08-30</c:v>
                </c:pt>
                <c:pt idx="181">
                  <c:v>08-31</c:v>
                </c:pt>
                <c:pt idx="182">
                  <c:v>09-01</c:v>
                </c:pt>
                <c:pt idx="183">
                  <c:v>09-03</c:v>
                </c:pt>
                <c:pt idx="184">
                  <c:v>09-05</c:v>
                </c:pt>
                <c:pt idx="185">
                  <c:v>09-06</c:v>
                </c:pt>
                <c:pt idx="186">
                  <c:v>09-07</c:v>
                </c:pt>
                <c:pt idx="187">
                  <c:v>09-08</c:v>
                </c:pt>
                <c:pt idx="188">
                  <c:v>09-10</c:v>
                </c:pt>
                <c:pt idx="189">
                  <c:v>09-12</c:v>
                </c:pt>
                <c:pt idx="190">
                  <c:v>09-13</c:v>
                </c:pt>
                <c:pt idx="191">
                  <c:v>09-14</c:v>
                </c:pt>
                <c:pt idx="192">
                  <c:v>09-15</c:v>
                </c:pt>
                <c:pt idx="193">
                  <c:v>09-17</c:v>
                </c:pt>
                <c:pt idx="194">
                  <c:v>09-19</c:v>
                </c:pt>
                <c:pt idx="195">
                  <c:v>09-20</c:v>
                </c:pt>
                <c:pt idx="196">
                  <c:v>09-21</c:v>
                </c:pt>
                <c:pt idx="197">
                  <c:v>09-22</c:v>
                </c:pt>
                <c:pt idx="198">
                  <c:v>09-24</c:v>
                </c:pt>
                <c:pt idx="199">
                  <c:v>09-26</c:v>
                </c:pt>
                <c:pt idx="200">
                  <c:v>09-27</c:v>
                </c:pt>
                <c:pt idx="201">
                  <c:v>09-28</c:v>
                </c:pt>
                <c:pt idx="202">
                  <c:v>09-29</c:v>
                </c:pt>
                <c:pt idx="203">
                  <c:v>10-01</c:v>
                </c:pt>
                <c:pt idx="204">
                  <c:v>10-03</c:v>
                </c:pt>
                <c:pt idx="205">
                  <c:v>10-04</c:v>
                </c:pt>
                <c:pt idx="206">
                  <c:v>10-05</c:v>
                </c:pt>
                <c:pt idx="207">
                  <c:v>10-06</c:v>
                </c:pt>
                <c:pt idx="208">
                  <c:v>10-08</c:v>
                </c:pt>
                <c:pt idx="209">
                  <c:v>10-10</c:v>
                </c:pt>
                <c:pt idx="210">
                  <c:v>10-11</c:v>
                </c:pt>
                <c:pt idx="211">
                  <c:v>10-12</c:v>
                </c:pt>
                <c:pt idx="212">
                  <c:v>10-13</c:v>
                </c:pt>
                <c:pt idx="213">
                  <c:v>10-15</c:v>
                </c:pt>
                <c:pt idx="214">
                  <c:v>10-17</c:v>
                </c:pt>
                <c:pt idx="215">
                  <c:v>10-18</c:v>
                </c:pt>
                <c:pt idx="216">
                  <c:v>10-19</c:v>
                </c:pt>
                <c:pt idx="217">
                  <c:v>10-20</c:v>
                </c:pt>
                <c:pt idx="218">
                  <c:v>10-22</c:v>
                </c:pt>
                <c:pt idx="219">
                  <c:v>10-24</c:v>
                </c:pt>
                <c:pt idx="220">
                  <c:v>10-25</c:v>
                </c:pt>
                <c:pt idx="221">
                  <c:v>10-26</c:v>
                </c:pt>
                <c:pt idx="222">
                  <c:v>10-27</c:v>
                </c:pt>
                <c:pt idx="223">
                  <c:v>10-29</c:v>
                </c:pt>
                <c:pt idx="224">
                  <c:v>10-31</c:v>
                </c:pt>
                <c:pt idx="225">
                  <c:v>11-01</c:v>
                </c:pt>
                <c:pt idx="226">
                  <c:v>11-02</c:v>
                </c:pt>
                <c:pt idx="227">
                  <c:v>11-03</c:v>
                </c:pt>
                <c:pt idx="228">
                  <c:v>11-05</c:v>
                </c:pt>
                <c:pt idx="229">
                  <c:v>11-07</c:v>
                </c:pt>
                <c:pt idx="230">
                  <c:v>11-08</c:v>
                </c:pt>
                <c:pt idx="231">
                  <c:v>11-09</c:v>
                </c:pt>
                <c:pt idx="232">
                  <c:v>11-10</c:v>
                </c:pt>
                <c:pt idx="233">
                  <c:v>11-12</c:v>
                </c:pt>
                <c:pt idx="234">
                  <c:v>11-14</c:v>
                </c:pt>
                <c:pt idx="235">
                  <c:v>11-15</c:v>
                </c:pt>
                <c:pt idx="236">
                  <c:v>11-16</c:v>
                </c:pt>
                <c:pt idx="237">
                  <c:v>11-17</c:v>
                </c:pt>
                <c:pt idx="238">
                  <c:v>11-19</c:v>
                </c:pt>
                <c:pt idx="239">
                  <c:v>11-21</c:v>
                </c:pt>
                <c:pt idx="240">
                  <c:v>11-22</c:v>
                </c:pt>
                <c:pt idx="241">
                  <c:v>11-23</c:v>
                </c:pt>
                <c:pt idx="242">
                  <c:v>11-24</c:v>
                </c:pt>
                <c:pt idx="243">
                  <c:v>11-26</c:v>
                </c:pt>
                <c:pt idx="244">
                  <c:v>11-28</c:v>
                </c:pt>
                <c:pt idx="245">
                  <c:v>11-29</c:v>
                </c:pt>
                <c:pt idx="246">
                  <c:v>11-30</c:v>
                </c:pt>
                <c:pt idx="247">
                  <c:v>12-01</c:v>
                </c:pt>
                <c:pt idx="248">
                  <c:v>12-03</c:v>
                </c:pt>
                <c:pt idx="249">
                  <c:v>12-05</c:v>
                </c:pt>
                <c:pt idx="250">
                  <c:v>12-06</c:v>
                </c:pt>
                <c:pt idx="251">
                  <c:v>12-07</c:v>
                </c:pt>
                <c:pt idx="252">
                  <c:v>12-08</c:v>
                </c:pt>
                <c:pt idx="253">
                  <c:v>12-10</c:v>
                </c:pt>
                <c:pt idx="254">
                  <c:v>12-12</c:v>
                </c:pt>
                <c:pt idx="255">
                  <c:v>12-13</c:v>
                </c:pt>
                <c:pt idx="256">
                  <c:v>12-14</c:v>
                </c:pt>
                <c:pt idx="257">
                  <c:v>12-15</c:v>
                </c:pt>
                <c:pt idx="258">
                  <c:v>12-17</c:v>
                </c:pt>
                <c:pt idx="259">
                  <c:v>12-19</c:v>
                </c:pt>
                <c:pt idx="260">
                  <c:v>12-20</c:v>
                </c:pt>
                <c:pt idx="261">
                  <c:v>12-21</c:v>
                </c:pt>
                <c:pt idx="262">
                  <c:v>12-24</c:v>
                </c:pt>
                <c:pt idx="263">
                  <c:v>12-26</c:v>
                </c:pt>
                <c:pt idx="264">
                  <c:v>12-27</c:v>
                </c:pt>
                <c:pt idx="265">
                  <c:v>12-28</c:v>
                </c:pt>
                <c:pt idx="266">
                  <c:v>12-29</c:v>
                </c:pt>
                <c:pt idx="267">
                  <c:v>12-31</c:v>
                </c:pt>
              </c:strCache>
            </c:strRef>
          </c:cat>
          <c:val>
            <c:numRef>
              <c:f>'美玉米持仓（2） '!$W$6:$W$274</c:f>
              <c:numCache>
                <c:formatCode>General</c:formatCode>
                <c:ptCount val="268"/>
                <c:pt idx="2">
                  <c:v>445481</c:v>
                </c:pt>
                <c:pt idx="8">
                  <c:v>407492</c:v>
                </c:pt>
                <c:pt idx="14">
                  <c:v>388138</c:v>
                </c:pt>
                <c:pt idx="20">
                  <c:v>439098</c:v>
                </c:pt>
                <c:pt idx="26">
                  <c:v>455220</c:v>
                </c:pt>
                <c:pt idx="32">
                  <c:v>419602</c:v>
                </c:pt>
                <c:pt idx="38">
                  <c:v>414492</c:v>
                </c:pt>
                <c:pt idx="44">
                  <c:v>451742</c:v>
                </c:pt>
                <c:pt idx="50">
                  <c:v>460938</c:v>
                </c:pt>
                <c:pt idx="55">
                  <c:v>498033</c:v>
                </c:pt>
                <c:pt idx="60">
                  <c:v>507206</c:v>
                </c:pt>
                <c:pt idx="65">
                  <c:v>519356</c:v>
                </c:pt>
                <c:pt idx="70">
                  <c:v>482092</c:v>
                </c:pt>
                <c:pt idx="75">
                  <c:v>487073</c:v>
                </c:pt>
                <c:pt idx="80">
                  <c:v>495581</c:v>
                </c:pt>
                <c:pt idx="85">
                  <c:v>500612</c:v>
                </c:pt>
                <c:pt idx="90">
                  <c:v>497625</c:v>
                </c:pt>
                <c:pt idx="95">
                  <c:v>501865</c:v>
                </c:pt>
                <c:pt idx="100">
                  <c:v>470908</c:v>
                </c:pt>
                <c:pt idx="105">
                  <c:v>473743</c:v>
                </c:pt>
                <c:pt idx="110">
                  <c:v>427848</c:v>
                </c:pt>
                <c:pt idx="115">
                  <c:v>404200</c:v>
                </c:pt>
                <c:pt idx="120">
                  <c:v>391264</c:v>
                </c:pt>
                <c:pt idx="125">
                  <c:v>399775</c:v>
                </c:pt>
                <c:pt idx="130">
                  <c:v>380169</c:v>
                </c:pt>
                <c:pt idx="135">
                  <c:v>328102</c:v>
                </c:pt>
                <c:pt idx="140">
                  <c:v>260705</c:v>
                </c:pt>
                <c:pt idx="145">
                  <c:v>247156</c:v>
                </c:pt>
                <c:pt idx="150">
                  <c:v>209940</c:v>
                </c:pt>
                <c:pt idx="155">
                  <c:v>186528</c:v>
                </c:pt>
                <c:pt idx="160">
                  <c:v>201355</c:v>
                </c:pt>
                <c:pt idx="165">
                  <c:v>210786</c:v>
                </c:pt>
                <c:pt idx="170">
                  <c:v>220129</c:v>
                </c:pt>
                <c:pt idx="175">
                  <c:v>263243</c:v>
                </c:pt>
                <c:pt idx="180">
                  <c:v>283397</c:v>
                </c:pt>
                <c:pt idx="185">
                  <c:v>286547</c:v>
                </c:pt>
                <c:pt idx="190">
                  <c:v>294569</c:v>
                </c:pt>
                <c:pt idx="195">
                  <c:v>305677</c:v>
                </c:pt>
                <c:pt idx="200">
                  <c:v>296622</c:v>
                </c:pt>
                <c:pt idx="205">
                  <c:v>304962</c:v>
                </c:pt>
                <c:pt idx="210">
                  <c:v>325121</c:v>
                </c:pt>
                <c:pt idx="215">
                  <c:v>312419</c:v>
                </c:pt>
                <c:pt idx="220">
                  <c:v>329784</c:v>
                </c:pt>
                <c:pt idx="225">
                  <c:v>340788</c:v>
                </c:pt>
                <c:pt idx="230">
                  <c:v>301554</c:v>
                </c:pt>
                <c:pt idx="235">
                  <c:v>252908</c:v>
                </c:pt>
                <c:pt idx="240">
                  <c:v>248765</c:v>
                </c:pt>
                <c:pt idx="245">
                  <c:v>270242</c:v>
                </c:pt>
                <c:pt idx="250">
                  <c:v>198375</c:v>
                </c:pt>
                <c:pt idx="255">
                  <c:v>212230</c:v>
                </c:pt>
                <c:pt idx="260">
                  <c:v>199980</c:v>
                </c:pt>
                <c:pt idx="264">
                  <c:v>235133</c:v>
                </c:pt>
              </c:numCache>
            </c:numRef>
          </c:val>
          <c:smooth val="0"/>
        </c:ser>
        <c:ser>
          <c:idx val="4"/>
          <c:order val="4"/>
          <c:tx>
            <c:strRef>
              <c:f>'美玉米持仓（2） '!$X$4:$X$5</c:f>
              <c:strCache>
                <c:ptCount val="1"/>
                <c:pt idx="0">
                  <c:v>2023</c:v>
                </c:pt>
              </c:strCache>
            </c:strRef>
          </c:tx>
          <c:spPr>
            <a:ln w="15875" cap="rnd" cmpd="sng" algn="ctr">
              <a:solidFill>
                <a:srgbClr val="9E9E9E"/>
              </a:solidFill>
              <a:prstDash val="solid"/>
              <a:round/>
            </a:ln>
            <a:effectLst/>
          </c:spPr>
          <c:marker>
            <c:symbol val="none"/>
          </c:marker>
          <c:dLbls>
            <c:delete val="1"/>
          </c:dLbls>
          <c:cat>
            <c:strRef>
              <c:f>'美玉米持仓（2） '!$S$6:$S$274</c:f>
              <c:strCache>
                <c:ptCount val="268"/>
                <c:pt idx="0">
                  <c:v>01-02</c:v>
                </c:pt>
                <c:pt idx="1">
                  <c:v>01-03</c:v>
                </c:pt>
                <c:pt idx="2">
                  <c:v>01-04</c:v>
                </c:pt>
                <c:pt idx="3">
                  <c:v>01-05</c:v>
                </c:pt>
                <c:pt idx="4">
                  <c:v>01-07</c:v>
                </c:pt>
                <c:pt idx="5">
                  <c:v>01-08</c:v>
                </c:pt>
                <c:pt idx="6">
                  <c:v>01-09</c:v>
                </c:pt>
                <c:pt idx="7">
                  <c:v>01-10</c:v>
                </c:pt>
                <c:pt idx="8">
                  <c:v>01-11</c:v>
                </c:pt>
                <c:pt idx="9">
                  <c:v>01-12</c:v>
                </c:pt>
                <c:pt idx="10">
                  <c:v>01-14</c:v>
                </c:pt>
                <c:pt idx="11">
                  <c:v>01-15</c:v>
                </c:pt>
                <c:pt idx="12">
                  <c:v>01-16</c:v>
                </c:pt>
                <c:pt idx="13">
                  <c:v>01-17</c:v>
                </c:pt>
                <c:pt idx="14">
                  <c:v>01-18</c:v>
                </c:pt>
                <c:pt idx="15">
                  <c:v>01-19</c:v>
                </c:pt>
                <c:pt idx="16">
                  <c:v>01-21</c:v>
                </c:pt>
                <c:pt idx="17">
                  <c:v>01-22</c:v>
                </c:pt>
                <c:pt idx="18">
                  <c:v>01-23</c:v>
                </c:pt>
                <c:pt idx="19">
                  <c:v>01-24</c:v>
                </c:pt>
                <c:pt idx="20">
                  <c:v>01-25</c:v>
                </c:pt>
                <c:pt idx="21">
                  <c:v>01-26</c:v>
                </c:pt>
                <c:pt idx="22">
                  <c:v>01-28</c:v>
                </c:pt>
                <c:pt idx="23">
                  <c:v>01-29</c:v>
                </c:pt>
                <c:pt idx="24">
                  <c:v>01-30</c:v>
                </c:pt>
                <c:pt idx="25">
                  <c:v>01-31</c:v>
                </c:pt>
                <c:pt idx="26">
                  <c:v>02-01</c:v>
                </c:pt>
                <c:pt idx="27">
                  <c:v>02-02</c:v>
                </c:pt>
                <c:pt idx="28">
                  <c:v>02-04</c:v>
                </c:pt>
                <c:pt idx="29">
                  <c:v>02-05</c:v>
                </c:pt>
                <c:pt idx="30">
                  <c:v>02-06</c:v>
                </c:pt>
                <c:pt idx="31">
                  <c:v>02-07</c:v>
                </c:pt>
                <c:pt idx="32">
                  <c:v>02-08</c:v>
                </c:pt>
                <c:pt idx="33">
                  <c:v>02-09</c:v>
                </c:pt>
                <c:pt idx="34">
                  <c:v>02-11</c:v>
                </c:pt>
                <c:pt idx="35">
                  <c:v>02-12</c:v>
                </c:pt>
                <c:pt idx="36">
                  <c:v>02-13</c:v>
                </c:pt>
                <c:pt idx="37">
                  <c:v>02-14</c:v>
                </c:pt>
                <c:pt idx="38">
                  <c:v>02-15</c:v>
                </c:pt>
                <c:pt idx="39">
                  <c:v>02-16</c:v>
                </c:pt>
                <c:pt idx="40">
                  <c:v>02-18</c:v>
                </c:pt>
                <c:pt idx="41">
                  <c:v>02-19</c:v>
                </c:pt>
                <c:pt idx="42">
                  <c:v>02-20</c:v>
                </c:pt>
                <c:pt idx="43">
                  <c:v>02-21</c:v>
                </c:pt>
                <c:pt idx="44">
                  <c:v>02-22</c:v>
                </c:pt>
                <c:pt idx="45">
                  <c:v>02-23</c:v>
                </c:pt>
                <c:pt idx="46">
                  <c:v>02-25</c:v>
                </c:pt>
                <c:pt idx="47">
                  <c:v>02-26</c:v>
                </c:pt>
                <c:pt idx="48">
                  <c:v>02-27</c:v>
                </c:pt>
                <c:pt idx="49">
                  <c:v>02-28</c:v>
                </c:pt>
                <c:pt idx="50">
                  <c:v>03-01</c:v>
                </c:pt>
                <c:pt idx="51">
                  <c:v>03-02</c:v>
                </c:pt>
                <c:pt idx="52">
                  <c:v>03-03</c:v>
                </c:pt>
                <c:pt idx="53">
                  <c:v>03-05</c:v>
                </c:pt>
                <c:pt idx="54">
                  <c:v>03-07</c:v>
                </c:pt>
                <c:pt idx="55">
                  <c:v>03-08</c:v>
                </c:pt>
                <c:pt idx="56">
                  <c:v>03-09</c:v>
                </c:pt>
                <c:pt idx="57">
                  <c:v>03-10</c:v>
                </c:pt>
                <c:pt idx="58">
                  <c:v>03-12</c:v>
                </c:pt>
                <c:pt idx="59">
                  <c:v>03-14</c:v>
                </c:pt>
                <c:pt idx="60">
                  <c:v>03-15</c:v>
                </c:pt>
                <c:pt idx="61">
                  <c:v>03-16</c:v>
                </c:pt>
                <c:pt idx="62">
                  <c:v>03-17</c:v>
                </c:pt>
                <c:pt idx="63">
                  <c:v>03-19</c:v>
                </c:pt>
                <c:pt idx="64">
                  <c:v>03-21</c:v>
                </c:pt>
                <c:pt idx="65">
                  <c:v>03-22</c:v>
                </c:pt>
                <c:pt idx="66">
                  <c:v>03-23</c:v>
                </c:pt>
                <c:pt idx="67">
                  <c:v>03-24</c:v>
                </c:pt>
                <c:pt idx="68">
                  <c:v>03-26</c:v>
                </c:pt>
                <c:pt idx="69">
                  <c:v>03-28</c:v>
                </c:pt>
                <c:pt idx="70">
                  <c:v>03-29</c:v>
                </c:pt>
                <c:pt idx="71">
                  <c:v>03-30</c:v>
                </c:pt>
                <c:pt idx="72">
                  <c:v>03-31</c:v>
                </c:pt>
                <c:pt idx="73">
                  <c:v>04-02</c:v>
                </c:pt>
                <c:pt idx="74">
                  <c:v>04-04</c:v>
                </c:pt>
                <c:pt idx="75">
                  <c:v>04-05</c:v>
                </c:pt>
                <c:pt idx="76">
                  <c:v>04-06</c:v>
                </c:pt>
                <c:pt idx="77">
                  <c:v>04-07</c:v>
                </c:pt>
                <c:pt idx="78">
                  <c:v>04-09</c:v>
                </c:pt>
                <c:pt idx="79">
                  <c:v>04-11</c:v>
                </c:pt>
                <c:pt idx="80">
                  <c:v>04-12</c:v>
                </c:pt>
                <c:pt idx="81">
                  <c:v>04-13</c:v>
                </c:pt>
                <c:pt idx="82">
                  <c:v>04-14</c:v>
                </c:pt>
                <c:pt idx="83">
                  <c:v>04-16</c:v>
                </c:pt>
                <c:pt idx="84">
                  <c:v>04-18</c:v>
                </c:pt>
                <c:pt idx="85">
                  <c:v>04-19</c:v>
                </c:pt>
                <c:pt idx="86">
                  <c:v>04-20</c:v>
                </c:pt>
                <c:pt idx="87">
                  <c:v>04-21</c:v>
                </c:pt>
                <c:pt idx="88">
                  <c:v>04-23</c:v>
                </c:pt>
                <c:pt idx="89">
                  <c:v>04-25</c:v>
                </c:pt>
                <c:pt idx="90">
                  <c:v>04-26</c:v>
                </c:pt>
                <c:pt idx="91">
                  <c:v>04-27</c:v>
                </c:pt>
                <c:pt idx="92">
                  <c:v>04-28</c:v>
                </c:pt>
                <c:pt idx="93">
                  <c:v>04-30</c:v>
                </c:pt>
                <c:pt idx="94">
                  <c:v>05-02</c:v>
                </c:pt>
                <c:pt idx="95">
                  <c:v>05-03</c:v>
                </c:pt>
                <c:pt idx="96">
                  <c:v>05-04</c:v>
                </c:pt>
                <c:pt idx="97">
                  <c:v>05-05</c:v>
                </c:pt>
                <c:pt idx="98">
                  <c:v>05-07</c:v>
                </c:pt>
                <c:pt idx="99">
                  <c:v>05-09</c:v>
                </c:pt>
                <c:pt idx="100">
                  <c:v>05-10</c:v>
                </c:pt>
                <c:pt idx="101">
                  <c:v>05-11</c:v>
                </c:pt>
                <c:pt idx="102">
                  <c:v>05-12</c:v>
                </c:pt>
                <c:pt idx="103">
                  <c:v>05-14</c:v>
                </c:pt>
                <c:pt idx="104">
                  <c:v>05-16</c:v>
                </c:pt>
                <c:pt idx="105">
                  <c:v>05-17</c:v>
                </c:pt>
                <c:pt idx="106">
                  <c:v>05-18</c:v>
                </c:pt>
                <c:pt idx="107">
                  <c:v>05-19</c:v>
                </c:pt>
                <c:pt idx="108">
                  <c:v>05-21</c:v>
                </c:pt>
                <c:pt idx="109">
                  <c:v>05-23</c:v>
                </c:pt>
                <c:pt idx="110">
                  <c:v>05-24</c:v>
                </c:pt>
                <c:pt idx="111">
                  <c:v>05-25</c:v>
                </c:pt>
                <c:pt idx="112">
                  <c:v>05-26</c:v>
                </c:pt>
                <c:pt idx="113">
                  <c:v>05-28</c:v>
                </c:pt>
                <c:pt idx="114">
                  <c:v>05-30</c:v>
                </c:pt>
                <c:pt idx="115">
                  <c:v>05-31</c:v>
                </c:pt>
                <c:pt idx="116">
                  <c:v>06-01</c:v>
                </c:pt>
                <c:pt idx="117">
                  <c:v>06-02</c:v>
                </c:pt>
                <c:pt idx="118">
                  <c:v>06-04</c:v>
                </c:pt>
                <c:pt idx="119">
                  <c:v>06-06</c:v>
                </c:pt>
                <c:pt idx="120">
                  <c:v>06-07</c:v>
                </c:pt>
                <c:pt idx="121">
                  <c:v>06-08</c:v>
                </c:pt>
                <c:pt idx="122">
                  <c:v>06-09</c:v>
                </c:pt>
                <c:pt idx="123">
                  <c:v>06-11</c:v>
                </c:pt>
                <c:pt idx="124">
                  <c:v>06-13</c:v>
                </c:pt>
                <c:pt idx="125">
                  <c:v>06-14</c:v>
                </c:pt>
                <c:pt idx="126">
                  <c:v>06-15</c:v>
                </c:pt>
                <c:pt idx="127">
                  <c:v>06-16</c:v>
                </c:pt>
                <c:pt idx="128">
                  <c:v>06-18</c:v>
                </c:pt>
                <c:pt idx="129">
                  <c:v>06-20</c:v>
                </c:pt>
                <c:pt idx="130">
                  <c:v>06-21</c:v>
                </c:pt>
                <c:pt idx="131">
                  <c:v>06-22</c:v>
                </c:pt>
                <c:pt idx="132">
                  <c:v>06-23</c:v>
                </c:pt>
                <c:pt idx="133">
                  <c:v>06-25</c:v>
                </c:pt>
                <c:pt idx="134">
                  <c:v>06-27</c:v>
                </c:pt>
                <c:pt idx="135">
                  <c:v>06-28</c:v>
                </c:pt>
                <c:pt idx="136">
                  <c:v>06-29</c:v>
                </c:pt>
                <c:pt idx="137">
                  <c:v>06-30</c:v>
                </c:pt>
                <c:pt idx="138">
                  <c:v>07-02</c:v>
                </c:pt>
                <c:pt idx="139">
                  <c:v>07-03</c:v>
                </c:pt>
                <c:pt idx="140">
                  <c:v>07-05</c:v>
                </c:pt>
                <c:pt idx="141">
                  <c:v>07-06</c:v>
                </c:pt>
                <c:pt idx="142">
                  <c:v>07-07</c:v>
                </c:pt>
                <c:pt idx="143">
                  <c:v>07-09</c:v>
                </c:pt>
                <c:pt idx="144">
                  <c:v>07-11</c:v>
                </c:pt>
                <c:pt idx="145">
                  <c:v>07-12</c:v>
                </c:pt>
                <c:pt idx="146">
                  <c:v>07-13</c:v>
                </c:pt>
                <c:pt idx="147">
                  <c:v>07-14</c:v>
                </c:pt>
                <c:pt idx="148">
                  <c:v>07-16</c:v>
                </c:pt>
                <c:pt idx="149">
                  <c:v>07-18</c:v>
                </c:pt>
                <c:pt idx="150">
                  <c:v>07-19</c:v>
                </c:pt>
                <c:pt idx="151">
                  <c:v>07-20</c:v>
                </c:pt>
                <c:pt idx="152">
                  <c:v>07-21</c:v>
                </c:pt>
                <c:pt idx="153">
                  <c:v>07-23</c:v>
                </c:pt>
                <c:pt idx="154">
                  <c:v>07-25</c:v>
                </c:pt>
                <c:pt idx="155">
                  <c:v>07-26</c:v>
                </c:pt>
                <c:pt idx="156">
                  <c:v>07-27</c:v>
                </c:pt>
                <c:pt idx="157">
                  <c:v>07-28</c:v>
                </c:pt>
                <c:pt idx="158">
                  <c:v>07-30</c:v>
                </c:pt>
                <c:pt idx="159">
                  <c:v>08-01</c:v>
                </c:pt>
                <c:pt idx="160">
                  <c:v>08-02</c:v>
                </c:pt>
                <c:pt idx="161">
                  <c:v>08-03</c:v>
                </c:pt>
                <c:pt idx="162">
                  <c:v>08-04</c:v>
                </c:pt>
                <c:pt idx="163">
                  <c:v>08-06</c:v>
                </c:pt>
                <c:pt idx="164">
                  <c:v>08-08</c:v>
                </c:pt>
                <c:pt idx="165">
                  <c:v>08-09</c:v>
                </c:pt>
                <c:pt idx="166">
                  <c:v>08-10</c:v>
                </c:pt>
                <c:pt idx="167">
                  <c:v>08-11</c:v>
                </c:pt>
                <c:pt idx="168">
                  <c:v>08-13</c:v>
                </c:pt>
                <c:pt idx="169">
                  <c:v>08-15</c:v>
                </c:pt>
                <c:pt idx="170">
                  <c:v>08-16</c:v>
                </c:pt>
                <c:pt idx="171">
                  <c:v>08-17</c:v>
                </c:pt>
                <c:pt idx="172">
                  <c:v>08-18</c:v>
                </c:pt>
                <c:pt idx="173">
                  <c:v>08-20</c:v>
                </c:pt>
                <c:pt idx="174">
                  <c:v>08-22</c:v>
                </c:pt>
                <c:pt idx="175">
                  <c:v>08-23</c:v>
                </c:pt>
                <c:pt idx="176">
                  <c:v>08-24</c:v>
                </c:pt>
                <c:pt idx="177">
                  <c:v>08-25</c:v>
                </c:pt>
                <c:pt idx="178">
                  <c:v>08-27</c:v>
                </c:pt>
                <c:pt idx="179">
                  <c:v>08-29</c:v>
                </c:pt>
                <c:pt idx="180">
                  <c:v>08-30</c:v>
                </c:pt>
                <c:pt idx="181">
                  <c:v>08-31</c:v>
                </c:pt>
                <c:pt idx="182">
                  <c:v>09-01</c:v>
                </c:pt>
                <c:pt idx="183">
                  <c:v>09-03</c:v>
                </c:pt>
                <c:pt idx="184">
                  <c:v>09-05</c:v>
                </c:pt>
                <c:pt idx="185">
                  <c:v>09-06</c:v>
                </c:pt>
                <c:pt idx="186">
                  <c:v>09-07</c:v>
                </c:pt>
                <c:pt idx="187">
                  <c:v>09-08</c:v>
                </c:pt>
                <c:pt idx="188">
                  <c:v>09-10</c:v>
                </c:pt>
                <c:pt idx="189">
                  <c:v>09-12</c:v>
                </c:pt>
                <c:pt idx="190">
                  <c:v>09-13</c:v>
                </c:pt>
                <c:pt idx="191">
                  <c:v>09-14</c:v>
                </c:pt>
                <c:pt idx="192">
                  <c:v>09-15</c:v>
                </c:pt>
                <c:pt idx="193">
                  <c:v>09-17</c:v>
                </c:pt>
                <c:pt idx="194">
                  <c:v>09-19</c:v>
                </c:pt>
                <c:pt idx="195">
                  <c:v>09-20</c:v>
                </c:pt>
                <c:pt idx="196">
                  <c:v>09-21</c:v>
                </c:pt>
                <c:pt idx="197">
                  <c:v>09-22</c:v>
                </c:pt>
                <c:pt idx="198">
                  <c:v>09-24</c:v>
                </c:pt>
                <c:pt idx="199">
                  <c:v>09-26</c:v>
                </c:pt>
                <c:pt idx="200">
                  <c:v>09-27</c:v>
                </c:pt>
                <c:pt idx="201">
                  <c:v>09-28</c:v>
                </c:pt>
                <c:pt idx="202">
                  <c:v>09-29</c:v>
                </c:pt>
                <c:pt idx="203">
                  <c:v>10-01</c:v>
                </c:pt>
                <c:pt idx="204">
                  <c:v>10-03</c:v>
                </c:pt>
                <c:pt idx="205">
                  <c:v>10-04</c:v>
                </c:pt>
                <c:pt idx="206">
                  <c:v>10-05</c:v>
                </c:pt>
                <c:pt idx="207">
                  <c:v>10-06</c:v>
                </c:pt>
                <c:pt idx="208">
                  <c:v>10-08</c:v>
                </c:pt>
                <c:pt idx="209">
                  <c:v>10-10</c:v>
                </c:pt>
                <c:pt idx="210">
                  <c:v>10-11</c:v>
                </c:pt>
                <c:pt idx="211">
                  <c:v>10-12</c:v>
                </c:pt>
                <c:pt idx="212">
                  <c:v>10-13</c:v>
                </c:pt>
                <c:pt idx="213">
                  <c:v>10-15</c:v>
                </c:pt>
                <c:pt idx="214">
                  <c:v>10-17</c:v>
                </c:pt>
                <c:pt idx="215">
                  <c:v>10-18</c:v>
                </c:pt>
                <c:pt idx="216">
                  <c:v>10-19</c:v>
                </c:pt>
                <c:pt idx="217">
                  <c:v>10-20</c:v>
                </c:pt>
                <c:pt idx="218">
                  <c:v>10-22</c:v>
                </c:pt>
                <c:pt idx="219">
                  <c:v>10-24</c:v>
                </c:pt>
                <c:pt idx="220">
                  <c:v>10-25</c:v>
                </c:pt>
                <c:pt idx="221">
                  <c:v>10-26</c:v>
                </c:pt>
                <c:pt idx="222">
                  <c:v>10-27</c:v>
                </c:pt>
                <c:pt idx="223">
                  <c:v>10-29</c:v>
                </c:pt>
                <c:pt idx="224">
                  <c:v>10-31</c:v>
                </c:pt>
                <c:pt idx="225">
                  <c:v>11-01</c:v>
                </c:pt>
                <c:pt idx="226">
                  <c:v>11-02</c:v>
                </c:pt>
                <c:pt idx="227">
                  <c:v>11-03</c:v>
                </c:pt>
                <c:pt idx="228">
                  <c:v>11-05</c:v>
                </c:pt>
                <c:pt idx="229">
                  <c:v>11-07</c:v>
                </c:pt>
                <c:pt idx="230">
                  <c:v>11-08</c:v>
                </c:pt>
                <c:pt idx="231">
                  <c:v>11-09</c:v>
                </c:pt>
                <c:pt idx="232">
                  <c:v>11-10</c:v>
                </c:pt>
                <c:pt idx="233">
                  <c:v>11-12</c:v>
                </c:pt>
                <c:pt idx="234">
                  <c:v>11-14</c:v>
                </c:pt>
                <c:pt idx="235">
                  <c:v>11-15</c:v>
                </c:pt>
                <c:pt idx="236">
                  <c:v>11-16</c:v>
                </c:pt>
                <c:pt idx="237">
                  <c:v>11-17</c:v>
                </c:pt>
                <c:pt idx="238">
                  <c:v>11-19</c:v>
                </c:pt>
                <c:pt idx="239">
                  <c:v>11-21</c:v>
                </c:pt>
                <c:pt idx="240">
                  <c:v>11-22</c:v>
                </c:pt>
                <c:pt idx="241">
                  <c:v>11-23</c:v>
                </c:pt>
                <c:pt idx="242">
                  <c:v>11-24</c:v>
                </c:pt>
                <c:pt idx="243">
                  <c:v>11-26</c:v>
                </c:pt>
                <c:pt idx="244">
                  <c:v>11-28</c:v>
                </c:pt>
                <c:pt idx="245">
                  <c:v>11-29</c:v>
                </c:pt>
                <c:pt idx="246">
                  <c:v>11-30</c:v>
                </c:pt>
                <c:pt idx="247">
                  <c:v>12-01</c:v>
                </c:pt>
                <c:pt idx="248">
                  <c:v>12-03</c:v>
                </c:pt>
                <c:pt idx="249">
                  <c:v>12-05</c:v>
                </c:pt>
                <c:pt idx="250">
                  <c:v>12-06</c:v>
                </c:pt>
                <c:pt idx="251">
                  <c:v>12-07</c:v>
                </c:pt>
                <c:pt idx="252">
                  <c:v>12-08</c:v>
                </c:pt>
                <c:pt idx="253">
                  <c:v>12-10</c:v>
                </c:pt>
                <c:pt idx="254">
                  <c:v>12-12</c:v>
                </c:pt>
                <c:pt idx="255">
                  <c:v>12-13</c:v>
                </c:pt>
                <c:pt idx="256">
                  <c:v>12-14</c:v>
                </c:pt>
                <c:pt idx="257">
                  <c:v>12-15</c:v>
                </c:pt>
                <c:pt idx="258">
                  <c:v>12-17</c:v>
                </c:pt>
                <c:pt idx="259">
                  <c:v>12-19</c:v>
                </c:pt>
                <c:pt idx="260">
                  <c:v>12-20</c:v>
                </c:pt>
                <c:pt idx="261">
                  <c:v>12-21</c:v>
                </c:pt>
                <c:pt idx="262">
                  <c:v>12-24</c:v>
                </c:pt>
                <c:pt idx="263">
                  <c:v>12-26</c:v>
                </c:pt>
                <c:pt idx="264">
                  <c:v>12-27</c:v>
                </c:pt>
                <c:pt idx="265">
                  <c:v>12-28</c:v>
                </c:pt>
                <c:pt idx="266">
                  <c:v>12-29</c:v>
                </c:pt>
                <c:pt idx="267">
                  <c:v>12-31</c:v>
                </c:pt>
              </c:strCache>
            </c:strRef>
          </c:cat>
          <c:val>
            <c:numRef>
              <c:f>'美玉米持仓（2） '!$X$6:$X$274</c:f>
              <c:numCache>
                <c:formatCode>General</c:formatCode>
                <c:ptCount val="268"/>
                <c:pt idx="1">
                  <c:v>267532</c:v>
                </c:pt>
                <c:pt idx="7">
                  <c:v>233795</c:v>
                </c:pt>
                <c:pt idx="13">
                  <c:v>271873</c:v>
                </c:pt>
                <c:pt idx="19">
                  <c:v>277369</c:v>
                </c:pt>
                <c:pt idx="25">
                  <c:v>296812</c:v>
                </c:pt>
                <c:pt idx="31">
                  <c:v>282350</c:v>
                </c:pt>
                <c:pt idx="37">
                  <c:v>304712</c:v>
                </c:pt>
                <c:pt idx="43">
                  <c:v>283023</c:v>
                </c:pt>
                <c:pt idx="49">
                  <c:v>143131</c:v>
                </c:pt>
                <c:pt idx="54">
                  <c:v>103272</c:v>
                </c:pt>
                <c:pt idx="59">
                  <c:v>43777</c:v>
                </c:pt>
                <c:pt idx="64">
                  <c:v>59476</c:v>
                </c:pt>
                <c:pt idx="69">
                  <c:v>71528</c:v>
                </c:pt>
                <c:pt idx="74">
                  <c:v>85690</c:v>
                </c:pt>
                <c:pt idx="79">
                  <c:v>103309</c:v>
                </c:pt>
                <c:pt idx="84">
                  <c:v>105636</c:v>
                </c:pt>
                <c:pt idx="89">
                  <c:v>24648</c:v>
                </c:pt>
                <c:pt idx="94">
                  <c:v>-60633</c:v>
                </c:pt>
                <c:pt idx="99">
                  <c:v>-59093</c:v>
                </c:pt>
                <c:pt idx="104">
                  <c:v>-48459</c:v>
                </c:pt>
                <c:pt idx="109">
                  <c:v>-62267</c:v>
                </c:pt>
                <c:pt idx="114">
                  <c:v>-20407</c:v>
                </c:pt>
                <c:pt idx="119">
                  <c:v>-14771</c:v>
                </c:pt>
                <c:pt idx="124">
                  <c:v>45092</c:v>
                </c:pt>
                <c:pt idx="129">
                  <c:v>118773</c:v>
                </c:pt>
                <c:pt idx="134">
                  <c:v>113438</c:v>
                </c:pt>
                <c:pt idx="139">
                  <c:v>46403</c:v>
                </c:pt>
                <c:pt idx="144">
                  <c:v>7811</c:v>
                </c:pt>
                <c:pt idx="149">
                  <c:v>19870</c:v>
                </c:pt>
                <c:pt idx="154">
                  <c:v>70476</c:v>
                </c:pt>
                <c:pt idx="159">
                  <c:v>80074</c:v>
                </c:pt>
                <c:pt idx="164">
                  <c:v>25727</c:v>
                </c:pt>
                <c:pt idx="169">
                  <c:v>-26966</c:v>
                </c:pt>
                <c:pt idx="174">
                  <c:v>-51550</c:v>
                </c:pt>
                <c:pt idx="179">
                  <c:v>-35813</c:v>
                </c:pt>
                <c:pt idx="184">
                  <c:v>-45632</c:v>
                </c:pt>
                <c:pt idx="189">
                  <c:v>-87988</c:v>
                </c:pt>
                <c:pt idx="194">
                  <c:v>-101233</c:v>
                </c:pt>
                <c:pt idx="199">
                  <c:v>-118540</c:v>
                </c:pt>
                <c:pt idx="204">
                  <c:v>-107544</c:v>
                </c:pt>
                <c:pt idx="209">
                  <c:v>-64784</c:v>
                </c:pt>
                <c:pt idx="214">
                  <c:v>-62554</c:v>
                </c:pt>
                <c:pt idx="219">
                  <c:v>-48280</c:v>
                </c:pt>
                <c:pt idx="224">
                  <c:v>-87696</c:v>
                </c:pt>
                <c:pt idx="229">
                  <c:v>-106041</c:v>
                </c:pt>
                <c:pt idx="234">
                  <c:v>-109200</c:v>
                </c:pt>
                <c:pt idx="239">
                  <c:v>-124006</c:v>
                </c:pt>
                <c:pt idx="244">
                  <c:v>-157148</c:v>
                </c:pt>
                <c:pt idx="249">
                  <c:v>-110439</c:v>
                </c:pt>
                <c:pt idx="254">
                  <c:v>-101215</c:v>
                </c:pt>
                <c:pt idx="259">
                  <c:v>-127570</c:v>
                </c:pt>
                <c:pt idx="263">
                  <c:v>-127651</c:v>
                </c:pt>
              </c:numCache>
            </c:numRef>
          </c:val>
          <c:smooth val="0"/>
        </c:ser>
        <c:ser>
          <c:idx val="5"/>
          <c:order val="5"/>
          <c:tx>
            <c:strRef>
              <c:f>'美玉米持仓（2） '!$Y$4:$Y$5</c:f>
              <c:strCache>
                <c:ptCount val="1"/>
                <c:pt idx="0">
                  <c:v>2024</c:v>
                </c:pt>
              </c:strCache>
            </c:strRef>
          </c:tx>
          <c:spPr>
            <a:ln w="25400" cap="rnd" cmpd="sng" algn="ctr">
              <a:solidFill>
                <a:srgbClr val="D32F2F"/>
              </a:solidFill>
              <a:prstDash val="solid"/>
              <a:round/>
            </a:ln>
            <a:effectLst/>
          </c:spPr>
          <c:marker>
            <c:symbol val="none"/>
          </c:marker>
          <c:dLbls>
            <c:delete val="1"/>
          </c:dLbls>
          <c:cat>
            <c:strRef>
              <c:f>'美玉米持仓（2） '!$S$6:$S$274</c:f>
              <c:strCache>
                <c:ptCount val="268"/>
                <c:pt idx="0">
                  <c:v>01-02</c:v>
                </c:pt>
                <c:pt idx="1">
                  <c:v>01-03</c:v>
                </c:pt>
                <c:pt idx="2">
                  <c:v>01-04</c:v>
                </c:pt>
                <c:pt idx="3">
                  <c:v>01-05</c:v>
                </c:pt>
                <c:pt idx="4">
                  <c:v>01-07</c:v>
                </c:pt>
                <c:pt idx="5">
                  <c:v>01-08</c:v>
                </c:pt>
                <c:pt idx="6">
                  <c:v>01-09</c:v>
                </c:pt>
                <c:pt idx="7">
                  <c:v>01-10</c:v>
                </c:pt>
                <c:pt idx="8">
                  <c:v>01-11</c:v>
                </c:pt>
                <c:pt idx="9">
                  <c:v>01-12</c:v>
                </c:pt>
                <c:pt idx="10">
                  <c:v>01-14</c:v>
                </c:pt>
                <c:pt idx="11">
                  <c:v>01-15</c:v>
                </c:pt>
                <c:pt idx="12">
                  <c:v>01-16</c:v>
                </c:pt>
                <c:pt idx="13">
                  <c:v>01-17</c:v>
                </c:pt>
                <c:pt idx="14">
                  <c:v>01-18</c:v>
                </c:pt>
                <c:pt idx="15">
                  <c:v>01-19</c:v>
                </c:pt>
                <c:pt idx="16">
                  <c:v>01-21</c:v>
                </c:pt>
                <c:pt idx="17">
                  <c:v>01-22</c:v>
                </c:pt>
                <c:pt idx="18">
                  <c:v>01-23</c:v>
                </c:pt>
                <c:pt idx="19">
                  <c:v>01-24</c:v>
                </c:pt>
                <c:pt idx="20">
                  <c:v>01-25</c:v>
                </c:pt>
                <c:pt idx="21">
                  <c:v>01-26</c:v>
                </c:pt>
                <c:pt idx="22">
                  <c:v>01-28</c:v>
                </c:pt>
                <c:pt idx="23">
                  <c:v>01-29</c:v>
                </c:pt>
                <c:pt idx="24">
                  <c:v>01-30</c:v>
                </c:pt>
                <c:pt idx="25">
                  <c:v>01-31</c:v>
                </c:pt>
                <c:pt idx="26">
                  <c:v>02-01</c:v>
                </c:pt>
                <c:pt idx="27">
                  <c:v>02-02</c:v>
                </c:pt>
                <c:pt idx="28">
                  <c:v>02-04</c:v>
                </c:pt>
                <c:pt idx="29">
                  <c:v>02-05</c:v>
                </c:pt>
                <c:pt idx="30">
                  <c:v>02-06</c:v>
                </c:pt>
                <c:pt idx="31">
                  <c:v>02-07</c:v>
                </c:pt>
                <c:pt idx="32">
                  <c:v>02-08</c:v>
                </c:pt>
                <c:pt idx="33">
                  <c:v>02-09</c:v>
                </c:pt>
                <c:pt idx="34">
                  <c:v>02-11</c:v>
                </c:pt>
                <c:pt idx="35">
                  <c:v>02-12</c:v>
                </c:pt>
                <c:pt idx="36">
                  <c:v>02-13</c:v>
                </c:pt>
                <c:pt idx="37">
                  <c:v>02-14</c:v>
                </c:pt>
                <c:pt idx="38">
                  <c:v>02-15</c:v>
                </c:pt>
                <c:pt idx="39">
                  <c:v>02-16</c:v>
                </c:pt>
                <c:pt idx="40">
                  <c:v>02-18</c:v>
                </c:pt>
                <c:pt idx="41">
                  <c:v>02-19</c:v>
                </c:pt>
                <c:pt idx="42">
                  <c:v>02-20</c:v>
                </c:pt>
                <c:pt idx="43">
                  <c:v>02-21</c:v>
                </c:pt>
                <c:pt idx="44">
                  <c:v>02-22</c:v>
                </c:pt>
                <c:pt idx="45">
                  <c:v>02-23</c:v>
                </c:pt>
                <c:pt idx="46">
                  <c:v>02-25</c:v>
                </c:pt>
                <c:pt idx="47">
                  <c:v>02-26</c:v>
                </c:pt>
                <c:pt idx="48">
                  <c:v>02-27</c:v>
                </c:pt>
                <c:pt idx="49">
                  <c:v>02-28</c:v>
                </c:pt>
                <c:pt idx="50">
                  <c:v>03-01</c:v>
                </c:pt>
                <c:pt idx="51">
                  <c:v>03-02</c:v>
                </c:pt>
                <c:pt idx="52">
                  <c:v>03-03</c:v>
                </c:pt>
                <c:pt idx="53">
                  <c:v>03-05</c:v>
                </c:pt>
                <c:pt idx="54">
                  <c:v>03-07</c:v>
                </c:pt>
                <c:pt idx="55">
                  <c:v>03-08</c:v>
                </c:pt>
                <c:pt idx="56">
                  <c:v>03-09</c:v>
                </c:pt>
                <c:pt idx="57">
                  <c:v>03-10</c:v>
                </c:pt>
                <c:pt idx="58">
                  <c:v>03-12</c:v>
                </c:pt>
                <c:pt idx="59">
                  <c:v>03-14</c:v>
                </c:pt>
                <c:pt idx="60">
                  <c:v>03-15</c:v>
                </c:pt>
                <c:pt idx="61">
                  <c:v>03-16</c:v>
                </c:pt>
                <c:pt idx="62">
                  <c:v>03-17</c:v>
                </c:pt>
                <c:pt idx="63">
                  <c:v>03-19</c:v>
                </c:pt>
                <c:pt idx="64">
                  <c:v>03-21</c:v>
                </c:pt>
                <c:pt idx="65">
                  <c:v>03-22</c:v>
                </c:pt>
                <c:pt idx="66">
                  <c:v>03-23</c:v>
                </c:pt>
                <c:pt idx="67">
                  <c:v>03-24</c:v>
                </c:pt>
                <c:pt idx="68">
                  <c:v>03-26</c:v>
                </c:pt>
                <c:pt idx="69">
                  <c:v>03-28</c:v>
                </c:pt>
                <c:pt idx="70">
                  <c:v>03-29</c:v>
                </c:pt>
                <c:pt idx="71">
                  <c:v>03-30</c:v>
                </c:pt>
                <c:pt idx="72">
                  <c:v>03-31</c:v>
                </c:pt>
                <c:pt idx="73">
                  <c:v>04-02</c:v>
                </c:pt>
                <c:pt idx="74">
                  <c:v>04-04</c:v>
                </c:pt>
                <c:pt idx="75">
                  <c:v>04-05</c:v>
                </c:pt>
                <c:pt idx="76">
                  <c:v>04-06</c:v>
                </c:pt>
                <c:pt idx="77">
                  <c:v>04-07</c:v>
                </c:pt>
                <c:pt idx="78">
                  <c:v>04-09</c:v>
                </c:pt>
                <c:pt idx="79">
                  <c:v>04-11</c:v>
                </c:pt>
                <c:pt idx="80">
                  <c:v>04-12</c:v>
                </c:pt>
                <c:pt idx="81">
                  <c:v>04-13</c:v>
                </c:pt>
                <c:pt idx="82">
                  <c:v>04-14</c:v>
                </c:pt>
                <c:pt idx="83">
                  <c:v>04-16</c:v>
                </c:pt>
                <c:pt idx="84">
                  <c:v>04-18</c:v>
                </c:pt>
                <c:pt idx="85">
                  <c:v>04-19</c:v>
                </c:pt>
                <c:pt idx="86">
                  <c:v>04-20</c:v>
                </c:pt>
                <c:pt idx="87">
                  <c:v>04-21</c:v>
                </c:pt>
                <c:pt idx="88">
                  <c:v>04-23</c:v>
                </c:pt>
                <c:pt idx="89">
                  <c:v>04-25</c:v>
                </c:pt>
                <c:pt idx="90">
                  <c:v>04-26</c:v>
                </c:pt>
                <c:pt idx="91">
                  <c:v>04-27</c:v>
                </c:pt>
                <c:pt idx="92">
                  <c:v>04-28</c:v>
                </c:pt>
                <c:pt idx="93">
                  <c:v>04-30</c:v>
                </c:pt>
                <c:pt idx="94">
                  <c:v>05-02</c:v>
                </c:pt>
                <c:pt idx="95">
                  <c:v>05-03</c:v>
                </c:pt>
                <c:pt idx="96">
                  <c:v>05-04</c:v>
                </c:pt>
                <c:pt idx="97">
                  <c:v>05-05</c:v>
                </c:pt>
                <c:pt idx="98">
                  <c:v>05-07</c:v>
                </c:pt>
                <c:pt idx="99">
                  <c:v>05-09</c:v>
                </c:pt>
                <c:pt idx="100">
                  <c:v>05-10</c:v>
                </c:pt>
                <c:pt idx="101">
                  <c:v>05-11</c:v>
                </c:pt>
                <c:pt idx="102">
                  <c:v>05-12</c:v>
                </c:pt>
                <c:pt idx="103">
                  <c:v>05-14</c:v>
                </c:pt>
                <c:pt idx="104">
                  <c:v>05-16</c:v>
                </c:pt>
                <c:pt idx="105">
                  <c:v>05-17</c:v>
                </c:pt>
                <c:pt idx="106">
                  <c:v>05-18</c:v>
                </c:pt>
                <c:pt idx="107">
                  <c:v>05-19</c:v>
                </c:pt>
                <c:pt idx="108">
                  <c:v>05-21</c:v>
                </c:pt>
                <c:pt idx="109">
                  <c:v>05-23</c:v>
                </c:pt>
                <c:pt idx="110">
                  <c:v>05-24</c:v>
                </c:pt>
                <c:pt idx="111">
                  <c:v>05-25</c:v>
                </c:pt>
                <c:pt idx="112">
                  <c:v>05-26</c:v>
                </c:pt>
                <c:pt idx="113">
                  <c:v>05-28</c:v>
                </c:pt>
                <c:pt idx="114">
                  <c:v>05-30</c:v>
                </c:pt>
                <c:pt idx="115">
                  <c:v>05-31</c:v>
                </c:pt>
                <c:pt idx="116">
                  <c:v>06-01</c:v>
                </c:pt>
                <c:pt idx="117">
                  <c:v>06-02</c:v>
                </c:pt>
                <c:pt idx="118">
                  <c:v>06-04</c:v>
                </c:pt>
                <c:pt idx="119">
                  <c:v>06-06</c:v>
                </c:pt>
                <c:pt idx="120">
                  <c:v>06-07</c:v>
                </c:pt>
                <c:pt idx="121">
                  <c:v>06-08</c:v>
                </c:pt>
                <c:pt idx="122">
                  <c:v>06-09</c:v>
                </c:pt>
                <c:pt idx="123">
                  <c:v>06-11</c:v>
                </c:pt>
                <c:pt idx="124">
                  <c:v>06-13</c:v>
                </c:pt>
                <c:pt idx="125">
                  <c:v>06-14</c:v>
                </c:pt>
                <c:pt idx="126">
                  <c:v>06-15</c:v>
                </c:pt>
                <c:pt idx="127">
                  <c:v>06-16</c:v>
                </c:pt>
                <c:pt idx="128">
                  <c:v>06-18</c:v>
                </c:pt>
                <c:pt idx="129">
                  <c:v>06-20</c:v>
                </c:pt>
                <c:pt idx="130">
                  <c:v>06-21</c:v>
                </c:pt>
                <c:pt idx="131">
                  <c:v>06-22</c:v>
                </c:pt>
                <c:pt idx="132">
                  <c:v>06-23</c:v>
                </c:pt>
                <c:pt idx="133">
                  <c:v>06-25</c:v>
                </c:pt>
                <c:pt idx="134">
                  <c:v>06-27</c:v>
                </c:pt>
                <c:pt idx="135">
                  <c:v>06-28</c:v>
                </c:pt>
                <c:pt idx="136">
                  <c:v>06-29</c:v>
                </c:pt>
                <c:pt idx="137">
                  <c:v>06-30</c:v>
                </c:pt>
                <c:pt idx="138">
                  <c:v>07-02</c:v>
                </c:pt>
                <c:pt idx="139">
                  <c:v>07-03</c:v>
                </c:pt>
                <c:pt idx="140">
                  <c:v>07-05</c:v>
                </c:pt>
                <c:pt idx="141">
                  <c:v>07-06</c:v>
                </c:pt>
                <c:pt idx="142">
                  <c:v>07-07</c:v>
                </c:pt>
                <c:pt idx="143">
                  <c:v>07-09</c:v>
                </c:pt>
                <c:pt idx="144">
                  <c:v>07-11</c:v>
                </c:pt>
                <c:pt idx="145">
                  <c:v>07-12</c:v>
                </c:pt>
                <c:pt idx="146">
                  <c:v>07-13</c:v>
                </c:pt>
                <c:pt idx="147">
                  <c:v>07-14</c:v>
                </c:pt>
                <c:pt idx="148">
                  <c:v>07-16</c:v>
                </c:pt>
                <c:pt idx="149">
                  <c:v>07-18</c:v>
                </c:pt>
                <c:pt idx="150">
                  <c:v>07-19</c:v>
                </c:pt>
                <c:pt idx="151">
                  <c:v>07-20</c:v>
                </c:pt>
                <c:pt idx="152">
                  <c:v>07-21</c:v>
                </c:pt>
                <c:pt idx="153">
                  <c:v>07-23</c:v>
                </c:pt>
                <c:pt idx="154">
                  <c:v>07-25</c:v>
                </c:pt>
                <c:pt idx="155">
                  <c:v>07-26</c:v>
                </c:pt>
                <c:pt idx="156">
                  <c:v>07-27</c:v>
                </c:pt>
                <c:pt idx="157">
                  <c:v>07-28</c:v>
                </c:pt>
                <c:pt idx="158">
                  <c:v>07-30</c:v>
                </c:pt>
                <c:pt idx="159">
                  <c:v>08-01</c:v>
                </c:pt>
                <c:pt idx="160">
                  <c:v>08-02</c:v>
                </c:pt>
                <c:pt idx="161">
                  <c:v>08-03</c:v>
                </c:pt>
                <c:pt idx="162">
                  <c:v>08-04</c:v>
                </c:pt>
                <c:pt idx="163">
                  <c:v>08-06</c:v>
                </c:pt>
                <c:pt idx="164">
                  <c:v>08-08</c:v>
                </c:pt>
                <c:pt idx="165">
                  <c:v>08-09</c:v>
                </c:pt>
                <c:pt idx="166">
                  <c:v>08-10</c:v>
                </c:pt>
                <c:pt idx="167">
                  <c:v>08-11</c:v>
                </c:pt>
                <c:pt idx="168">
                  <c:v>08-13</c:v>
                </c:pt>
                <c:pt idx="169">
                  <c:v>08-15</c:v>
                </c:pt>
                <c:pt idx="170">
                  <c:v>08-16</c:v>
                </c:pt>
                <c:pt idx="171">
                  <c:v>08-17</c:v>
                </c:pt>
                <c:pt idx="172">
                  <c:v>08-18</c:v>
                </c:pt>
                <c:pt idx="173">
                  <c:v>08-20</c:v>
                </c:pt>
                <c:pt idx="174">
                  <c:v>08-22</c:v>
                </c:pt>
                <c:pt idx="175">
                  <c:v>08-23</c:v>
                </c:pt>
                <c:pt idx="176">
                  <c:v>08-24</c:v>
                </c:pt>
                <c:pt idx="177">
                  <c:v>08-25</c:v>
                </c:pt>
                <c:pt idx="178">
                  <c:v>08-27</c:v>
                </c:pt>
                <c:pt idx="179">
                  <c:v>08-29</c:v>
                </c:pt>
                <c:pt idx="180">
                  <c:v>08-30</c:v>
                </c:pt>
                <c:pt idx="181">
                  <c:v>08-31</c:v>
                </c:pt>
                <c:pt idx="182">
                  <c:v>09-01</c:v>
                </c:pt>
                <c:pt idx="183">
                  <c:v>09-03</c:v>
                </c:pt>
                <c:pt idx="184">
                  <c:v>09-05</c:v>
                </c:pt>
                <c:pt idx="185">
                  <c:v>09-06</c:v>
                </c:pt>
                <c:pt idx="186">
                  <c:v>09-07</c:v>
                </c:pt>
                <c:pt idx="187">
                  <c:v>09-08</c:v>
                </c:pt>
                <c:pt idx="188">
                  <c:v>09-10</c:v>
                </c:pt>
                <c:pt idx="189">
                  <c:v>09-12</c:v>
                </c:pt>
                <c:pt idx="190">
                  <c:v>09-13</c:v>
                </c:pt>
                <c:pt idx="191">
                  <c:v>09-14</c:v>
                </c:pt>
                <c:pt idx="192">
                  <c:v>09-15</c:v>
                </c:pt>
                <c:pt idx="193">
                  <c:v>09-17</c:v>
                </c:pt>
                <c:pt idx="194">
                  <c:v>09-19</c:v>
                </c:pt>
                <c:pt idx="195">
                  <c:v>09-20</c:v>
                </c:pt>
                <c:pt idx="196">
                  <c:v>09-21</c:v>
                </c:pt>
                <c:pt idx="197">
                  <c:v>09-22</c:v>
                </c:pt>
                <c:pt idx="198">
                  <c:v>09-24</c:v>
                </c:pt>
                <c:pt idx="199">
                  <c:v>09-26</c:v>
                </c:pt>
                <c:pt idx="200">
                  <c:v>09-27</c:v>
                </c:pt>
                <c:pt idx="201">
                  <c:v>09-28</c:v>
                </c:pt>
                <c:pt idx="202">
                  <c:v>09-29</c:v>
                </c:pt>
                <c:pt idx="203">
                  <c:v>10-01</c:v>
                </c:pt>
                <c:pt idx="204">
                  <c:v>10-03</c:v>
                </c:pt>
                <c:pt idx="205">
                  <c:v>10-04</c:v>
                </c:pt>
                <c:pt idx="206">
                  <c:v>10-05</c:v>
                </c:pt>
                <c:pt idx="207">
                  <c:v>10-06</c:v>
                </c:pt>
                <c:pt idx="208">
                  <c:v>10-08</c:v>
                </c:pt>
                <c:pt idx="209">
                  <c:v>10-10</c:v>
                </c:pt>
                <c:pt idx="210">
                  <c:v>10-11</c:v>
                </c:pt>
                <c:pt idx="211">
                  <c:v>10-12</c:v>
                </c:pt>
                <c:pt idx="212">
                  <c:v>10-13</c:v>
                </c:pt>
                <c:pt idx="213">
                  <c:v>10-15</c:v>
                </c:pt>
                <c:pt idx="214">
                  <c:v>10-17</c:v>
                </c:pt>
                <c:pt idx="215">
                  <c:v>10-18</c:v>
                </c:pt>
                <c:pt idx="216">
                  <c:v>10-19</c:v>
                </c:pt>
                <c:pt idx="217">
                  <c:v>10-20</c:v>
                </c:pt>
                <c:pt idx="218">
                  <c:v>10-22</c:v>
                </c:pt>
                <c:pt idx="219">
                  <c:v>10-24</c:v>
                </c:pt>
                <c:pt idx="220">
                  <c:v>10-25</c:v>
                </c:pt>
                <c:pt idx="221">
                  <c:v>10-26</c:v>
                </c:pt>
                <c:pt idx="222">
                  <c:v>10-27</c:v>
                </c:pt>
                <c:pt idx="223">
                  <c:v>10-29</c:v>
                </c:pt>
                <c:pt idx="224">
                  <c:v>10-31</c:v>
                </c:pt>
                <c:pt idx="225">
                  <c:v>11-01</c:v>
                </c:pt>
                <c:pt idx="226">
                  <c:v>11-02</c:v>
                </c:pt>
                <c:pt idx="227">
                  <c:v>11-03</c:v>
                </c:pt>
                <c:pt idx="228">
                  <c:v>11-05</c:v>
                </c:pt>
                <c:pt idx="229">
                  <c:v>11-07</c:v>
                </c:pt>
                <c:pt idx="230">
                  <c:v>11-08</c:v>
                </c:pt>
                <c:pt idx="231">
                  <c:v>11-09</c:v>
                </c:pt>
                <c:pt idx="232">
                  <c:v>11-10</c:v>
                </c:pt>
                <c:pt idx="233">
                  <c:v>11-12</c:v>
                </c:pt>
                <c:pt idx="234">
                  <c:v>11-14</c:v>
                </c:pt>
                <c:pt idx="235">
                  <c:v>11-15</c:v>
                </c:pt>
                <c:pt idx="236">
                  <c:v>11-16</c:v>
                </c:pt>
                <c:pt idx="237">
                  <c:v>11-17</c:v>
                </c:pt>
                <c:pt idx="238">
                  <c:v>11-19</c:v>
                </c:pt>
                <c:pt idx="239">
                  <c:v>11-21</c:v>
                </c:pt>
                <c:pt idx="240">
                  <c:v>11-22</c:v>
                </c:pt>
                <c:pt idx="241">
                  <c:v>11-23</c:v>
                </c:pt>
                <c:pt idx="242">
                  <c:v>11-24</c:v>
                </c:pt>
                <c:pt idx="243">
                  <c:v>11-26</c:v>
                </c:pt>
                <c:pt idx="244">
                  <c:v>11-28</c:v>
                </c:pt>
                <c:pt idx="245">
                  <c:v>11-29</c:v>
                </c:pt>
                <c:pt idx="246">
                  <c:v>11-30</c:v>
                </c:pt>
                <c:pt idx="247">
                  <c:v>12-01</c:v>
                </c:pt>
                <c:pt idx="248">
                  <c:v>12-03</c:v>
                </c:pt>
                <c:pt idx="249">
                  <c:v>12-05</c:v>
                </c:pt>
                <c:pt idx="250">
                  <c:v>12-06</c:v>
                </c:pt>
                <c:pt idx="251">
                  <c:v>12-07</c:v>
                </c:pt>
                <c:pt idx="252">
                  <c:v>12-08</c:v>
                </c:pt>
                <c:pt idx="253">
                  <c:v>12-10</c:v>
                </c:pt>
                <c:pt idx="254">
                  <c:v>12-12</c:v>
                </c:pt>
                <c:pt idx="255">
                  <c:v>12-13</c:v>
                </c:pt>
                <c:pt idx="256">
                  <c:v>12-14</c:v>
                </c:pt>
                <c:pt idx="257">
                  <c:v>12-15</c:v>
                </c:pt>
                <c:pt idx="258">
                  <c:v>12-17</c:v>
                </c:pt>
                <c:pt idx="259">
                  <c:v>12-19</c:v>
                </c:pt>
                <c:pt idx="260">
                  <c:v>12-20</c:v>
                </c:pt>
                <c:pt idx="261">
                  <c:v>12-21</c:v>
                </c:pt>
                <c:pt idx="262">
                  <c:v>12-24</c:v>
                </c:pt>
                <c:pt idx="263">
                  <c:v>12-26</c:v>
                </c:pt>
                <c:pt idx="264">
                  <c:v>12-27</c:v>
                </c:pt>
                <c:pt idx="265">
                  <c:v>12-28</c:v>
                </c:pt>
                <c:pt idx="266">
                  <c:v>12-29</c:v>
                </c:pt>
                <c:pt idx="267">
                  <c:v>12-31</c:v>
                </c:pt>
              </c:strCache>
            </c:strRef>
          </c:cat>
          <c:val>
            <c:numRef>
              <c:f>'美玉米持仓（2） '!$Y$6:$Y$274</c:f>
              <c:numCache>
                <c:formatCode>General</c:formatCode>
                <c:ptCount val="268"/>
                <c:pt idx="0">
                  <c:v>-146728</c:v>
                </c:pt>
                <c:pt idx="6">
                  <c:v>-173033</c:v>
                </c:pt>
                <c:pt idx="12">
                  <c:v>-219968</c:v>
                </c:pt>
                <c:pt idx="18">
                  <c:v>-219200</c:v>
                </c:pt>
                <c:pt idx="24">
                  <c:v>-224832</c:v>
                </c:pt>
                <c:pt idx="30">
                  <c:v>-229422</c:v>
                </c:pt>
                <c:pt idx="36">
                  <c:v>-245939</c:v>
                </c:pt>
                <c:pt idx="42">
                  <c:v>-266067</c:v>
                </c:pt>
                <c:pt idx="48">
                  <c:v>-232604</c:v>
                </c:pt>
                <c:pt idx="53">
                  <c:v>-230887</c:v>
                </c:pt>
                <c:pt idx="58">
                  <c:v>-189030</c:v>
                </c:pt>
                <c:pt idx="63">
                  <c:v>-175513</c:v>
                </c:pt>
                <c:pt idx="68">
                  <c:v>-178021</c:v>
                </c:pt>
                <c:pt idx="73">
                  <c:v>-181336</c:v>
                </c:pt>
                <c:pt idx="78">
                  <c:v>-190191</c:v>
                </c:pt>
                <c:pt idx="83">
                  <c:v>-204857</c:v>
                </c:pt>
                <c:pt idx="88">
                  <c:v>-160168</c:v>
                </c:pt>
                <c:pt idx="93">
                  <c:v>-143424</c:v>
                </c:pt>
                <c:pt idx="98">
                  <c:v>-31354</c:v>
                </c:pt>
                <c:pt idx="103">
                  <c:v>224</c:v>
                </c:pt>
                <c:pt idx="108">
                  <c:v>-41827</c:v>
                </c:pt>
                <c:pt idx="113">
                  <c:v>-51632</c:v>
                </c:pt>
                <c:pt idx="118">
                  <c:v>-119933</c:v>
                </c:pt>
                <c:pt idx="123">
                  <c:v>-101032</c:v>
                </c:pt>
                <c:pt idx="128">
                  <c:v>-76711</c:v>
                </c:pt>
                <c:pt idx="133">
                  <c:v>-169783</c:v>
                </c:pt>
                <c:pt idx="138">
                  <c:v>-228711</c:v>
                </c:pt>
                <c:pt idx="143">
                  <c:v>-239941</c:v>
                </c:pt>
                <c:pt idx="148">
                  <c:v>-238816</c:v>
                </c:pt>
              </c:numCache>
            </c:numRef>
          </c:val>
          <c:smooth val="0"/>
        </c:ser>
        <c:dLbls>
          <c:showLegendKey val="0"/>
          <c:showVal val="0"/>
          <c:showCatName val="0"/>
          <c:showSerName val="0"/>
          <c:showPercent val="0"/>
          <c:showBubbleSize val="0"/>
        </c:dLbls>
        <c:marker val="0"/>
        <c:smooth val="0"/>
        <c:axId val="333047296"/>
        <c:axId val="333048832"/>
      </c:lineChart>
      <c:dateAx>
        <c:axId val="333047296"/>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333048832"/>
        <c:crosses val="autoZero"/>
        <c:auto val="0"/>
        <c:lblAlgn val="ctr"/>
        <c:lblOffset val="100"/>
        <c:baseTimeUnit val="days"/>
      </c:dateAx>
      <c:valAx>
        <c:axId val="333048832"/>
        <c:scaling>
          <c:orientation val="minMax"/>
          <c:max val="700000"/>
          <c:min val="-40000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333047296"/>
        <c:crosses val="autoZero"/>
        <c:crossBetween val="between"/>
      </c:valAx>
      <c:spPr>
        <a:noFill/>
        <a:ln>
          <a:noFill/>
        </a:ln>
        <a:effectLst/>
      </c:spPr>
    </c:plotArea>
    <c:legend>
      <c:legendPos val="b"/>
      <c:layout>
        <c:manualLayout>
          <c:xMode val="edge"/>
          <c:yMode val="edge"/>
          <c:x val="0.0856575396825397"/>
          <c:y val="0.00892188094302404"/>
          <c:w val="0.818605555555556"/>
          <c:h val="0.215964992310793"/>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[CFTC大豆持仓量.xlsx]美玉米持仓（2） !数据透视表3</c:name>
    <c:fmtId val="-1"/>
  </c:pivotSource>
  <c:chart>
    <c:autoTitleDeleted val="1"/>
    <c:plotArea>
      <c:layout>
        <c:manualLayout>
          <c:layoutTarget val="inner"/>
          <c:xMode val="edge"/>
          <c:yMode val="edge"/>
          <c:x val="0.0925662698412698"/>
          <c:y val="0.236947830314271"/>
          <c:w val="0.842334126984127"/>
          <c:h val="0.565903491442941"/>
        </c:manualLayout>
      </c:layout>
      <c:lineChart>
        <c:grouping val="standard"/>
        <c:varyColors val="0"/>
        <c:ser>
          <c:idx val="0"/>
          <c:order val="0"/>
          <c:tx>
            <c:strRef>
              <c:f>'美玉米持仓（2） '!$AM$4:$AM$5</c:f>
              <c:strCache>
                <c:ptCount val="1"/>
                <c:pt idx="0">
                  <c:v>2019</c:v>
                </c:pt>
              </c:strCache>
            </c:strRef>
          </c:tx>
          <c:spPr>
            <a:ln w="15875" cap="rnd" cmpd="sng" algn="ctr">
              <a:solidFill>
                <a:srgbClr val="003873"/>
              </a:solidFill>
              <a:prstDash val="solid"/>
              <a:round/>
            </a:ln>
            <a:effectLst/>
          </c:spPr>
          <c:marker>
            <c:symbol val="none"/>
          </c:marker>
          <c:dLbls>
            <c:delete val="1"/>
          </c:dLbls>
          <c:cat>
            <c:strRef>
              <c:f>'美玉米持仓（2） '!$AL$6:$AL$274</c:f>
              <c:strCache>
                <c:ptCount val="268"/>
                <c:pt idx="0">
                  <c:v>01-02</c:v>
                </c:pt>
                <c:pt idx="1">
                  <c:v>01-03</c:v>
                </c:pt>
                <c:pt idx="2">
                  <c:v>01-04</c:v>
                </c:pt>
                <c:pt idx="3">
                  <c:v>01-05</c:v>
                </c:pt>
                <c:pt idx="4">
                  <c:v>01-07</c:v>
                </c:pt>
                <c:pt idx="5">
                  <c:v>01-08</c:v>
                </c:pt>
                <c:pt idx="6">
                  <c:v>01-09</c:v>
                </c:pt>
                <c:pt idx="7">
                  <c:v>01-10</c:v>
                </c:pt>
                <c:pt idx="8">
                  <c:v>01-11</c:v>
                </c:pt>
                <c:pt idx="9">
                  <c:v>01-12</c:v>
                </c:pt>
                <c:pt idx="10">
                  <c:v>01-14</c:v>
                </c:pt>
                <c:pt idx="11">
                  <c:v>01-15</c:v>
                </c:pt>
                <c:pt idx="12">
                  <c:v>01-16</c:v>
                </c:pt>
                <c:pt idx="13">
                  <c:v>01-17</c:v>
                </c:pt>
                <c:pt idx="14">
                  <c:v>01-18</c:v>
                </c:pt>
                <c:pt idx="15">
                  <c:v>01-19</c:v>
                </c:pt>
                <c:pt idx="16">
                  <c:v>01-21</c:v>
                </c:pt>
                <c:pt idx="17">
                  <c:v>01-22</c:v>
                </c:pt>
                <c:pt idx="18">
                  <c:v>01-23</c:v>
                </c:pt>
                <c:pt idx="19">
                  <c:v>01-24</c:v>
                </c:pt>
                <c:pt idx="20">
                  <c:v>01-25</c:v>
                </c:pt>
                <c:pt idx="21">
                  <c:v>01-26</c:v>
                </c:pt>
                <c:pt idx="22">
                  <c:v>01-28</c:v>
                </c:pt>
                <c:pt idx="23">
                  <c:v>01-29</c:v>
                </c:pt>
                <c:pt idx="24">
                  <c:v>01-30</c:v>
                </c:pt>
                <c:pt idx="25">
                  <c:v>01-31</c:v>
                </c:pt>
                <c:pt idx="26">
                  <c:v>02-01</c:v>
                </c:pt>
                <c:pt idx="27">
                  <c:v>02-02</c:v>
                </c:pt>
                <c:pt idx="28">
                  <c:v>02-04</c:v>
                </c:pt>
                <c:pt idx="29">
                  <c:v>02-05</c:v>
                </c:pt>
                <c:pt idx="30">
                  <c:v>02-06</c:v>
                </c:pt>
                <c:pt idx="31">
                  <c:v>02-07</c:v>
                </c:pt>
                <c:pt idx="32">
                  <c:v>02-08</c:v>
                </c:pt>
                <c:pt idx="33">
                  <c:v>02-09</c:v>
                </c:pt>
                <c:pt idx="34">
                  <c:v>02-11</c:v>
                </c:pt>
                <c:pt idx="35">
                  <c:v>02-12</c:v>
                </c:pt>
                <c:pt idx="36">
                  <c:v>02-13</c:v>
                </c:pt>
                <c:pt idx="37">
                  <c:v>02-14</c:v>
                </c:pt>
                <c:pt idx="38">
                  <c:v>02-15</c:v>
                </c:pt>
                <c:pt idx="39">
                  <c:v>02-16</c:v>
                </c:pt>
                <c:pt idx="40">
                  <c:v>02-18</c:v>
                </c:pt>
                <c:pt idx="41">
                  <c:v>02-19</c:v>
                </c:pt>
                <c:pt idx="42">
                  <c:v>02-20</c:v>
                </c:pt>
                <c:pt idx="43">
                  <c:v>02-21</c:v>
                </c:pt>
                <c:pt idx="44">
                  <c:v>02-22</c:v>
                </c:pt>
                <c:pt idx="45">
                  <c:v>02-23</c:v>
                </c:pt>
                <c:pt idx="46">
                  <c:v>02-25</c:v>
                </c:pt>
                <c:pt idx="47">
                  <c:v>02-26</c:v>
                </c:pt>
                <c:pt idx="48">
                  <c:v>02-27</c:v>
                </c:pt>
                <c:pt idx="49">
                  <c:v>02-28</c:v>
                </c:pt>
                <c:pt idx="50">
                  <c:v>03-01</c:v>
                </c:pt>
                <c:pt idx="51">
                  <c:v>03-02</c:v>
                </c:pt>
                <c:pt idx="52">
                  <c:v>03-03</c:v>
                </c:pt>
                <c:pt idx="53">
                  <c:v>03-05</c:v>
                </c:pt>
                <c:pt idx="54">
                  <c:v>03-07</c:v>
                </c:pt>
                <c:pt idx="55">
                  <c:v>03-08</c:v>
                </c:pt>
                <c:pt idx="56">
                  <c:v>03-09</c:v>
                </c:pt>
                <c:pt idx="57">
                  <c:v>03-10</c:v>
                </c:pt>
                <c:pt idx="58">
                  <c:v>03-12</c:v>
                </c:pt>
                <c:pt idx="59">
                  <c:v>03-14</c:v>
                </c:pt>
                <c:pt idx="60">
                  <c:v>03-15</c:v>
                </c:pt>
                <c:pt idx="61">
                  <c:v>03-16</c:v>
                </c:pt>
                <c:pt idx="62">
                  <c:v>03-17</c:v>
                </c:pt>
                <c:pt idx="63">
                  <c:v>03-19</c:v>
                </c:pt>
                <c:pt idx="64">
                  <c:v>03-21</c:v>
                </c:pt>
                <c:pt idx="65">
                  <c:v>03-22</c:v>
                </c:pt>
                <c:pt idx="66">
                  <c:v>03-23</c:v>
                </c:pt>
                <c:pt idx="67">
                  <c:v>03-24</c:v>
                </c:pt>
                <c:pt idx="68">
                  <c:v>03-26</c:v>
                </c:pt>
                <c:pt idx="69">
                  <c:v>03-28</c:v>
                </c:pt>
                <c:pt idx="70">
                  <c:v>03-29</c:v>
                </c:pt>
                <c:pt idx="71">
                  <c:v>03-30</c:v>
                </c:pt>
                <c:pt idx="72">
                  <c:v>03-31</c:v>
                </c:pt>
                <c:pt idx="73">
                  <c:v>04-02</c:v>
                </c:pt>
                <c:pt idx="74">
                  <c:v>04-04</c:v>
                </c:pt>
                <c:pt idx="75">
                  <c:v>04-05</c:v>
                </c:pt>
                <c:pt idx="76">
                  <c:v>04-06</c:v>
                </c:pt>
                <c:pt idx="77">
                  <c:v>04-07</c:v>
                </c:pt>
                <c:pt idx="78">
                  <c:v>04-09</c:v>
                </c:pt>
                <c:pt idx="79">
                  <c:v>04-11</c:v>
                </c:pt>
                <c:pt idx="80">
                  <c:v>04-12</c:v>
                </c:pt>
                <c:pt idx="81">
                  <c:v>04-13</c:v>
                </c:pt>
                <c:pt idx="82">
                  <c:v>04-14</c:v>
                </c:pt>
                <c:pt idx="83">
                  <c:v>04-16</c:v>
                </c:pt>
                <c:pt idx="84">
                  <c:v>04-18</c:v>
                </c:pt>
                <c:pt idx="85">
                  <c:v>04-19</c:v>
                </c:pt>
                <c:pt idx="86">
                  <c:v>04-20</c:v>
                </c:pt>
                <c:pt idx="87">
                  <c:v>04-21</c:v>
                </c:pt>
                <c:pt idx="88">
                  <c:v>04-23</c:v>
                </c:pt>
                <c:pt idx="89">
                  <c:v>04-25</c:v>
                </c:pt>
                <c:pt idx="90">
                  <c:v>04-26</c:v>
                </c:pt>
                <c:pt idx="91">
                  <c:v>04-27</c:v>
                </c:pt>
                <c:pt idx="92">
                  <c:v>04-28</c:v>
                </c:pt>
                <c:pt idx="93">
                  <c:v>04-30</c:v>
                </c:pt>
                <c:pt idx="94">
                  <c:v>05-02</c:v>
                </c:pt>
                <c:pt idx="95">
                  <c:v>05-03</c:v>
                </c:pt>
                <c:pt idx="96">
                  <c:v>05-04</c:v>
                </c:pt>
                <c:pt idx="97">
                  <c:v>05-05</c:v>
                </c:pt>
                <c:pt idx="98">
                  <c:v>05-07</c:v>
                </c:pt>
                <c:pt idx="99">
                  <c:v>05-09</c:v>
                </c:pt>
                <c:pt idx="100">
                  <c:v>05-10</c:v>
                </c:pt>
                <c:pt idx="101">
                  <c:v>05-11</c:v>
                </c:pt>
                <c:pt idx="102">
                  <c:v>05-12</c:v>
                </c:pt>
                <c:pt idx="103">
                  <c:v>05-14</c:v>
                </c:pt>
                <c:pt idx="104">
                  <c:v>05-16</c:v>
                </c:pt>
                <c:pt idx="105">
                  <c:v>05-17</c:v>
                </c:pt>
                <c:pt idx="106">
                  <c:v>05-18</c:v>
                </c:pt>
                <c:pt idx="107">
                  <c:v>05-19</c:v>
                </c:pt>
                <c:pt idx="108">
                  <c:v>05-21</c:v>
                </c:pt>
                <c:pt idx="109">
                  <c:v>05-23</c:v>
                </c:pt>
                <c:pt idx="110">
                  <c:v>05-24</c:v>
                </c:pt>
                <c:pt idx="111">
                  <c:v>05-25</c:v>
                </c:pt>
                <c:pt idx="112">
                  <c:v>05-26</c:v>
                </c:pt>
                <c:pt idx="113">
                  <c:v>05-28</c:v>
                </c:pt>
                <c:pt idx="114">
                  <c:v>05-30</c:v>
                </c:pt>
                <c:pt idx="115">
                  <c:v>05-31</c:v>
                </c:pt>
                <c:pt idx="116">
                  <c:v>06-01</c:v>
                </c:pt>
                <c:pt idx="117">
                  <c:v>06-02</c:v>
                </c:pt>
                <c:pt idx="118">
                  <c:v>06-04</c:v>
                </c:pt>
                <c:pt idx="119">
                  <c:v>06-06</c:v>
                </c:pt>
                <c:pt idx="120">
                  <c:v>06-07</c:v>
                </c:pt>
                <c:pt idx="121">
                  <c:v>06-08</c:v>
                </c:pt>
                <c:pt idx="122">
                  <c:v>06-09</c:v>
                </c:pt>
                <c:pt idx="123">
                  <c:v>06-11</c:v>
                </c:pt>
                <c:pt idx="124">
                  <c:v>06-13</c:v>
                </c:pt>
                <c:pt idx="125">
                  <c:v>06-14</c:v>
                </c:pt>
                <c:pt idx="126">
                  <c:v>06-15</c:v>
                </c:pt>
                <c:pt idx="127">
                  <c:v>06-16</c:v>
                </c:pt>
                <c:pt idx="128">
                  <c:v>06-18</c:v>
                </c:pt>
                <c:pt idx="129">
                  <c:v>06-20</c:v>
                </c:pt>
                <c:pt idx="130">
                  <c:v>06-21</c:v>
                </c:pt>
                <c:pt idx="131">
                  <c:v>06-22</c:v>
                </c:pt>
                <c:pt idx="132">
                  <c:v>06-23</c:v>
                </c:pt>
                <c:pt idx="133">
                  <c:v>06-25</c:v>
                </c:pt>
                <c:pt idx="134">
                  <c:v>06-27</c:v>
                </c:pt>
                <c:pt idx="135">
                  <c:v>06-28</c:v>
                </c:pt>
                <c:pt idx="136">
                  <c:v>06-29</c:v>
                </c:pt>
                <c:pt idx="137">
                  <c:v>06-30</c:v>
                </c:pt>
                <c:pt idx="138">
                  <c:v>07-02</c:v>
                </c:pt>
                <c:pt idx="139">
                  <c:v>07-03</c:v>
                </c:pt>
                <c:pt idx="140">
                  <c:v>07-05</c:v>
                </c:pt>
                <c:pt idx="141">
                  <c:v>07-06</c:v>
                </c:pt>
                <c:pt idx="142">
                  <c:v>07-07</c:v>
                </c:pt>
                <c:pt idx="143">
                  <c:v>07-09</c:v>
                </c:pt>
                <c:pt idx="144">
                  <c:v>07-11</c:v>
                </c:pt>
                <c:pt idx="145">
                  <c:v>07-12</c:v>
                </c:pt>
                <c:pt idx="146">
                  <c:v>07-13</c:v>
                </c:pt>
                <c:pt idx="147">
                  <c:v>07-14</c:v>
                </c:pt>
                <c:pt idx="148">
                  <c:v>07-16</c:v>
                </c:pt>
                <c:pt idx="149">
                  <c:v>07-18</c:v>
                </c:pt>
                <c:pt idx="150">
                  <c:v>07-19</c:v>
                </c:pt>
                <c:pt idx="151">
                  <c:v>07-20</c:v>
                </c:pt>
                <c:pt idx="152">
                  <c:v>07-21</c:v>
                </c:pt>
                <c:pt idx="153">
                  <c:v>07-23</c:v>
                </c:pt>
                <c:pt idx="154">
                  <c:v>07-25</c:v>
                </c:pt>
                <c:pt idx="155">
                  <c:v>07-26</c:v>
                </c:pt>
                <c:pt idx="156">
                  <c:v>07-27</c:v>
                </c:pt>
                <c:pt idx="157">
                  <c:v>07-28</c:v>
                </c:pt>
                <c:pt idx="158">
                  <c:v>07-30</c:v>
                </c:pt>
                <c:pt idx="159">
                  <c:v>08-01</c:v>
                </c:pt>
                <c:pt idx="160">
                  <c:v>08-02</c:v>
                </c:pt>
                <c:pt idx="161">
                  <c:v>08-03</c:v>
                </c:pt>
                <c:pt idx="162">
                  <c:v>08-04</c:v>
                </c:pt>
                <c:pt idx="163">
                  <c:v>08-06</c:v>
                </c:pt>
                <c:pt idx="164">
                  <c:v>08-08</c:v>
                </c:pt>
                <c:pt idx="165">
                  <c:v>08-09</c:v>
                </c:pt>
                <c:pt idx="166">
                  <c:v>08-10</c:v>
                </c:pt>
                <c:pt idx="167">
                  <c:v>08-11</c:v>
                </c:pt>
                <c:pt idx="168">
                  <c:v>08-13</c:v>
                </c:pt>
                <c:pt idx="169">
                  <c:v>08-15</c:v>
                </c:pt>
                <c:pt idx="170">
                  <c:v>08-16</c:v>
                </c:pt>
                <c:pt idx="171">
                  <c:v>08-17</c:v>
                </c:pt>
                <c:pt idx="172">
                  <c:v>08-18</c:v>
                </c:pt>
                <c:pt idx="173">
                  <c:v>08-20</c:v>
                </c:pt>
                <c:pt idx="174">
                  <c:v>08-22</c:v>
                </c:pt>
                <c:pt idx="175">
                  <c:v>08-23</c:v>
                </c:pt>
                <c:pt idx="176">
                  <c:v>08-24</c:v>
                </c:pt>
                <c:pt idx="177">
                  <c:v>08-25</c:v>
                </c:pt>
                <c:pt idx="178">
                  <c:v>08-27</c:v>
                </c:pt>
                <c:pt idx="179">
                  <c:v>08-29</c:v>
                </c:pt>
                <c:pt idx="180">
                  <c:v>08-30</c:v>
                </c:pt>
                <c:pt idx="181">
                  <c:v>08-31</c:v>
                </c:pt>
                <c:pt idx="182">
                  <c:v>09-01</c:v>
                </c:pt>
                <c:pt idx="183">
                  <c:v>09-03</c:v>
                </c:pt>
                <c:pt idx="184">
                  <c:v>09-05</c:v>
                </c:pt>
                <c:pt idx="185">
                  <c:v>09-06</c:v>
                </c:pt>
                <c:pt idx="186">
                  <c:v>09-07</c:v>
                </c:pt>
                <c:pt idx="187">
                  <c:v>09-08</c:v>
                </c:pt>
                <c:pt idx="188">
                  <c:v>09-10</c:v>
                </c:pt>
                <c:pt idx="189">
                  <c:v>09-12</c:v>
                </c:pt>
                <c:pt idx="190">
                  <c:v>09-13</c:v>
                </c:pt>
                <c:pt idx="191">
                  <c:v>09-14</c:v>
                </c:pt>
                <c:pt idx="192">
                  <c:v>09-15</c:v>
                </c:pt>
                <c:pt idx="193">
                  <c:v>09-17</c:v>
                </c:pt>
                <c:pt idx="194">
                  <c:v>09-19</c:v>
                </c:pt>
                <c:pt idx="195">
                  <c:v>09-20</c:v>
                </c:pt>
                <c:pt idx="196">
                  <c:v>09-21</c:v>
                </c:pt>
                <c:pt idx="197">
                  <c:v>09-22</c:v>
                </c:pt>
                <c:pt idx="198">
                  <c:v>09-24</c:v>
                </c:pt>
                <c:pt idx="199">
                  <c:v>09-26</c:v>
                </c:pt>
                <c:pt idx="200">
                  <c:v>09-27</c:v>
                </c:pt>
                <c:pt idx="201">
                  <c:v>09-28</c:v>
                </c:pt>
                <c:pt idx="202">
                  <c:v>09-29</c:v>
                </c:pt>
                <c:pt idx="203">
                  <c:v>10-01</c:v>
                </c:pt>
                <c:pt idx="204">
                  <c:v>10-03</c:v>
                </c:pt>
                <c:pt idx="205">
                  <c:v>10-04</c:v>
                </c:pt>
                <c:pt idx="206">
                  <c:v>10-05</c:v>
                </c:pt>
                <c:pt idx="207">
                  <c:v>10-06</c:v>
                </c:pt>
                <c:pt idx="208">
                  <c:v>10-08</c:v>
                </c:pt>
                <c:pt idx="209">
                  <c:v>10-10</c:v>
                </c:pt>
                <c:pt idx="210">
                  <c:v>10-11</c:v>
                </c:pt>
                <c:pt idx="211">
                  <c:v>10-12</c:v>
                </c:pt>
                <c:pt idx="212">
                  <c:v>10-13</c:v>
                </c:pt>
                <c:pt idx="213">
                  <c:v>10-15</c:v>
                </c:pt>
                <c:pt idx="214">
                  <c:v>10-17</c:v>
                </c:pt>
                <c:pt idx="215">
                  <c:v>10-18</c:v>
                </c:pt>
                <c:pt idx="216">
                  <c:v>10-19</c:v>
                </c:pt>
                <c:pt idx="217">
                  <c:v>10-20</c:v>
                </c:pt>
                <c:pt idx="218">
                  <c:v>10-22</c:v>
                </c:pt>
                <c:pt idx="219">
                  <c:v>10-24</c:v>
                </c:pt>
                <c:pt idx="220">
                  <c:v>10-25</c:v>
                </c:pt>
                <c:pt idx="221">
                  <c:v>10-26</c:v>
                </c:pt>
                <c:pt idx="222">
                  <c:v>10-27</c:v>
                </c:pt>
                <c:pt idx="223">
                  <c:v>10-29</c:v>
                </c:pt>
                <c:pt idx="224">
                  <c:v>10-31</c:v>
                </c:pt>
                <c:pt idx="225">
                  <c:v>11-01</c:v>
                </c:pt>
                <c:pt idx="226">
                  <c:v>11-02</c:v>
                </c:pt>
                <c:pt idx="227">
                  <c:v>11-03</c:v>
                </c:pt>
                <c:pt idx="228">
                  <c:v>11-05</c:v>
                </c:pt>
                <c:pt idx="229">
                  <c:v>11-07</c:v>
                </c:pt>
                <c:pt idx="230">
                  <c:v>11-08</c:v>
                </c:pt>
                <c:pt idx="231">
                  <c:v>11-09</c:v>
                </c:pt>
                <c:pt idx="232">
                  <c:v>11-10</c:v>
                </c:pt>
                <c:pt idx="233">
                  <c:v>11-12</c:v>
                </c:pt>
                <c:pt idx="234">
                  <c:v>11-14</c:v>
                </c:pt>
                <c:pt idx="235">
                  <c:v>11-15</c:v>
                </c:pt>
                <c:pt idx="236">
                  <c:v>11-16</c:v>
                </c:pt>
                <c:pt idx="237">
                  <c:v>11-17</c:v>
                </c:pt>
                <c:pt idx="238">
                  <c:v>11-19</c:v>
                </c:pt>
                <c:pt idx="239">
                  <c:v>11-21</c:v>
                </c:pt>
                <c:pt idx="240">
                  <c:v>11-22</c:v>
                </c:pt>
                <c:pt idx="241">
                  <c:v>11-23</c:v>
                </c:pt>
                <c:pt idx="242">
                  <c:v>11-24</c:v>
                </c:pt>
                <c:pt idx="243">
                  <c:v>11-26</c:v>
                </c:pt>
                <c:pt idx="244">
                  <c:v>11-28</c:v>
                </c:pt>
                <c:pt idx="245">
                  <c:v>11-29</c:v>
                </c:pt>
                <c:pt idx="246">
                  <c:v>11-30</c:v>
                </c:pt>
                <c:pt idx="247">
                  <c:v>12-01</c:v>
                </c:pt>
                <c:pt idx="248">
                  <c:v>12-03</c:v>
                </c:pt>
                <c:pt idx="249">
                  <c:v>12-05</c:v>
                </c:pt>
                <c:pt idx="250">
                  <c:v>12-06</c:v>
                </c:pt>
                <c:pt idx="251">
                  <c:v>12-07</c:v>
                </c:pt>
                <c:pt idx="252">
                  <c:v>12-08</c:v>
                </c:pt>
                <c:pt idx="253">
                  <c:v>12-10</c:v>
                </c:pt>
                <c:pt idx="254">
                  <c:v>12-12</c:v>
                </c:pt>
                <c:pt idx="255">
                  <c:v>12-13</c:v>
                </c:pt>
                <c:pt idx="256">
                  <c:v>12-14</c:v>
                </c:pt>
                <c:pt idx="257">
                  <c:v>12-15</c:v>
                </c:pt>
                <c:pt idx="258">
                  <c:v>12-17</c:v>
                </c:pt>
                <c:pt idx="259">
                  <c:v>12-19</c:v>
                </c:pt>
                <c:pt idx="260">
                  <c:v>12-20</c:v>
                </c:pt>
                <c:pt idx="261">
                  <c:v>12-21</c:v>
                </c:pt>
                <c:pt idx="262">
                  <c:v>12-24</c:v>
                </c:pt>
                <c:pt idx="263">
                  <c:v>12-26</c:v>
                </c:pt>
                <c:pt idx="264">
                  <c:v>12-27</c:v>
                </c:pt>
                <c:pt idx="265">
                  <c:v>12-28</c:v>
                </c:pt>
                <c:pt idx="266">
                  <c:v>12-29</c:v>
                </c:pt>
                <c:pt idx="267">
                  <c:v>12-31</c:v>
                </c:pt>
              </c:strCache>
            </c:strRef>
          </c:cat>
          <c:val>
            <c:numRef>
              <c:f>'美玉米持仓（2） '!$AM$6:$AM$274</c:f>
              <c:numCache>
                <c:formatCode>General</c:formatCode>
                <c:ptCount val="268"/>
                <c:pt idx="5">
                  <c:v>-163644</c:v>
                </c:pt>
                <c:pt idx="11">
                  <c:v>-122149</c:v>
                </c:pt>
                <c:pt idx="17">
                  <c:v>-129597</c:v>
                </c:pt>
                <c:pt idx="23">
                  <c:v>-100838</c:v>
                </c:pt>
                <c:pt idx="29">
                  <c:v>-111131</c:v>
                </c:pt>
                <c:pt idx="35">
                  <c:v>-82489</c:v>
                </c:pt>
                <c:pt idx="41">
                  <c:v>-28489</c:v>
                </c:pt>
                <c:pt idx="47">
                  <c:v>-27248</c:v>
                </c:pt>
                <c:pt idx="53">
                  <c:v>24139</c:v>
                </c:pt>
                <c:pt idx="58">
                  <c:v>66192</c:v>
                </c:pt>
                <c:pt idx="63">
                  <c:v>56534</c:v>
                </c:pt>
                <c:pt idx="68">
                  <c:v>13025</c:v>
                </c:pt>
                <c:pt idx="73">
                  <c:v>49331</c:v>
                </c:pt>
                <c:pt idx="78">
                  <c:v>73926</c:v>
                </c:pt>
                <c:pt idx="83">
                  <c:v>94462</c:v>
                </c:pt>
                <c:pt idx="88">
                  <c:v>112463</c:v>
                </c:pt>
                <c:pt idx="93">
                  <c:v>142912</c:v>
                </c:pt>
                <c:pt idx="98">
                  <c:v>118765</c:v>
                </c:pt>
                <c:pt idx="103">
                  <c:v>115579</c:v>
                </c:pt>
                <c:pt idx="108">
                  <c:v>-46482</c:v>
                </c:pt>
                <c:pt idx="113">
                  <c:v>-156537</c:v>
                </c:pt>
                <c:pt idx="118">
                  <c:v>-250705</c:v>
                </c:pt>
                <c:pt idx="123">
                  <c:v>-266070</c:v>
                </c:pt>
                <c:pt idx="128">
                  <c:v>-305085</c:v>
                </c:pt>
                <c:pt idx="133">
                  <c:v>-353674</c:v>
                </c:pt>
                <c:pt idx="138">
                  <c:v>-361020</c:v>
                </c:pt>
                <c:pt idx="143">
                  <c:v>-362971</c:v>
                </c:pt>
                <c:pt idx="148">
                  <c:v>-375540</c:v>
                </c:pt>
                <c:pt idx="153">
                  <c:v>-348709</c:v>
                </c:pt>
                <c:pt idx="158">
                  <c:v>-317030</c:v>
                </c:pt>
                <c:pt idx="163">
                  <c:v>-297826</c:v>
                </c:pt>
                <c:pt idx="168">
                  <c:v>-238428</c:v>
                </c:pt>
                <c:pt idx="173">
                  <c:v>-181602</c:v>
                </c:pt>
                <c:pt idx="178">
                  <c:v>-123528</c:v>
                </c:pt>
                <c:pt idx="183">
                  <c:v>-110781</c:v>
                </c:pt>
                <c:pt idx="188">
                  <c:v>-82153</c:v>
                </c:pt>
                <c:pt idx="193">
                  <c:v>-60653</c:v>
                </c:pt>
                <c:pt idx="198">
                  <c:v>-51962</c:v>
                </c:pt>
                <c:pt idx="203">
                  <c:v>-74904</c:v>
                </c:pt>
                <c:pt idx="208">
                  <c:v>-82924</c:v>
                </c:pt>
                <c:pt idx="213">
                  <c:v>-78103</c:v>
                </c:pt>
                <c:pt idx="218">
                  <c:v>-66608</c:v>
                </c:pt>
                <c:pt idx="223">
                  <c:v>-70398</c:v>
                </c:pt>
                <c:pt idx="228">
                  <c:v>-54017</c:v>
                </c:pt>
                <c:pt idx="233">
                  <c:v>-49552</c:v>
                </c:pt>
                <c:pt idx="238">
                  <c:v>-55156</c:v>
                </c:pt>
                <c:pt idx="243">
                  <c:v>-50520</c:v>
                </c:pt>
                <c:pt idx="248">
                  <c:v>-86245</c:v>
                </c:pt>
                <c:pt idx="253">
                  <c:v>-80699</c:v>
                </c:pt>
                <c:pt idx="258">
                  <c:v>-97714</c:v>
                </c:pt>
                <c:pt idx="262">
                  <c:v>-120459</c:v>
                </c:pt>
                <c:pt idx="267">
                  <c:v>-123145</c:v>
                </c:pt>
              </c:numCache>
            </c:numRef>
          </c:val>
          <c:smooth val="0"/>
        </c:ser>
        <c:ser>
          <c:idx val="1"/>
          <c:order val="1"/>
          <c:tx>
            <c:strRef>
              <c:f>'美玉米持仓（2） '!$AN$4:$AN$5</c:f>
              <c:strCache>
                <c:ptCount val="1"/>
                <c:pt idx="0">
                  <c:v>2020</c:v>
                </c:pt>
              </c:strCache>
            </c:strRef>
          </c:tx>
          <c:spPr>
            <a:ln w="15875" cap="rnd" cmpd="sng" algn="ctr">
              <a:solidFill>
                <a:srgbClr val="8C0F0F"/>
              </a:solidFill>
              <a:prstDash val="solid"/>
              <a:round/>
            </a:ln>
            <a:effectLst/>
          </c:spPr>
          <c:marker>
            <c:symbol val="none"/>
          </c:marker>
          <c:dLbls>
            <c:delete val="1"/>
          </c:dLbls>
          <c:cat>
            <c:strRef>
              <c:f>'美玉米持仓（2） '!$AL$6:$AL$274</c:f>
              <c:strCache>
                <c:ptCount val="268"/>
                <c:pt idx="0">
                  <c:v>01-02</c:v>
                </c:pt>
                <c:pt idx="1">
                  <c:v>01-03</c:v>
                </c:pt>
                <c:pt idx="2">
                  <c:v>01-04</c:v>
                </c:pt>
                <c:pt idx="3">
                  <c:v>01-05</c:v>
                </c:pt>
                <c:pt idx="4">
                  <c:v>01-07</c:v>
                </c:pt>
                <c:pt idx="5">
                  <c:v>01-08</c:v>
                </c:pt>
                <c:pt idx="6">
                  <c:v>01-09</c:v>
                </c:pt>
                <c:pt idx="7">
                  <c:v>01-10</c:v>
                </c:pt>
                <c:pt idx="8">
                  <c:v>01-11</c:v>
                </c:pt>
                <c:pt idx="9">
                  <c:v>01-12</c:v>
                </c:pt>
                <c:pt idx="10">
                  <c:v>01-14</c:v>
                </c:pt>
                <c:pt idx="11">
                  <c:v>01-15</c:v>
                </c:pt>
                <c:pt idx="12">
                  <c:v>01-16</c:v>
                </c:pt>
                <c:pt idx="13">
                  <c:v>01-17</c:v>
                </c:pt>
                <c:pt idx="14">
                  <c:v>01-18</c:v>
                </c:pt>
                <c:pt idx="15">
                  <c:v>01-19</c:v>
                </c:pt>
                <c:pt idx="16">
                  <c:v>01-21</c:v>
                </c:pt>
                <c:pt idx="17">
                  <c:v>01-22</c:v>
                </c:pt>
                <c:pt idx="18">
                  <c:v>01-23</c:v>
                </c:pt>
                <c:pt idx="19">
                  <c:v>01-24</c:v>
                </c:pt>
                <c:pt idx="20">
                  <c:v>01-25</c:v>
                </c:pt>
                <c:pt idx="21">
                  <c:v>01-26</c:v>
                </c:pt>
                <c:pt idx="22">
                  <c:v>01-28</c:v>
                </c:pt>
                <c:pt idx="23">
                  <c:v>01-29</c:v>
                </c:pt>
                <c:pt idx="24">
                  <c:v>01-30</c:v>
                </c:pt>
                <c:pt idx="25">
                  <c:v>01-31</c:v>
                </c:pt>
                <c:pt idx="26">
                  <c:v>02-01</c:v>
                </c:pt>
                <c:pt idx="27">
                  <c:v>02-02</c:v>
                </c:pt>
                <c:pt idx="28">
                  <c:v>02-04</c:v>
                </c:pt>
                <c:pt idx="29">
                  <c:v>02-05</c:v>
                </c:pt>
                <c:pt idx="30">
                  <c:v>02-06</c:v>
                </c:pt>
                <c:pt idx="31">
                  <c:v>02-07</c:v>
                </c:pt>
                <c:pt idx="32">
                  <c:v>02-08</c:v>
                </c:pt>
                <c:pt idx="33">
                  <c:v>02-09</c:v>
                </c:pt>
                <c:pt idx="34">
                  <c:v>02-11</c:v>
                </c:pt>
                <c:pt idx="35">
                  <c:v>02-12</c:v>
                </c:pt>
                <c:pt idx="36">
                  <c:v>02-13</c:v>
                </c:pt>
                <c:pt idx="37">
                  <c:v>02-14</c:v>
                </c:pt>
                <c:pt idx="38">
                  <c:v>02-15</c:v>
                </c:pt>
                <c:pt idx="39">
                  <c:v>02-16</c:v>
                </c:pt>
                <c:pt idx="40">
                  <c:v>02-18</c:v>
                </c:pt>
                <c:pt idx="41">
                  <c:v>02-19</c:v>
                </c:pt>
                <c:pt idx="42">
                  <c:v>02-20</c:v>
                </c:pt>
                <c:pt idx="43">
                  <c:v>02-21</c:v>
                </c:pt>
                <c:pt idx="44">
                  <c:v>02-22</c:v>
                </c:pt>
                <c:pt idx="45">
                  <c:v>02-23</c:v>
                </c:pt>
                <c:pt idx="46">
                  <c:v>02-25</c:v>
                </c:pt>
                <c:pt idx="47">
                  <c:v>02-26</c:v>
                </c:pt>
                <c:pt idx="48">
                  <c:v>02-27</c:v>
                </c:pt>
                <c:pt idx="49">
                  <c:v>02-28</c:v>
                </c:pt>
                <c:pt idx="50">
                  <c:v>03-01</c:v>
                </c:pt>
                <c:pt idx="51">
                  <c:v>03-02</c:v>
                </c:pt>
                <c:pt idx="52">
                  <c:v>03-03</c:v>
                </c:pt>
                <c:pt idx="53">
                  <c:v>03-05</c:v>
                </c:pt>
                <c:pt idx="54">
                  <c:v>03-07</c:v>
                </c:pt>
                <c:pt idx="55">
                  <c:v>03-08</c:v>
                </c:pt>
                <c:pt idx="56">
                  <c:v>03-09</c:v>
                </c:pt>
                <c:pt idx="57">
                  <c:v>03-10</c:v>
                </c:pt>
                <c:pt idx="58">
                  <c:v>03-12</c:v>
                </c:pt>
                <c:pt idx="59">
                  <c:v>03-14</c:v>
                </c:pt>
                <c:pt idx="60">
                  <c:v>03-15</c:v>
                </c:pt>
                <c:pt idx="61">
                  <c:v>03-16</c:v>
                </c:pt>
                <c:pt idx="62">
                  <c:v>03-17</c:v>
                </c:pt>
                <c:pt idx="63">
                  <c:v>03-19</c:v>
                </c:pt>
                <c:pt idx="64">
                  <c:v>03-21</c:v>
                </c:pt>
                <c:pt idx="65">
                  <c:v>03-22</c:v>
                </c:pt>
                <c:pt idx="66">
                  <c:v>03-23</c:v>
                </c:pt>
                <c:pt idx="67">
                  <c:v>03-24</c:v>
                </c:pt>
                <c:pt idx="68">
                  <c:v>03-26</c:v>
                </c:pt>
                <c:pt idx="69">
                  <c:v>03-28</c:v>
                </c:pt>
                <c:pt idx="70">
                  <c:v>03-29</c:v>
                </c:pt>
                <c:pt idx="71">
                  <c:v>03-30</c:v>
                </c:pt>
                <c:pt idx="72">
                  <c:v>03-31</c:v>
                </c:pt>
                <c:pt idx="73">
                  <c:v>04-02</c:v>
                </c:pt>
                <c:pt idx="74">
                  <c:v>04-04</c:v>
                </c:pt>
                <c:pt idx="75">
                  <c:v>04-05</c:v>
                </c:pt>
                <c:pt idx="76">
                  <c:v>04-06</c:v>
                </c:pt>
                <c:pt idx="77">
                  <c:v>04-07</c:v>
                </c:pt>
                <c:pt idx="78">
                  <c:v>04-09</c:v>
                </c:pt>
                <c:pt idx="79">
                  <c:v>04-11</c:v>
                </c:pt>
                <c:pt idx="80">
                  <c:v>04-12</c:v>
                </c:pt>
                <c:pt idx="81">
                  <c:v>04-13</c:v>
                </c:pt>
                <c:pt idx="82">
                  <c:v>04-14</c:v>
                </c:pt>
                <c:pt idx="83">
                  <c:v>04-16</c:v>
                </c:pt>
                <c:pt idx="84">
                  <c:v>04-18</c:v>
                </c:pt>
                <c:pt idx="85">
                  <c:v>04-19</c:v>
                </c:pt>
                <c:pt idx="86">
                  <c:v>04-20</c:v>
                </c:pt>
                <c:pt idx="87">
                  <c:v>04-21</c:v>
                </c:pt>
                <c:pt idx="88">
                  <c:v>04-23</c:v>
                </c:pt>
                <c:pt idx="89">
                  <c:v>04-25</c:v>
                </c:pt>
                <c:pt idx="90">
                  <c:v>04-26</c:v>
                </c:pt>
                <c:pt idx="91">
                  <c:v>04-27</c:v>
                </c:pt>
                <c:pt idx="92">
                  <c:v>04-28</c:v>
                </c:pt>
                <c:pt idx="93">
                  <c:v>04-30</c:v>
                </c:pt>
                <c:pt idx="94">
                  <c:v>05-02</c:v>
                </c:pt>
                <c:pt idx="95">
                  <c:v>05-03</c:v>
                </c:pt>
                <c:pt idx="96">
                  <c:v>05-04</c:v>
                </c:pt>
                <c:pt idx="97">
                  <c:v>05-05</c:v>
                </c:pt>
                <c:pt idx="98">
                  <c:v>05-07</c:v>
                </c:pt>
                <c:pt idx="99">
                  <c:v>05-09</c:v>
                </c:pt>
                <c:pt idx="100">
                  <c:v>05-10</c:v>
                </c:pt>
                <c:pt idx="101">
                  <c:v>05-11</c:v>
                </c:pt>
                <c:pt idx="102">
                  <c:v>05-12</c:v>
                </c:pt>
                <c:pt idx="103">
                  <c:v>05-14</c:v>
                </c:pt>
                <c:pt idx="104">
                  <c:v>05-16</c:v>
                </c:pt>
                <c:pt idx="105">
                  <c:v>05-17</c:v>
                </c:pt>
                <c:pt idx="106">
                  <c:v>05-18</c:v>
                </c:pt>
                <c:pt idx="107">
                  <c:v>05-19</c:v>
                </c:pt>
                <c:pt idx="108">
                  <c:v>05-21</c:v>
                </c:pt>
                <c:pt idx="109">
                  <c:v>05-23</c:v>
                </c:pt>
                <c:pt idx="110">
                  <c:v>05-24</c:v>
                </c:pt>
                <c:pt idx="111">
                  <c:v>05-25</c:v>
                </c:pt>
                <c:pt idx="112">
                  <c:v>05-26</c:v>
                </c:pt>
                <c:pt idx="113">
                  <c:v>05-28</c:v>
                </c:pt>
                <c:pt idx="114">
                  <c:v>05-30</c:v>
                </c:pt>
                <c:pt idx="115">
                  <c:v>05-31</c:v>
                </c:pt>
                <c:pt idx="116">
                  <c:v>06-01</c:v>
                </c:pt>
                <c:pt idx="117">
                  <c:v>06-02</c:v>
                </c:pt>
                <c:pt idx="118">
                  <c:v>06-04</c:v>
                </c:pt>
                <c:pt idx="119">
                  <c:v>06-06</c:v>
                </c:pt>
                <c:pt idx="120">
                  <c:v>06-07</c:v>
                </c:pt>
                <c:pt idx="121">
                  <c:v>06-08</c:v>
                </c:pt>
                <c:pt idx="122">
                  <c:v>06-09</c:v>
                </c:pt>
                <c:pt idx="123">
                  <c:v>06-11</c:v>
                </c:pt>
                <c:pt idx="124">
                  <c:v>06-13</c:v>
                </c:pt>
                <c:pt idx="125">
                  <c:v>06-14</c:v>
                </c:pt>
                <c:pt idx="126">
                  <c:v>06-15</c:v>
                </c:pt>
                <c:pt idx="127">
                  <c:v>06-16</c:v>
                </c:pt>
                <c:pt idx="128">
                  <c:v>06-18</c:v>
                </c:pt>
                <c:pt idx="129">
                  <c:v>06-20</c:v>
                </c:pt>
                <c:pt idx="130">
                  <c:v>06-21</c:v>
                </c:pt>
                <c:pt idx="131">
                  <c:v>06-22</c:v>
                </c:pt>
                <c:pt idx="132">
                  <c:v>06-23</c:v>
                </c:pt>
                <c:pt idx="133">
                  <c:v>06-25</c:v>
                </c:pt>
                <c:pt idx="134">
                  <c:v>06-27</c:v>
                </c:pt>
                <c:pt idx="135">
                  <c:v>06-28</c:v>
                </c:pt>
                <c:pt idx="136">
                  <c:v>06-29</c:v>
                </c:pt>
                <c:pt idx="137">
                  <c:v>06-30</c:v>
                </c:pt>
                <c:pt idx="138">
                  <c:v>07-02</c:v>
                </c:pt>
                <c:pt idx="139">
                  <c:v>07-03</c:v>
                </c:pt>
                <c:pt idx="140">
                  <c:v>07-05</c:v>
                </c:pt>
                <c:pt idx="141">
                  <c:v>07-06</c:v>
                </c:pt>
                <c:pt idx="142">
                  <c:v>07-07</c:v>
                </c:pt>
                <c:pt idx="143">
                  <c:v>07-09</c:v>
                </c:pt>
                <c:pt idx="144">
                  <c:v>07-11</c:v>
                </c:pt>
                <c:pt idx="145">
                  <c:v>07-12</c:v>
                </c:pt>
                <c:pt idx="146">
                  <c:v>07-13</c:v>
                </c:pt>
                <c:pt idx="147">
                  <c:v>07-14</c:v>
                </c:pt>
                <c:pt idx="148">
                  <c:v>07-16</c:v>
                </c:pt>
                <c:pt idx="149">
                  <c:v>07-18</c:v>
                </c:pt>
                <c:pt idx="150">
                  <c:v>07-19</c:v>
                </c:pt>
                <c:pt idx="151">
                  <c:v>07-20</c:v>
                </c:pt>
                <c:pt idx="152">
                  <c:v>07-21</c:v>
                </c:pt>
                <c:pt idx="153">
                  <c:v>07-23</c:v>
                </c:pt>
                <c:pt idx="154">
                  <c:v>07-25</c:v>
                </c:pt>
                <c:pt idx="155">
                  <c:v>07-26</c:v>
                </c:pt>
                <c:pt idx="156">
                  <c:v>07-27</c:v>
                </c:pt>
                <c:pt idx="157">
                  <c:v>07-28</c:v>
                </c:pt>
                <c:pt idx="158">
                  <c:v>07-30</c:v>
                </c:pt>
                <c:pt idx="159">
                  <c:v>08-01</c:v>
                </c:pt>
                <c:pt idx="160">
                  <c:v>08-02</c:v>
                </c:pt>
                <c:pt idx="161">
                  <c:v>08-03</c:v>
                </c:pt>
                <c:pt idx="162">
                  <c:v>08-04</c:v>
                </c:pt>
                <c:pt idx="163">
                  <c:v>08-06</c:v>
                </c:pt>
                <c:pt idx="164">
                  <c:v>08-08</c:v>
                </c:pt>
                <c:pt idx="165">
                  <c:v>08-09</c:v>
                </c:pt>
                <c:pt idx="166">
                  <c:v>08-10</c:v>
                </c:pt>
                <c:pt idx="167">
                  <c:v>08-11</c:v>
                </c:pt>
                <c:pt idx="168">
                  <c:v>08-13</c:v>
                </c:pt>
                <c:pt idx="169">
                  <c:v>08-15</c:v>
                </c:pt>
                <c:pt idx="170">
                  <c:v>08-16</c:v>
                </c:pt>
                <c:pt idx="171">
                  <c:v>08-17</c:v>
                </c:pt>
                <c:pt idx="172">
                  <c:v>08-18</c:v>
                </c:pt>
                <c:pt idx="173">
                  <c:v>08-20</c:v>
                </c:pt>
                <c:pt idx="174">
                  <c:v>08-22</c:v>
                </c:pt>
                <c:pt idx="175">
                  <c:v>08-23</c:v>
                </c:pt>
                <c:pt idx="176">
                  <c:v>08-24</c:v>
                </c:pt>
                <c:pt idx="177">
                  <c:v>08-25</c:v>
                </c:pt>
                <c:pt idx="178">
                  <c:v>08-27</c:v>
                </c:pt>
                <c:pt idx="179">
                  <c:v>08-29</c:v>
                </c:pt>
                <c:pt idx="180">
                  <c:v>08-30</c:v>
                </c:pt>
                <c:pt idx="181">
                  <c:v>08-31</c:v>
                </c:pt>
                <c:pt idx="182">
                  <c:v>09-01</c:v>
                </c:pt>
                <c:pt idx="183">
                  <c:v>09-03</c:v>
                </c:pt>
                <c:pt idx="184">
                  <c:v>09-05</c:v>
                </c:pt>
                <c:pt idx="185">
                  <c:v>09-06</c:v>
                </c:pt>
                <c:pt idx="186">
                  <c:v>09-07</c:v>
                </c:pt>
                <c:pt idx="187">
                  <c:v>09-08</c:v>
                </c:pt>
                <c:pt idx="188">
                  <c:v>09-10</c:v>
                </c:pt>
                <c:pt idx="189">
                  <c:v>09-12</c:v>
                </c:pt>
                <c:pt idx="190">
                  <c:v>09-13</c:v>
                </c:pt>
                <c:pt idx="191">
                  <c:v>09-14</c:v>
                </c:pt>
                <c:pt idx="192">
                  <c:v>09-15</c:v>
                </c:pt>
                <c:pt idx="193">
                  <c:v>09-17</c:v>
                </c:pt>
                <c:pt idx="194">
                  <c:v>09-19</c:v>
                </c:pt>
                <c:pt idx="195">
                  <c:v>09-20</c:v>
                </c:pt>
                <c:pt idx="196">
                  <c:v>09-21</c:v>
                </c:pt>
                <c:pt idx="197">
                  <c:v>09-22</c:v>
                </c:pt>
                <c:pt idx="198">
                  <c:v>09-24</c:v>
                </c:pt>
                <c:pt idx="199">
                  <c:v>09-26</c:v>
                </c:pt>
                <c:pt idx="200">
                  <c:v>09-27</c:v>
                </c:pt>
                <c:pt idx="201">
                  <c:v>09-28</c:v>
                </c:pt>
                <c:pt idx="202">
                  <c:v>09-29</c:v>
                </c:pt>
                <c:pt idx="203">
                  <c:v>10-01</c:v>
                </c:pt>
                <c:pt idx="204">
                  <c:v>10-03</c:v>
                </c:pt>
                <c:pt idx="205">
                  <c:v>10-04</c:v>
                </c:pt>
                <c:pt idx="206">
                  <c:v>10-05</c:v>
                </c:pt>
                <c:pt idx="207">
                  <c:v>10-06</c:v>
                </c:pt>
                <c:pt idx="208">
                  <c:v>10-08</c:v>
                </c:pt>
                <c:pt idx="209">
                  <c:v>10-10</c:v>
                </c:pt>
                <c:pt idx="210">
                  <c:v>10-11</c:v>
                </c:pt>
                <c:pt idx="211">
                  <c:v>10-12</c:v>
                </c:pt>
                <c:pt idx="212">
                  <c:v>10-13</c:v>
                </c:pt>
                <c:pt idx="213">
                  <c:v>10-15</c:v>
                </c:pt>
                <c:pt idx="214">
                  <c:v>10-17</c:v>
                </c:pt>
                <c:pt idx="215">
                  <c:v>10-18</c:v>
                </c:pt>
                <c:pt idx="216">
                  <c:v>10-19</c:v>
                </c:pt>
                <c:pt idx="217">
                  <c:v>10-20</c:v>
                </c:pt>
                <c:pt idx="218">
                  <c:v>10-22</c:v>
                </c:pt>
                <c:pt idx="219">
                  <c:v>10-24</c:v>
                </c:pt>
                <c:pt idx="220">
                  <c:v>10-25</c:v>
                </c:pt>
                <c:pt idx="221">
                  <c:v>10-26</c:v>
                </c:pt>
                <c:pt idx="222">
                  <c:v>10-27</c:v>
                </c:pt>
                <c:pt idx="223">
                  <c:v>10-29</c:v>
                </c:pt>
                <c:pt idx="224">
                  <c:v>10-31</c:v>
                </c:pt>
                <c:pt idx="225">
                  <c:v>11-01</c:v>
                </c:pt>
                <c:pt idx="226">
                  <c:v>11-02</c:v>
                </c:pt>
                <c:pt idx="227">
                  <c:v>11-03</c:v>
                </c:pt>
                <c:pt idx="228">
                  <c:v>11-05</c:v>
                </c:pt>
                <c:pt idx="229">
                  <c:v>11-07</c:v>
                </c:pt>
                <c:pt idx="230">
                  <c:v>11-08</c:v>
                </c:pt>
                <c:pt idx="231">
                  <c:v>11-09</c:v>
                </c:pt>
                <c:pt idx="232">
                  <c:v>11-10</c:v>
                </c:pt>
                <c:pt idx="233">
                  <c:v>11-12</c:v>
                </c:pt>
                <c:pt idx="234">
                  <c:v>11-14</c:v>
                </c:pt>
                <c:pt idx="235">
                  <c:v>11-15</c:v>
                </c:pt>
                <c:pt idx="236">
                  <c:v>11-16</c:v>
                </c:pt>
                <c:pt idx="237">
                  <c:v>11-17</c:v>
                </c:pt>
                <c:pt idx="238">
                  <c:v>11-19</c:v>
                </c:pt>
                <c:pt idx="239">
                  <c:v>11-21</c:v>
                </c:pt>
                <c:pt idx="240">
                  <c:v>11-22</c:v>
                </c:pt>
                <c:pt idx="241">
                  <c:v>11-23</c:v>
                </c:pt>
                <c:pt idx="242">
                  <c:v>11-24</c:v>
                </c:pt>
                <c:pt idx="243">
                  <c:v>11-26</c:v>
                </c:pt>
                <c:pt idx="244">
                  <c:v>11-28</c:v>
                </c:pt>
                <c:pt idx="245">
                  <c:v>11-29</c:v>
                </c:pt>
                <c:pt idx="246">
                  <c:v>11-30</c:v>
                </c:pt>
                <c:pt idx="247">
                  <c:v>12-01</c:v>
                </c:pt>
                <c:pt idx="248">
                  <c:v>12-03</c:v>
                </c:pt>
                <c:pt idx="249">
                  <c:v>12-05</c:v>
                </c:pt>
                <c:pt idx="250">
                  <c:v>12-06</c:v>
                </c:pt>
                <c:pt idx="251">
                  <c:v>12-07</c:v>
                </c:pt>
                <c:pt idx="252">
                  <c:v>12-08</c:v>
                </c:pt>
                <c:pt idx="253">
                  <c:v>12-10</c:v>
                </c:pt>
                <c:pt idx="254">
                  <c:v>12-12</c:v>
                </c:pt>
                <c:pt idx="255">
                  <c:v>12-13</c:v>
                </c:pt>
                <c:pt idx="256">
                  <c:v>12-14</c:v>
                </c:pt>
                <c:pt idx="257">
                  <c:v>12-15</c:v>
                </c:pt>
                <c:pt idx="258">
                  <c:v>12-17</c:v>
                </c:pt>
                <c:pt idx="259">
                  <c:v>12-19</c:v>
                </c:pt>
                <c:pt idx="260">
                  <c:v>12-20</c:v>
                </c:pt>
                <c:pt idx="261">
                  <c:v>12-21</c:v>
                </c:pt>
                <c:pt idx="262">
                  <c:v>12-24</c:v>
                </c:pt>
                <c:pt idx="263">
                  <c:v>12-26</c:v>
                </c:pt>
                <c:pt idx="264">
                  <c:v>12-27</c:v>
                </c:pt>
                <c:pt idx="265">
                  <c:v>12-28</c:v>
                </c:pt>
                <c:pt idx="266">
                  <c:v>12-29</c:v>
                </c:pt>
                <c:pt idx="267">
                  <c:v>12-31</c:v>
                </c:pt>
              </c:strCache>
            </c:strRef>
          </c:cat>
          <c:val>
            <c:numRef>
              <c:f>'美玉米持仓（2） '!$AN$6:$AN$274</c:f>
              <c:numCache>
                <c:formatCode>General</c:formatCode>
                <c:ptCount val="268"/>
                <c:pt idx="4">
                  <c:v>-128356</c:v>
                </c:pt>
                <c:pt idx="10">
                  <c:v>-114310</c:v>
                </c:pt>
                <c:pt idx="16">
                  <c:v>-124320</c:v>
                </c:pt>
                <c:pt idx="22">
                  <c:v>-139821</c:v>
                </c:pt>
                <c:pt idx="28">
                  <c:v>-120527</c:v>
                </c:pt>
                <c:pt idx="34">
                  <c:v>-110159</c:v>
                </c:pt>
                <c:pt idx="40">
                  <c:v>-113831</c:v>
                </c:pt>
                <c:pt idx="46">
                  <c:v>-56033</c:v>
                </c:pt>
                <c:pt idx="52">
                  <c:v>-62371</c:v>
                </c:pt>
                <c:pt idx="57">
                  <c:v>-64049</c:v>
                </c:pt>
                <c:pt idx="62">
                  <c:v>-13134</c:v>
                </c:pt>
                <c:pt idx="67">
                  <c:v>7434</c:v>
                </c:pt>
                <c:pt idx="72">
                  <c:v>25914</c:v>
                </c:pt>
                <c:pt idx="77">
                  <c:v>39743</c:v>
                </c:pt>
                <c:pt idx="82">
                  <c:v>50915</c:v>
                </c:pt>
                <c:pt idx="87">
                  <c:v>80422</c:v>
                </c:pt>
                <c:pt idx="92">
                  <c:v>98878</c:v>
                </c:pt>
                <c:pt idx="97">
                  <c:v>135723</c:v>
                </c:pt>
                <c:pt idx="102">
                  <c:v>155713</c:v>
                </c:pt>
                <c:pt idx="107">
                  <c:v>171187</c:v>
                </c:pt>
                <c:pt idx="112">
                  <c:v>184402</c:v>
                </c:pt>
                <c:pt idx="117">
                  <c:v>178820</c:v>
                </c:pt>
                <c:pt idx="122">
                  <c:v>197560</c:v>
                </c:pt>
                <c:pt idx="127">
                  <c:v>180114</c:v>
                </c:pt>
                <c:pt idx="132">
                  <c:v>193701</c:v>
                </c:pt>
                <c:pt idx="137">
                  <c:v>166384</c:v>
                </c:pt>
                <c:pt idx="142">
                  <c:v>120306</c:v>
                </c:pt>
                <c:pt idx="147">
                  <c:v>113600</c:v>
                </c:pt>
                <c:pt idx="152">
                  <c:v>112247</c:v>
                </c:pt>
                <c:pt idx="157">
                  <c:v>117419</c:v>
                </c:pt>
                <c:pt idx="162">
                  <c:v>158570</c:v>
                </c:pt>
                <c:pt idx="167">
                  <c:v>157480</c:v>
                </c:pt>
                <c:pt idx="172">
                  <c:v>87091</c:v>
                </c:pt>
                <c:pt idx="177">
                  <c:v>30517</c:v>
                </c:pt>
                <c:pt idx="182">
                  <c:v>-31049</c:v>
                </c:pt>
                <c:pt idx="187">
                  <c:v>-44102</c:v>
                </c:pt>
                <c:pt idx="192">
                  <c:v>-63469</c:v>
                </c:pt>
                <c:pt idx="197">
                  <c:v>-94171</c:v>
                </c:pt>
                <c:pt idx="202">
                  <c:v>-119172</c:v>
                </c:pt>
                <c:pt idx="207">
                  <c:v>-168646</c:v>
                </c:pt>
                <c:pt idx="212">
                  <c:v>-197706</c:v>
                </c:pt>
                <c:pt idx="217">
                  <c:v>-269498</c:v>
                </c:pt>
                <c:pt idx="222">
                  <c:v>-355863</c:v>
                </c:pt>
                <c:pt idx="227">
                  <c:v>-352161</c:v>
                </c:pt>
                <c:pt idx="232">
                  <c:v>-371421</c:v>
                </c:pt>
                <c:pt idx="237">
                  <c:v>-370203</c:v>
                </c:pt>
                <c:pt idx="242">
                  <c:v>-414987</c:v>
                </c:pt>
                <c:pt idx="247">
                  <c:v>-396349</c:v>
                </c:pt>
                <c:pt idx="252">
                  <c:v>-397267</c:v>
                </c:pt>
                <c:pt idx="257">
                  <c:v>-379371</c:v>
                </c:pt>
                <c:pt idx="261">
                  <c:v>-398336</c:v>
                </c:pt>
                <c:pt idx="266">
                  <c:v>-468912</c:v>
                </c:pt>
              </c:numCache>
            </c:numRef>
          </c:val>
          <c:smooth val="0"/>
        </c:ser>
        <c:ser>
          <c:idx val="2"/>
          <c:order val="2"/>
          <c:tx>
            <c:strRef>
              <c:f>'美玉米持仓（2） '!$AO$4:$AO$5</c:f>
              <c:strCache>
                <c:ptCount val="1"/>
                <c:pt idx="0">
                  <c:v>2021</c:v>
                </c:pt>
              </c:strCache>
            </c:strRef>
          </c:tx>
          <c:spPr>
            <a:ln w="15875" cap="rnd" cmpd="sng" algn="ctr">
              <a:solidFill>
                <a:srgbClr val="E57373"/>
              </a:solidFill>
              <a:prstDash val="solid"/>
              <a:round/>
            </a:ln>
            <a:effectLst/>
          </c:spPr>
          <c:marker>
            <c:symbol val="none"/>
          </c:marker>
          <c:dLbls>
            <c:delete val="1"/>
          </c:dLbls>
          <c:cat>
            <c:strRef>
              <c:f>'美玉米持仓（2） '!$AL$6:$AL$274</c:f>
              <c:strCache>
                <c:ptCount val="268"/>
                <c:pt idx="0">
                  <c:v>01-02</c:v>
                </c:pt>
                <c:pt idx="1">
                  <c:v>01-03</c:v>
                </c:pt>
                <c:pt idx="2">
                  <c:v>01-04</c:v>
                </c:pt>
                <c:pt idx="3">
                  <c:v>01-05</c:v>
                </c:pt>
                <c:pt idx="4">
                  <c:v>01-07</c:v>
                </c:pt>
                <c:pt idx="5">
                  <c:v>01-08</c:v>
                </c:pt>
                <c:pt idx="6">
                  <c:v>01-09</c:v>
                </c:pt>
                <c:pt idx="7">
                  <c:v>01-10</c:v>
                </c:pt>
                <c:pt idx="8">
                  <c:v>01-11</c:v>
                </c:pt>
                <c:pt idx="9">
                  <c:v>01-12</c:v>
                </c:pt>
                <c:pt idx="10">
                  <c:v>01-14</c:v>
                </c:pt>
                <c:pt idx="11">
                  <c:v>01-15</c:v>
                </c:pt>
                <c:pt idx="12">
                  <c:v>01-16</c:v>
                </c:pt>
                <c:pt idx="13">
                  <c:v>01-17</c:v>
                </c:pt>
                <c:pt idx="14">
                  <c:v>01-18</c:v>
                </c:pt>
                <c:pt idx="15">
                  <c:v>01-19</c:v>
                </c:pt>
                <c:pt idx="16">
                  <c:v>01-21</c:v>
                </c:pt>
                <c:pt idx="17">
                  <c:v>01-22</c:v>
                </c:pt>
                <c:pt idx="18">
                  <c:v>01-23</c:v>
                </c:pt>
                <c:pt idx="19">
                  <c:v>01-24</c:v>
                </c:pt>
                <c:pt idx="20">
                  <c:v>01-25</c:v>
                </c:pt>
                <c:pt idx="21">
                  <c:v>01-26</c:v>
                </c:pt>
                <c:pt idx="22">
                  <c:v>01-28</c:v>
                </c:pt>
                <c:pt idx="23">
                  <c:v>01-29</c:v>
                </c:pt>
                <c:pt idx="24">
                  <c:v>01-30</c:v>
                </c:pt>
                <c:pt idx="25">
                  <c:v>01-31</c:v>
                </c:pt>
                <c:pt idx="26">
                  <c:v>02-01</c:v>
                </c:pt>
                <c:pt idx="27">
                  <c:v>02-02</c:v>
                </c:pt>
                <c:pt idx="28">
                  <c:v>02-04</c:v>
                </c:pt>
                <c:pt idx="29">
                  <c:v>02-05</c:v>
                </c:pt>
                <c:pt idx="30">
                  <c:v>02-06</c:v>
                </c:pt>
                <c:pt idx="31">
                  <c:v>02-07</c:v>
                </c:pt>
                <c:pt idx="32">
                  <c:v>02-08</c:v>
                </c:pt>
                <c:pt idx="33">
                  <c:v>02-09</c:v>
                </c:pt>
                <c:pt idx="34">
                  <c:v>02-11</c:v>
                </c:pt>
                <c:pt idx="35">
                  <c:v>02-12</c:v>
                </c:pt>
                <c:pt idx="36">
                  <c:v>02-13</c:v>
                </c:pt>
                <c:pt idx="37">
                  <c:v>02-14</c:v>
                </c:pt>
                <c:pt idx="38">
                  <c:v>02-15</c:v>
                </c:pt>
                <c:pt idx="39">
                  <c:v>02-16</c:v>
                </c:pt>
                <c:pt idx="40">
                  <c:v>02-18</c:v>
                </c:pt>
                <c:pt idx="41">
                  <c:v>02-19</c:v>
                </c:pt>
                <c:pt idx="42">
                  <c:v>02-20</c:v>
                </c:pt>
                <c:pt idx="43">
                  <c:v>02-21</c:v>
                </c:pt>
                <c:pt idx="44">
                  <c:v>02-22</c:v>
                </c:pt>
                <c:pt idx="45">
                  <c:v>02-23</c:v>
                </c:pt>
                <c:pt idx="46">
                  <c:v>02-25</c:v>
                </c:pt>
                <c:pt idx="47">
                  <c:v>02-26</c:v>
                </c:pt>
                <c:pt idx="48">
                  <c:v>02-27</c:v>
                </c:pt>
                <c:pt idx="49">
                  <c:v>02-28</c:v>
                </c:pt>
                <c:pt idx="50">
                  <c:v>03-01</c:v>
                </c:pt>
                <c:pt idx="51">
                  <c:v>03-02</c:v>
                </c:pt>
                <c:pt idx="52">
                  <c:v>03-03</c:v>
                </c:pt>
                <c:pt idx="53">
                  <c:v>03-05</c:v>
                </c:pt>
                <c:pt idx="54">
                  <c:v>03-07</c:v>
                </c:pt>
                <c:pt idx="55">
                  <c:v>03-08</c:v>
                </c:pt>
                <c:pt idx="56">
                  <c:v>03-09</c:v>
                </c:pt>
                <c:pt idx="57">
                  <c:v>03-10</c:v>
                </c:pt>
                <c:pt idx="58">
                  <c:v>03-12</c:v>
                </c:pt>
                <c:pt idx="59">
                  <c:v>03-14</c:v>
                </c:pt>
                <c:pt idx="60">
                  <c:v>03-15</c:v>
                </c:pt>
                <c:pt idx="61">
                  <c:v>03-16</c:v>
                </c:pt>
                <c:pt idx="62">
                  <c:v>03-17</c:v>
                </c:pt>
                <c:pt idx="63">
                  <c:v>03-19</c:v>
                </c:pt>
                <c:pt idx="64">
                  <c:v>03-21</c:v>
                </c:pt>
                <c:pt idx="65">
                  <c:v>03-22</c:v>
                </c:pt>
                <c:pt idx="66">
                  <c:v>03-23</c:v>
                </c:pt>
                <c:pt idx="67">
                  <c:v>03-24</c:v>
                </c:pt>
                <c:pt idx="68">
                  <c:v>03-26</c:v>
                </c:pt>
                <c:pt idx="69">
                  <c:v>03-28</c:v>
                </c:pt>
                <c:pt idx="70">
                  <c:v>03-29</c:v>
                </c:pt>
                <c:pt idx="71">
                  <c:v>03-30</c:v>
                </c:pt>
                <c:pt idx="72">
                  <c:v>03-31</c:v>
                </c:pt>
                <c:pt idx="73">
                  <c:v>04-02</c:v>
                </c:pt>
                <c:pt idx="74">
                  <c:v>04-04</c:v>
                </c:pt>
                <c:pt idx="75">
                  <c:v>04-05</c:v>
                </c:pt>
                <c:pt idx="76">
                  <c:v>04-06</c:v>
                </c:pt>
                <c:pt idx="77">
                  <c:v>04-07</c:v>
                </c:pt>
                <c:pt idx="78">
                  <c:v>04-09</c:v>
                </c:pt>
                <c:pt idx="79">
                  <c:v>04-11</c:v>
                </c:pt>
                <c:pt idx="80">
                  <c:v>04-12</c:v>
                </c:pt>
                <c:pt idx="81">
                  <c:v>04-13</c:v>
                </c:pt>
                <c:pt idx="82">
                  <c:v>04-14</c:v>
                </c:pt>
                <c:pt idx="83">
                  <c:v>04-16</c:v>
                </c:pt>
                <c:pt idx="84">
                  <c:v>04-18</c:v>
                </c:pt>
                <c:pt idx="85">
                  <c:v>04-19</c:v>
                </c:pt>
                <c:pt idx="86">
                  <c:v>04-20</c:v>
                </c:pt>
                <c:pt idx="87">
                  <c:v>04-21</c:v>
                </c:pt>
                <c:pt idx="88">
                  <c:v>04-23</c:v>
                </c:pt>
                <c:pt idx="89">
                  <c:v>04-25</c:v>
                </c:pt>
                <c:pt idx="90">
                  <c:v>04-26</c:v>
                </c:pt>
                <c:pt idx="91">
                  <c:v>04-27</c:v>
                </c:pt>
                <c:pt idx="92">
                  <c:v>04-28</c:v>
                </c:pt>
                <c:pt idx="93">
                  <c:v>04-30</c:v>
                </c:pt>
                <c:pt idx="94">
                  <c:v>05-02</c:v>
                </c:pt>
                <c:pt idx="95">
                  <c:v>05-03</c:v>
                </c:pt>
                <c:pt idx="96">
                  <c:v>05-04</c:v>
                </c:pt>
                <c:pt idx="97">
                  <c:v>05-05</c:v>
                </c:pt>
                <c:pt idx="98">
                  <c:v>05-07</c:v>
                </c:pt>
                <c:pt idx="99">
                  <c:v>05-09</c:v>
                </c:pt>
                <c:pt idx="100">
                  <c:v>05-10</c:v>
                </c:pt>
                <c:pt idx="101">
                  <c:v>05-11</c:v>
                </c:pt>
                <c:pt idx="102">
                  <c:v>05-12</c:v>
                </c:pt>
                <c:pt idx="103">
                  <c:v>05-14</c:v>
                </c:pt>
                <c:pt idx="104">
                  <c:v>05-16</c:v>
                </c:pt>
                <c:pt idx="105">
                  <c:v>05-17</c:v>
                </c:pt>
                <c:pt idx="106">
                  <c:v>05-18</c:v>
                </c:pt>
                <c:pt idx="107">
                  <c:v>05-19</c:v>
                </c:pt>
                <c:pt idx="108">
                  <c:v>05-21</c:v>
                </c:pt>
                <c:pt idx="109">
                  <c:v>05-23</c:v>
                </c:pt>
                <c:pt idx="110">
                  <c:v>05-24</c:v>
                </c:pt>
                <c:pt idx="111">
                  <c:v>05-25</c:v>
                </c:pt>
                <c:pt idx="112">
                  <c:v>05-26</c:v>
                </c:pt>
                <c:pt idx="113">
                  <c:v>05-28</c:v>
                </c:pt>
                <c:pt idx="114">
                  <c:v>05-30</c:v>
                </c:pt>
                <c:pt idx="115">
                  <c:v>05-31</c:v>
                </c:pt>
                <c:pt idx="116">
                  <c:v>06-01</c:v>
                </c:pt>
                <c:pt idx="117">
                  <c:v>06-02</c:v>
                </c:pt>
                <c:pt idx="118">
                  <c:v>06-04</c:v>
                </c:pt>
                <c:pt idx="119">
                  <c:v>06-06</c:v>
                </c:pt>
                <c:pt idx="120">
                  <c:v>06-07</c:v>
                </c:pt>
                <c:pt idx="121">
                  <c:v>06-08</c:v>
                </c:pt>
                <c:pt idx="122">
                  <c:v>06-09</c:v>
                </c:pt>
                <c:pt idx="123">
                  <c:v>06-11</c:v>
                </c:pt>
                <c:pt idx="124">
                  <c:v>06-13</c:v>
                </c:pt>
                <c:pt idx="125">
                  <c:v>06-14</c:v>
                </c:pt>
                <c:pt idx="126">
                  <c:v>06-15</c:v>
                </c:pt>
                <c:pt idx="127">
                  <c:v>06-16</c:v>
                </c:pt>
                <c:pt idx="128">
                  <c:v>06-18</c:v>
                </c:pt>
                <c:pt idx="129">
                  <c:v>06-20</c:v>
                </c:pt>
                <c:pt idx="130">
                  <c:v>06-21</c:v>
                </c:pt>
                <c:pt idx="131">
                  <c:v>06-22</c:v>
                </c:pt>
                <c:pt idx="132">
                  <c:v>06-23</c:v>
                </c:pt>
                <c:pt idx="133">
                  <c:v>06-25</c:v>
                </c:pt>
                <c:pt idx="134">
                  <c:v>06-27</c:v>
                </c:pt>
                <c:pt idx="135">
                  <c:v>06-28</c:v>
                </c:pt>
                <c:pt idx="136">
                  <c:v>06-29</c:v>
                </c:pt>
                <c:pt idx="137">
                  <c:v>06-30</c:v>
                </c:pt>
                <c:pt idx="138">
                  <c:v>07-02</c:v>
                </c:pt>
                <c:pt idx="139">
                  <c:v>07-03</c:v>
                </c:pt>
                <c:pt idx="140">
                  <c:v>07-05</c:v>
                </c:pt>
                <c:pt idx="141">
                  <c:v>07-06</c:v>
                </c:pt>
                <c:pt idx="142">
                  <c:v>07-07</c:v>
                </c:pt>
                <c:pt idx="143">
                  <c:v>07-09</c:v>
                </c:pt>
                <c:pt idx="144">
                  <c:v>07-11</c:v>
                </c:pt>
                <c:pt idx="145">
                  <c:v>07-12</c:v>
                </c:pt>
                <c:pt idx="146">
                  <c:v>07-13</c:v>
                </c:pt>
                <c:pt idx="147">
                  <c:v>07-14</c:v>
                </c:pt>
                <c:pt idx="148">
                  <c:v>07-16</c:v>
                </c:pt>
                <c:pt idx="149">
                  <c:v>07-18</c:v>
                </c:pt>
                <c:pt idx="150">
                  <c:v>07-19</c:v>
                </c:pt>
                <c:pt idx="151">
                  <c:v>07-20</c:v>
                </c:pt>
                <c:pt idx="152">
                  <c:v>07-21</c:v>
                </c:pt>
                <c:pt idx="153">
                  <c:v>07-23</c:v>
                </c:pt>
                <c:pt idx="154">
                  <c:v>07-25</c:v>
                </c:pt>
                <c:pt idx="155">
                  <c:v>07-26</c:v>
                </c:pt>
                <c:pt idx="156">
                  <c:v>07-27</c:v>
                </c:pt>
                <c:pt idx="157">
                  <c:v>07-28</c:v>
                </c:pt>
                <c:pt idx="158">
                  <c:v>07-30</c:v>
                </c:pt>
                <c:pt idx="159">
                  <c:v>08-01</c:v>
                </c:pt>
                <c:pt idx="160">
                  <c:v>08-02</c:v>
                </c:pt>
                <c:pt idx="161">
                  <c:v>08-03</c:v>
                </c:pt>
                <c:pt idx="162">
                  <c:v>08-04</c:v>
                </c:pt>
                <c:pt idx="163">
                  <c:v>08-06</c:v>
                </c:pt>
                <c:pt idx="164">
                  <c:v>08-08</c:v>
                </c:pt>
                <c:pt idx="165">
                  <c:v>08-09</c:v>
                </c:pt>
                <c:pt idx="166">
                  <c:v>08-10</c:v>
                </c:pt>
                <c:pt idx="167">
                  <c:v>08-11</c:v>
                </c:pt>
                <c:pt idx="168">
                  <c:v>08-13</c:v>
                </c:pt>
                <c:pt idx="169">
                  <c:v>08-15</c:v>
                </c:pt>
                <c:pt idx="170">
                  <c:v>08-16</c:v>
                </c:pt>
                <c:pt idx="171">
                  <c:v>08-17</c:v>
                </c:pt>
                <c:pt idx="172">
                  <c:v>08-18</c:v>
                </c:pt>
                <c:pt idx="173">
                  <c:v>08-20</c:v>
                </c:pt>
                <c:pt idx="174">
                  <c:v>08-22</c:v>
                </c:pt>
                <c:pt idx="175">
                  <c:v>08-23</c:v>
                </c:pt>
                <c:pt idx="176">
                  <c:v>08-24</c:v>
                </c:pt>
                <c:pt idx="177">
                  <c:v>08-25</c:v>
                </c:pt>
                <c:pt idx="178">
                  <c:v>08-27</c:v>
                </c:pt>
                <c:pt idx="179">
                  <c:v>08-29</c:v>
                </c:pt>
                <c:pt idx="180">
                  <c:v>08-30</c:v>
                </c:pt>
                <c:pt idx="181">
                  <c:v>08-31</c:v>
                </c:pt>
                <c:pt idx="182">
                  <c:v>09-01</c:v>
                </c:pt>
                <c:pt idx="183">
                  <c:v>09-03</c:v>
                </c:pt>
                <c:pt idx="184">
                  <c:v>09-05</c:v>
                </c:pt>
                <c:pt idx="185">
                  <c:v>09-06</c:v>
                </c:pt>
                <c:pt idx="186">
                  <c:v>09-07</c:v>
                </c:pt>
                <c:pt idx="187">
                  <c:v>09-08</c:v>
                </c:pt>
                <c:pt idx="188">
                  <c:v>09-10</c:v>
                </c:pt>
                <c:pt idx="189">
                  <c:v>09-12</c:v>
                </c:pt>
                <c:pt idx="190">
                  <c:v>09-13</c:v>
                </c:pt>
                <c:pt idx="191">
                  <c:v>09-14</c:v>
                </c:pt>
                <c:pt idx="192">
                  <c:v>09-15</c:v>
                </c:pt>
                <c:pt idx="193">
                  <c:v>09-17</c:v>
                </c:pt>
                <c:pt idx="194">
                  <c:v>09-19</c:v>
                </c:pt>
                <c:pt idx="195">
                  <c:v>09-20</c:v>
                </c:pt>
                <c:pt idx="196">
                  <c:v>09-21</c:v>
                </c:pt>
                <c:pt idx="197">
                  <c:v>09-22</c:v>
                </c:pt>
                <c:pt idx="198">
                  <c:v>09-24</c:v>
                </c:pt>
                <c:pt idx="199">
                  <c:v>09-26</c:v>
                </c:pt>
                <c:pt idx="200">
                  <c:v>09-27</c:v>
                </c:pt>
                <c:pt idx="201">
                  <c:v>09-28</c:v>
                </c:pt>
                <c:pt idx="202">
                  <c:v>09-29</c:v>
                </c:pt>
                <c:pt idx="203">
                  <c:v>10-01</c:v>
                </c:pt>
                <c:pt idx="204">
                  <c:v>10-03</c:v>
                </c:pt>
                <c:pt idx="205">
                  <c:v>10-04</c:v>
                </c:pt>
                <c:pt idx="206">
                  <c:v>10-05</c:v>
                </c:pt>
                <c:pt idx="207">
                  <c:v>10-06</c:v>
                </c:pt>
                <c:pt idx="208">
                  <c:v>10-08</c:v>
                </c:pt>
                <c:pt idx="209">
                  <c:v>10-10</c:v>
                </c:pt>
                <c:pt idx="210">
                  <c:v>10-11</c:v>
                </c:pt>
                <c:pt idx="211">
                  <c:v>10-12</c:v>
                </c:pt>
                <c:pt idx="212">
                  <c:v>10-13</c:v>
                </c:pt>
                <c:pt idx="213">
                  <c:v>10-15</c:v>
                </c:pt>
                <c:pt idx="214">
                  <c:v>10-17</c:v>
                </c:pt>
                <c:pt idx="215">
                  <c:v>10-18</c:v>
                </c:pt>
                <c:pt idx="216">
                  <c:v>10-19</c:v>
                </c:pt>
                <c:pt idx="217">
                  <c:v>10-20</c:v>
                </c:pt>
                <c:pt idx="218">
                  <c:v>10-22</c:v>
                </c:pt>
                <c:pt idx="219">
                  <c:v>10-24</c:v>
                </c:pt>
                <c:pt idx="220">
                  <c:v>10-25</c:v>
                </c:pt>
                <c:pt idx="221">
                  <c:v>10-26</c:v>
                </c:pt>
                <c:pt idx="222">
                  <c:v>10-27</c:v>
                </c:pt>
                <c:pt idx="223">
                  <c:v>10-29</c:v>
                </c:pt>
                <c:pt idx="224">
                  <c:v>10-31</c:v>
                </c:pt>
                <c:pt idx="225">
                  <c:v>11-01</c:v>
                </c:pt>
                <c:pt idx="226">
                  <c:v>11-02</c:v>
                </c:pt>
                <c:pt idx="227">
                  <c:v>11-03</c:v>
                </c:pt>
                <c:pt idx="228">
                  <c:v>11-05</c:v>
                </c:pt>
                <c:pt idx="229">
                  <c:v>11-07</c:v>
                </c:pt>
                <c:pt idx="230">
                  <c:v>11-08</c:v>
                </c:pt>
                <c:pt idx="231">
                  <c:v>11-09</c:v>
                </c:pt>
                <c:pt idx="232">
                  <c:v>11-10</c:v>
                </c:pt>
                <c:pt idx="233">
                  <c:v>11-12</c:v>
                </c:pt>
                <c:pt idx="234">
                  <c:v>11-14</c:v>
                </c:pt>
                <c:pt idx="235">
                  <c:v>11-15</c:v>
                </c:pt>
                <c:pt idx="236">
                  <c:v>11-16</c:v>
                </c:pt>
                <c:pt idx="237">
                  <c:v>11-17</c:v>
                </c:pt>
                <c:pt idx="238">
                  <c:v>11-19</c:v>
                </c:pt>
                <c:pt idx="239">
                  <c:v>11-21</c:v>
                </c:pt>
                <c:pt idx="240">
                  <c:v>11-22</c:v>
                </c:pt>
                <c:pt idx="241">
                  <c:v>11-23</c:v>
                </c:pt>
                <c:pt idx="242">
                  <c:v>11-24</c:v>
                </c:pt>
                <c:pt idx="243">
                  <c:v>11-26</c:v>
                </c:pt>
                <c:pt idx="244">
                  <c:v>11-28</c:v>
                </c:pt>
                <c:pt idx="245">
                  <c:v>11-29</c:v>
                </c:pt>
                <c:pt idx="246">
                  <c:v>11-30</c:v>
                </c:pt>
                <c:pt idx="247">
                  <c:v>12-01</c:v>
                </c:pt>
                <c:pt idx="248">
                  <c:v>12-03</c:v>
                </c:pt>
                <c:pt idx="249">
                  <c:v>12-05</c:v>
                </c:pt>
                <c:pt idx="250">
                  <c:v>12-06</c:v>
                </c:pt>
                <c:pt idx="251">
                  <c:v>12-07</c:v>
                </c:pt>
                <c:pt idx="252">
                  <c:v>12-08</c:v>
                </c:pt>
                <c:pt idx="253">
                  <c:v>12-10</c:v>
                </c:pt>
                <c:pt idx="254">
                  <c:v>12-12</c:v>
                </c:pt>
                <c:pt idx="255">
                  <c:v>12-13</c:v>
                </c:pt>
                <c:pt idx="256">
                  <c:v>12-14</c:v>
                </c:pt>
                <c:pt idx="257">
                  <c:v>12-15</c:v>
                </c:pt>
                <c:pt idx="258">
                  <c:v>12-17</c:v>
                </c:pt>
                <c:pt idx="259">
                  <c:v>12-19</c:v>
                </c:pt>
                <c:pt idx="260">
                  <c:v>12-20</c:v>
                </c:pt>
                <c:pt idx="261">
                  <c:v>12-21</c:v>
                </c:pt>
                <c:pt idx="262">
                  <c:v>12-24</c:v>
                </c:pt>
                <c:pt idx="263">
                  <c:v>12-26</c:v>
                </c:pt>
                <c:pt idx="264">
                  <c:v>12-27</c:v>
                </c:pt>
                <c:pt idx="265">
                  <c:v>12-28</c:v>
                </c:pt>
                <c:pt idx="266">
                  <c:v>12-29</c:v>
                </c:pt>
                <c:pt idx="267">
                  <c:v>12-31</c:v>
                </c:pt>
              </c:strCache>
            </c:strRef>
          </c:cat>
          <c:val>
            <c:numRef>
              <c:f>'美玉米持仓（2） '!$AO$6:$AO$274</c:f>
              <c:numCache>
                <c:formatCode>General</c:formatCode>
                <c:ptCount val="268"/>
                <c:pt idx="3">
                  <c:v>-494812</c:v>
                </c:pt>
                <c:pt idx="9">
                  <c:v>-497525</c:v>
                </c:pt>
                <c:pt idx="15">
                  <c:v>-489112</c:v>
                </c:pt>
                <c:pt idx="21">
                  <c:v>-505016</c:v>
                </c:pt>
                <c:pt idx="27">
                  <c:v>-495574</c:v>
                </c:pt>
                <c:pt idx="33">
                  <c:v>-495011</c:v>
                </c:pt>
                <c:pt idx="39">
                  <c:v>-481346</c:v>
                </c:pt>
                <c:pt idx="45">
                  <c:v>-497804</c:v>
                </c:pt>
                <c:pt idx="51">
                  <c:v>-476208</c:v>
                </c:pt>
                <c:pt idx="56">
                  <c:v>-478215</c:v>
                </c:pt>
                <c:pt idx="61">
                  <c:v>-478665</c:v>
                </c:pt>
                <c:pt idx="66">
                  <c:v>-501298</c:v>
                </c:pt>
                <c:pt idx="71">
                  <c:v>-495989</c:v>
                </c:pt>
                <c:pt idx="76">
                  <c:v>-491962</c:v>
                </c:pt>
                <c:pt idx="81">
                  <c:v>-494687</c:v>
                </c:pt>
                <c:pt idx="86">
                  <c:v>-488504</c:v>
                </c:pt>
                <c:pt idx="91">
                  <c:v>-488359</c:v>
                </c:pt>
                <c:pt idx="96">
                  <c:v>-494161</c:v>
                </c:pt>
                <c:pt idx="101">
                  <c:v>-464685</c:v>
                </c:pt>
                <c:pt idx="106">
                  <c:v>-420400</c:v>
                </c:pt>
                <c:pt idx="111">
                  <c:v>-379469</c:v>
                </c:pt>
                <c:pt idx="116">
                  <c:v>-405083</c:v>
                </c:pt>
                <c:pt idx="121">
                  <c:v>-382167</c:v>
                </c:pt>
                <c:pt idx="126">
                  <c:v>-348905</c:v>
                </c:pt>
                <c:pt idx="131">
                  <c:v>-328959</c:v>
                </c:pt>
                <c:pt idx="136">
                  <c:v>-290475</c:v>
                </c:pt>
                <c:pt idx="141">
                  <c:v>-271509</c:v>
                </c:pt>
                <c:pt idx="146">
                  <c:v>-254581</c:v>
                </c:pt>
                <c:pt idx="151">
                  <c:v>-256483</c:v>
                </c:pt>
                <c:pt idx="156">
                  <c:v>-246294</c:v>
                </c:pt>
                <c:pt idx="161">
                  <c:v>-251904</c:v>
                </c:pt>
                <c:pt idx="166">
                  <c:v>-250300</c:v>
                </c:pt>
                <c:pt idx="171">
                  <c:v>-270993</c:v>
                </c:pt>
                <c:pt idx="176">
                  <c:v>-256700</c:v>
                </c:pt>
                <c:pt idx="181">
                  <c:v>-231861</c:v>
                </c:pt>
                <c:pt idx="186">
                  <c:v>-198239</c:v>
                </c:pt>
                <c:pt idx="191">
                  <c:v>-191326</c:v>
                </c:pt>
                <c:pt idx="196">
                  <c:v>-199014</c:v>
                </c:pt>
                <c:pt idx="201">
                  <c:v>-215090</c:v>
                </c:pt>
                <c:pt idx="206">
                  <c:v>-237593</c:v>
                </c:pt>
                <c:pt idx="211">
                  <c:v>-223336</c:v>
                </c:pt>
                <c:pt idx="216">
                  <c:v>-218172</c:v>
                </c:pt>
                <c:pt idx="221">
                  <c:v>-252059</c:v>
                </c:pt>
                <c:pt idx="226">
                  <c:v>-320385</c:v>
                </c:pt>
                <c:pt idx="231">
                  <c:v>-320877</c:v>
                </c:pt>
                <c:pt idx="236">
                  <c:v>-340672</c:v>
                </c:pt>
                <c:pt idx="241">
                  <c:v>-363662</c:v>
                </c:pt>
                <c:pt idx="246">
                  <c:v>-341094</c:v>
                </c:pt>
                <c:pt idx="251">
                  <c:v>-367873</c:v>
                </c:pt>
                <c:pt idx="256">
                  <c:v>-381897</c:v>
                </c:pt>
                <c:pt idx="261">
                  <c:v>-401280</c:v>
                </c:pt>
                <c:pt idx="265">
                  <c:v>-411793</c:v>
                </c:pt>
              </c:numCache>
            </c:numRef>
          </c:val>
          <c:smooth val="0"/>
        </c:ser>
        <c:ser>
          <c:idx val="3"/>
          <c:order val="3"/>
          <c:tx>
            <c:strRef>
              <c:f>'美玉米持仓（2） '!$AP$4:$AP$5</c:f>
              <c:strCache>
                <c:ptCount val="1"/>
                <c:pt idx="0">
                  <c:v>2022</c:v>
                </c:pt>
              </c:strCache>
            </c:strRef>
          </c:tx>
          <c:spPr>
            <a:ln w="15875" cap="rnd" cmpd="sng" algn="ctr">
              <a:solidFill>
                <a:srgbClr val="616161"/>
              </a:solidFill>
              <a:prstDash val="solid"/>
              <a:round/>
            </a:ln>
            <a:effectLst/>
          </c:spPr>
          <c:marker>
            <c:symbol val="none"/>
          </c:marker>
          <c:dLbls>
            <c:delete val="1"/>
          </c:dLbls>
          <c:cat>
            <c:strRef>
              <c:f>'美玉米持仓（2） '!$AL$6:$AL$274</c:f>
              <c:strCache>
                <c:ptCount val="268"/>
                <c:pt idx="0">
                  <c:v>01-02</c:v>
                </c:pt>
                <c:pt idx="1">
                  <c:v>01-03</c:v>
                </c:pt>
                <c:pt idx="2">
                  <c:v>01-04</c:v>
                </c:pt>
                <c:pt idx="3">
                  <c:v>01-05</c:v>
                </c:pt>
                <c:pt idx="4">
                  <c:v>01-07</c:v>
                </c:pt>
                <c:pt idx="5">
                  <c:v>01-08</c:v>
                </c:pt>
                <c:pt idx="6">
                  <c:v>01-09</c:v>
                </c:pt>
                <c:pt idx="7">
                  <c:v>01-10</c:v>
                </c:pt>
                <c:pt idx="8">
                  <c:v>01-11</c:v>
                </c:pt>
                <c:pt idx="9">
                  <c:v>01-12</c:v>
                </c:pt>
                <c:pt idx="10">
                  <c:v>01-14</c:v>
                </c:pt>
                <c:pt idx="11">
                  <c:v>01-15</c:v>
                </c:pt>
                <c:pt idx="12">
                  <c:v>01-16</c:v>
                </c:pt>
                <c:pt idx="13">
                  <c:v>01-17</c:v>
                </c:pt>
                <c:pt idx="14">
                  <c:v>01-18</c:v>
                </c:pt>
                <c:pt idx="15">
                  <c:v>01-19</c:v>
                </c:pt>
                <c:pt idx="16">
                  <c:v>01-21</c:v>
                </c:pt>
                <c:pt idx="17">
                  <c:v>01-22</c:v>
                </c:pt>
                <c:pt idx="18">
                  <c:v>01-23</c:v>
                </c:pt>
                <c:pt idx="19">
                  <c:v>01-24</c:v>
                </c:pt>
                <c:pt idx="20">
                  <c:v>01-25</c:v>
                </c:pt>
                <c:pt idx="21">
                  <c:v>01-26</c:v>
                </c:pt>
                <c:pt idx="22">
                  <c:v>01-28</c:v>
                </c:pt>
                <c:pt idx="23">
                  <c:v>01-29</c:v>
                </c:pt>
                <c:pt idx="24">
                  <c:v>01-30</c:v>
                </c:pt>
                <c:pt idx="25">
                  <c:v>01-31</c:v>
                </c:pt>
                <c:pt idx="26">
                  <c:v>02-01</c:v>
                </c:pt>
                <c:pt idx="27">
                  <c:v>02-02</c:v>
                </c:pt>
                <c:pt idx="28">
                  <c:v>02-04</c:v>
                </c:pt>
                <c:pt idx="29">
                  <c:v>02-05</c:v>
                </c:pt>
                <c:pt idx="30">
                  <c:v>02-06</c:v>
                </c:pt>
                <c:pt idx="31">
                  <c:v>02-07</c:v>
                </c:pt>
                <c:pt idx="32">
                  <c:v>02-08</c:v>
                </c:pt>
                <c:pt idx="33">
                  <c:v>02-09</c:v>
                </c:pt>
                <c:pt idx="34">
                  <c:v>02-11</c:v>
                </c:pt>
                <c:pt idx="35">
                  <c:v>02-12</c:v>
                </c:pt>
                <c:pt idx="36">
                  <c:v>02-13</c:v>
                </c:pt>
                <c:pt idx="37">
                  <c:v>02-14</c:v>
                </c:pt>
                <c:pt idx="38">
                  <c:v>02-15</c:v>
                </c:pt>
                <c:pt idx="39">
                  <c:v>02-16</c:v>
                </c:pt>
                <c:pt idx="40">
                  <c:v>02-18</c:v>
                </c:pt>
                <c:pt idx="41">
                  <c:v>02-19</c:v>
                </c:pt>
                <c:pt idx="42">
                  <c:v>02-20</c:v>
                </c:pt>
                <c:pt idx="43">
                  <c:v>02-21</c:v>
                </c:pt>
                <c:pt idx="44">
                  <c:v>02-22</c:v>
                </c:pt>
                <c:pt idx="45">
                  <c:v>02-23</c:v>
                </c:pt>
                <c:pt idx="46">
                  <c:v>02-25</c:v>
                </c:pt>
                <c:pt idx="47">
                  <c:v>02-26</c:v>
                </c:pt>
                <c:pt idx="48">
                  <c:v>02-27</c:v>
                </c:pt>
                <c:pt idx="49">
                  <c:v>02-28</c:v>
                </c:pt>
                <c:pt idx="50">
                  <c:v>03-01</c:v>
                </c:pt>
                <c:pt idx="51">
                  <c:v>03-02</c:v>
                </c:pt>
                <c:pt idx="52">
                  <c:v>03-03</c:v>
                </c:pt>
                <c:pt idx="53">
                  <c:v>03-05</c:v>
                </c:pt>
                <c:pt idx="54">
                  <c:v>03-07</c:v>
                </c:pt>
                <c:pt idx="55">
                  <c:v>03-08</c:v>
                </c:pt>
                <c:pt idx="56">
                  <c:v>03-09</c:v>
                </c:pt>
                <c:pt idx="57">
                  <c:v>03-10</c:v>
                </c:pt>
                <c:pt idx="58">
                  <c:v>03-12</c:v>
                </c:pt>
                <c:pt idx="59">
                  <c:v>03-14</c:v>
                </c:pt>
                <c:pt idx="60">
                  <c:v>03-15</c:v>
                </c:pt>
                <c:pt idx="61">
                  <c:v>03-16</c:v>
                </c:pt>
                <c:pt idx="62">
                  <c:v>03-17</c:v>
                </c:pt>
                <c:pt idx="63">
                  <c:v>03-19</c:v>
                </c:pt>
                <c:pt idx="64">
                  <c:v>03-21</c:v>
                </c:pt>
                <c:pt idx="65">
                  <c:v>03-22</c:v>
                </c:pt>
                <c:pt idx="66">
                  <c:v>03-23</c:v>
                </c:pt>
                <c:pt idx="67">
                  <c:v>03-24</c:v>
                </c:pt>
                <c:pt idx="68">
                  <c:v>03-26</c:v>
                </c:pt>
                <c:pt idx="69">
                  <c:v>03-28</c:v>
                </c:pt>
                <c:pt idx="70">
                  <c:v>03-29</c:v>
                </c:pt>
                <c:pt idx="71">
                  <c:v>03-30</c:v>
                </c:pt>
                <c:pt idx="72">
                  <c:v>03-31</c:v>
                </c:pt>
                <c:pt idx="73">
                  <c:v>04-02</c:v>
                </c:pt>
                <c:pt idx="74">
                  <c:v>04-04</c:v>
                </c:pt>
                <c:pt idx="75">
                  <c:v>04-05</c:v>
                </c:pt>
                <c:pt idx="76">
                  <c:v>04-06</c:v>
                </c:pt>
                <c:pt idx="77">
                  <c:v>04-07</c:v>
                </c:pt>
                <c:pt idx="78">
                  <c:v>04-09</c:v>
                </c:pt>
                <c:pt idx="79">
                  <c:v>04-11</c:v>
                </c:pt>
                <c:pt idx="80">
                  <c:v>04-12</c:v>
                </c:pt>
                <c:pt idx="81">
                  <c:v>04-13</c:v>
                </c:pt>
                <c:pt idx="82">
                  <c:v>04-14</c:v>
                </c:pt>
                <c:pt idx="83">
                  <c:v>04-16</c:v>
                </c:pt>
                <c:pt idx="84">
                  <c:v>04-18</c:v>
                </c:pt>
                <c:pt idx="85">
                  <c:v>04-19</c:v>
                </c:pt>
                <c:pt idx="86">
                  <c:v>04-20</c:v>
                </c:pt>
                <c:pt idx="87">
                  <c:v>04-21</c:v>
                </c:pt>
                <c:pt idx="88">
                  <c:v>04-23</c:v>
                </c:pt>
                <c:pt idx="89">
                  <c:v>04-25</c:v>
                </c:pt>
                <c:pt idx="90">
                  <c:v>04-26</c:v>
                </c:pt>
                <c:pt idx="91">
                  <c:v>04-27</c:v>
                </c:pt>
                <c:pt idx="92">
                  <c:v>04-28</c:v>
                </c:pt>
                <c:pt idx="93">
                  <c:v>04-30</c:v>
                </c:pt>
                <c:pt idx="94">
                  <c:v>05-02</c:v>
                </c:pt>
                <c:pt idx="95">
                  <c:v>05-03</c:v>
                </c:pt>
                <c:pt idx="96">
                  <c:v>05-04</c:v>
                </c:pt>
                <c:pt idx="97">
                  <c:v>05-05</c:v>
                </c:pt>
                <c:pt idx="98">
                  <c:v>05-07</c:v>
                </c:pt>
                <c:pt idx="99">
                  <c:v>05-09</c:v>
                </c:pt>
                <c:pt idx="100">
                  <c:v>05-10</c:v>
                </c:pt>
                <c:pt idx="101">
                  <c:v>05-11</c:v>
                </c:pt>
                <c:pt idx="102">
                  <c:v>05-12</c:v>
                </c:pt>
                <c:pt idx="103">
                  <c:v>05-14</c:v>
                </c:pt>
                <c:pt idx="104">
                  <c:v>05-16</c:v>
                </c:pt>
                <c:pt idx="105">
                  <c:v>05-17</c:v>
                </c:pt>
                <c:pt idx="106">
                  <c:v>05-18</c:v>
                </c:pt>
                <c:pt idx="107">
                  <c:v>05-19</c:v>
                </c:pt>
                <c:pt idx="108">
                  <c:v>05-21</c:v>
                </c:pt>
                <c:pt idx="109">
                  <c:v>05-23</c:v>
                </c:pt>
                <c:pt idx="110">
                  <c:v>05-24</c:v>
                </c:pt>
                <c:pt idx="111">
                  <c:v>05-25</c:v>
                </c:pt>
                <c:pt idx="112">
                  <c:v>05-26</c:v>
                </c:pt>
                <c:pt idx="113">
                  <c:v>05-28</c:v>
                </c:pt>
                <c:pt idx="114">
                  <c:v>05-30</c:v>
                </c:pt>
                <c:pt idx="115">
                  <c:v>05-31</c:v>
                </c:pt>
                <c:pt idx="116">
                  <c:v>06-01</c:v>
                </c:pt>
                <c:pt idx="117">
                  <c:v>06-02</c:v>
                </c:pt>
                <c:pt idx="118">
                  <c:v>06-04</c:v>
                </c:pt>
                <c:pt idx="119">
                  <c:v>06-06</c:v>
                </c:pt>
                <c:pt idx="120">
                  <c:v>06-07</c:v>
                </c:pt>
                <c:pt idx="121">
                  <c:v>06-08</c:v>
                </c:pt>
                <c:pt idx="122">
                  <c:v>06-09</c:v>
                </c:pt>
                <c:pt idx="123">
                  <c:v>06-11</c:v>
                </c:pt>
                <c:pt idx="124">
                  <c:v>06-13</c:v>
                </c:pt>
                <c:pt idx="125">
                  <c:v>06-14</c:v>
                </c:pt>
                <c:pt idx="126">
                  <c:v>06-15</c:v>
                </c:pt>
                <c:pt idx="127">
                  <c:v>06-16</c:v>
                </c:pt>
                <c:pt idx="128">
                  <c:v>06-18</c:v>
                </c:pt>
                <c:pt idx="129">
                  <c:v>06-20</c:v>
                </c:pt>
                <c:pt idx="130">
                  <c:v>06-21</c:v>
                </c:pt>
                <c:pt idx="131">
                  <c:v>06-22</c:v>
                </c:pt>
                <c:pt idx="132">
                  <c:v>06-23</c:v>
                </c:pt>
                <c:pt idx="133">
                  <c:v>06-25</c:v>
                </c:pt>
                <c:pt idx="134">
                  <c:v>06-27</c:v>
                </c:pt>
                <c:pt idx="135">
                  <c:v>06-28</c:v>
                </c:pt>
                <c:pt idx="136">
                  <c:v>06-29</c:v>
                </c:pt>
                <c:pt idx="137">
                  <c:v>06-30</c:v>
                </c:pt>
                <c:pt idx="138">
                  <c:v>07-02</c:v>
                </c:pt>
                <c:pt idx="139">
                  <c:v>07-03</c:v>
                </c:pt>
                <c:pt idx="140">
                  <c:v>07-05</c:v>
                </c:pt>
                <c:pt idx="141">
                  <c:v>07-06</c:v>
                </c:pt>
                <c:pt idx="142">
                  <c:v>07-07</c:v>
                </c:pt>
                <c:pt idx="143">
                  <c:v>07-09</c:v>
                </c:pt>
                <c:pt idx="144">
                  <c:v>07-11</c:v>
                </c:pt>
                <c:pt idx="145">
                  <c:v>07-12</c:v>
                </c:pt>
                <c:pt idx="146">
                  <c:v>07-13</c:v>
                </c:pt>
                <c:pt idx="147">
                  <c:v>07-14</c:v>
                </c:pt>
                <c:pt idx="148">
                  <c:v>07-16</c:v>
                </c:pt>
                <c:pt idx="149">
                  <c:v>07-18</c:v>
                </c:pt>
                <c:pt idx="150">
                  <c:v>07-19</c:v>
                </c:pt>
                <c:pt idx="151">
                  <c:v>07-20</c:v>
                </c:pt>
                <c:pt idx="152">
                  <c:v>07-21</c:v>
                </c:pt>
                <c:pt idx="153">
                  <c:v>07-23</c:v>
                </c:pt>
                <c:pt idx="154">
                  <c:v>07-25</c:v>
                </c:pt>
                <c:pt idx="155">
                  <c:v>07-26</c:v>
                </c:pt>
                <c:pt idx="156">
                  <c:v>07-27</c:v>
                </c:pt>
                <c:pt idx="157">
                  <c:v>07-28</c:v>
                </c:pt>
                <c:pt idx="158">
                  <c:v>07-30</c:v>
                </c:pt>
                <c:pt idx="159">
                  <c:v>08-01</c:v>
                </c:pt>
                <c:pt idx="160">
                  <c:v>08-02</c:v>
                </c:pt>
                <c:pt idx="161">
                  <c:v>08-03</c:v>
                </c:pt>
                <c:pt idx="162">
                  <c:v>08-04</c:v>
                </c:pt>
                <c:pt idx="163">
                  <c:v>08-06</c:v>
                </c:pt>
                <c:pt idx="164">
                  <c:v>08-08</c:v>
                </c:pt>
                <c:pt idx="165">
                  <c:v>08-09</c:v>
                </c:pt>
                <c:pt idx="166">
                  <c:v>08-10</c:v>
                </c:pt>
                <c:pt idx="167">
                  <c:v>08-11</c:v>
                </c:pt>
                <c:pt idx="168">
                  <c:v>08-13</c:v>
                </c:pt>
                <c:pt idx="169">
                  <c:v>08-15</c:v>
                </c:pt>
                <c:pt idx="170">
                  <c:v>08-16</c:v>
                </c:pt>
                <c:pt idx="171">
                  <c:v>08-17</c:v>
                </c:pt>
                <c:pt idx="172">
                  <c:v>08-18</c:v>
                </c:pt>
                <c:pt idx="173">
                  <c:v>08-20</c:v>
                </c:pt>
                <c:pt idx="174">
                  <c:v>08-22</c:v>
                </c:pt>
                <c:pt idx="175">
                  <c:v>08-23</c:v>
                </c:pt>
                <c:pt idx="176">
                  <c:v>08-24</c:v>
                </c:pt>
                <c:pt idx="177">
                  <c:v>08-25</c:v>
                </c:pt>
                <c:pt idx="178">
                  <c:v>08-27</c:v>
                </c:pt>
                <c:pt idx="179">
                  <c:v>08-29</c:v>
                </c:pt>
                <c:pt idx="180">
                  <c:v>08-30</c:v>
                </c:pt>
                <c:pt idx="181">
                  <c:v>08-31</c:v>
                </c:pt>
                <c:pt idx="182">
                  <c:v>09-01</c:v>
                </c:pt>
                <c:pt idx="183">
                  <c:v>09-03</c:v>
                </c:pt>
                <c:pt idx="184">
                  <c:v>09-05</c:v>
                </c:pt>
                <c:pt idx="185">
                  <c:v>09-06</c:v>
                </c:pt>
                <c:pt idx="186">
                  <c:v>09-07</c:v>
                </c:pt>
                <c:pt idx="187">
                  <c:v>09-08</c:v>
                </c:pt>
                <c:pt idx="188">
                  <c:v>09-10</c:v>
                </c:pt>
                <c:pt idx="189">
                  <c:v>09-12</c:v>
                </c:pt>
                <c:pt idx="190">
                  <c:v>09-13</c:v>
                </c:pt>
                <c:pt idx="191">
                  <c:v>09-14</c:v>
                </c:pt>
                <c:pt idx="192">
                  <c:v>09-15</c:v>
                </c:pt>
                <c:pt idx="193">
                  <c:v>09-17</c:v>
                </c:pt>
                <c:pt idx="194">
                  <c:v>09-19</c:v>
                </c:pt>
                <c:pt idx="195">
                  <c:v>09-20</c:v>
                </c:pt>
                <c:pt idx="196">
                  <c:v>09-21</c:v>
                </c:pt>
                <c:pt idx="197">
                  <c:v>09-22</c:v>
                </c:pt>
                <c:pt idx="198">
                  <c:v>09-24</c:v>
                </c:pt>
                <c:pt idx="199">
                  <c:v>09-26</c:v>
                </c:pt>
                <c:pt idx="200">
                  <c:v>09-27</c:v>
                </c:pt>
                <c:pt idx="201">
                  <c:v>09-28</c:v>
                </c:pt>
                <c:pt idx="202">
                  <c:v>09-29</c:v>
                </c:pt>
                <c:pt idx="203">
                  <c:v>10-01</c:v>
                </c:pt>
                <c:pt idx="204">
                  <c:v>10-03</c:v>
                </c:pt>
                <c:pt idx="205">
                  <c:v>10-04</c:v>
                </c:pt>
                <c:pt idx="206">
                  <c:v>10-05</c:v>
                </c:pt>
                <c:pt idx="207">
                  <c:v>10-06</c:v>
                </c:pt>
                <c:pt idx="208">
                  <c:v>10-08</c:v>
                </c:pt>
                <c:pt idx="209">
                  <c:v>10-10</c:v>
                </c:pt>
                <c:pt idx="210">
                  <c:v>10-11</c:v>
                </c:pt>
                <c:pt idx="211">
                  <c:v>10-12</c:v>
                </c:pt>
                <c:pt idx="212">
                  <c:v>10-13</c:v>
                </c:pt>
                <c:pt idx="213">
                  <c:v>10-15</c:v>
                </c:pt>
                <c:pt idx="214">
                  <c:v>10-17</c:v>
                </c:pt>
                <c:pt idx="215">
                  <c:v>10-18</c:v>
                </c:pt>
                <c:pt idx="216">
                  <c:v>10-19</c:v>
                </c:pt>
                <c:pt idx="217">
                  <c:v>10-20</c:v>
                </c:pt>
                <c:pt idx="218">
                  <c:v>10-22</c:v>
                </c:pt>
                <c:pt idx="219">
                  <c:v>10-24</c:v>
                </c:pt>
                <c:pt idx="220">
                  <c:v>10-25</c:v>
                </c:pt>
                <c:pt idx="221">
                  <c:v>10-26</c:v>
                </c:pt>
                <c:pt idx="222">
                  <c:v>10-27</c:v>
                </c:pt>
                <c:pt idx="223">
                  <c:v>10-29</c:v>
                </c:pt>
                <c:pt idx="224">
                  <c:v>10-31</c:v>
                </c:pt>
                <c:pt idx="225">
                  <c:v>11-01</c:v>
                </c:pt>
                <c:pt idx="226">
                  <c:v>11-02</c:v>
                </c:pt>
                <c:pt idx="227">
                  <c:v>11-03</c:v>
                </c:pt>
                <c:pt idx="228">
                  <c:v>11-05</c:v>
                </c:pt>
                <c:pt idx="229">
                  <c:v>11-07</c:v>
                </c:pt>
                <c:pt idx="230">
                  <c:v>11-08</c:v>
                </c:pt>
                <c:pt idx="231">
                  <c:v>11-09</c:v>
                </c:pt>
                <c:pt idx="232">
                  <c:v>11-10</c:v>
                </c:pt>
                <c:pt idx="233">
                  <c:v>11-12</c:v>
                </c:pt>
                <c:pt idx="234">
                  <c:v>11-14</c:v>
                </c:pt>
                <c:pt idx="235">
                  <c:v>11-15</c:v>
                </c:pt>
                <c:pt idx="236">
                  <c:v>11-16</c:v>
                </c:pt>
                <c:pt idx="237">
                  <c:v>11-17</c:v>
                </c:pt>
                <c:pt idx="238">
                  <c:v>11-19</c:v>
                </c:pt>
                <c:pt idx="239">
                  <c:v>11-21</c:v>
                </c:pt>
                <c:pt idx="240">
                  <c:v>11-22</c:v>
                </c:pt>
                <c:pt idx="241">
                  <c:v>11-23</c:v>
                </c:pt>
                <c:pt idx="242">
                  <c:v>11-24</c:v>
                </c:pt>
                <c:pt idx="243">
                  <c:v>11-26</c:v>
                </c:pt>
                <c:pt idx="244">
                  <c:v>11-28</c:v>
                </c:pt>
                <c:pt idx="245">
                  <c:v>11-29</c:v>
                </c:pt>
                <c:pt idx="246">
                  <c:v>11-30</c:v>
                </c:pt>
                <c:pt idx="247">
                  <c:v>12-01</c:v>
                </c:pt>
                <c:pt idx="248">
                  <c:v>12-03</c:v>
                </c:pt>
                <c:pt idx="249">
                  <c:v>12-05</c:v>
                </c:pt>
                <c:pt idx="250">
                  <c:v>12-06</c:v>
                </c:pt>
                <c:pt idx="251">
                  <c:v>12-07</c:v>
                </c:pt>
                <c:pt idx="252">
                  <c:v>12-08</c:v>
                </c:pt>
                <c:pt idx="253">
                  <c:v>12-10</c:v>
                </c:pt>
                <c:pt idx="254">
                  <c:v>12-12</c:v>
                </c:pt>
                <c:pt idx="255">
                  <c:v>12-13</c:v>
                </c:pt>
                <c:pt idx="256">
                  <c:v>12-14</c:v>
                </c:pt>
                <c:pt idx="257">
                  <c:v>12-15</c:v>
                </c:pt>
                <c:pt idx="258">
                  <c:v>12-17</c:v>
                </c:pt>
                <c:pt idx="259">
                  <c:v>12-19</c:v>
                </c:pt>
                <c:pt idx="260">
                  <c:v>12-20</c:v>
                </c:pt>
                <c:pt idx="261">
                  <c:v>12-21</c:v>
                </c:pt>
                <c:pt idx="262">
                  <c:v>12-24</c:v>
                </c:pt>
                <c:pt idx="263">
                  <c:v>12-26</c:v>
                </c:pt>
                <c:pt idx="264">
                  <c:v>12-27</c:v>
                </c:pt>
                <c:pt idx="265">
                  <c:v>12-28</c:v>
                </c:pt>
                <c:pt idx="266">
                  <c:v>12-29</c:v>
                </c:pt>
                <c:pt idx="267">
                  <c:v>12-31</c:v>
                </c:pt>
              </c:strCache>
            </c:strRef>
          </c:cat>
          <c:val>
            <c:numRef>
              <c:f>'美玉米持仓（2） '!$AP$6:$AP$274</c:f>
              <c:numCache>
                <c:formatCode>General</c:formatCode>
                <c:ptCount val="268"/>
                <c:pt idx="2">
                  <c:v>-382800</c:v>
                </c:pt>
                <c:pt idx="8">
                  <c:v>-366833</c:v>
                </c:pt>
                <c:pt idx="14">
                  <c:v>-342687</c:v>
                </c:pt>
                <c:pt idx="20">
                  <c:v>-389471</c:v>
                </c:pt>
                <c:pt idx="26">
                  <c:v>-407663</c:v>
                </c:pt>
                <c:pt idx="32">
                  <c:v>-382874</c:v>
                </c:pt>
                <c:pt idx="38">
                  <c:v>-374969</c:v>
                </c:pt>
                <c:pt idx="44">
                  <c:v>-410962</c:v>
                </c:pt>
                <c:pt idx="50">
                  <c:v>-427812</c:v>
                </c:pt>
                <c:pt idx="55">
                  <c:v>-456684</c:v>
                </c:pt>
                <c:pt idx="60">
                  <c:v>-468758</c:v>
                </c:pt>
                <c:pt idx="65">
                  <c:v>-470715</c:v>
                </c:pt>
                <c:pt idx="70">
                  <c:v>-424699</c:v>
                </c:pt>
                <c:pt idx="75">
                  <c:v>-424154</c:v>
                </c:pt>
                <c:pt idx="80">
                  <c:v>-443706</c:v>
                </c:pt>
                <c:pt idx="85">
                  <c:v>-456269</c:v>
                </c:pt>
                <c:pt idx="90">
                  <c:v>-447256</c:v>
                </c:pt>
                <c:pt idx="95">
                  <c:v>-451210</c:v>
                </c:pt>
                <c:pt idx="100">
                  <c:v>-415345</c:v>
                </c:pt>
                <c:pt idx="105">
                  <c:v>-424756</c:v>
                </c:pt>
                <c:pt idx="110">
                  <c:v>-372522</c:v>
                </c:pt>
                <c:pt idx="115">
                  <c:v>-353348</c:v>
                </c:pt>
                <c:pt idx="120">
                  <c:v>-337137</c:v>
                </c:pt>
                <c:pt idx="125">
                  <c:v>-344196</c:v>
                </c:pt>
                <c:pt idx="130">
                  <c:v>-326474</c:v>
                </c:pt>
                <c:pt idx="135">
                  <c:v>-274110</c:v>
                </c:pt>
                <c:pt idx="140">
                  <c:v>-207441</c:v>
                </c:pt>
                <c:pt idx="145">
                  <c:v>-196533</c:v>
                </c:pt>
                <c:pt idx="150">
                  <c:v>-165611</c:v>
                </c:pt>
                <c:pt idx="155">
                  <c:v>-138899</c:v>
                </c:pt>
                <c:pt idx="160">
                  <c:v>-149434</c:v>
                </c:pt>
                <c:pt idx="165">
                  <c:v>-160654</c:v>
                </c:pt>
                <c:pt idx="170">
                  <c:v>-166318</c:v>
                </c:pt>
                <c:pt idx="175">
                  <c:v>-206806</c:v>
                </c:pt>
                <c:pt idx="180">
                  <c:v>-225759</c:v>
                </c:pt>
                <c:pt idx="185">
                  <c:v>-230702</c:v>
                </c:pt>
                <c:pt idx="190">
                  <c:v>-234179</c:v>
                </c:pt>
                <c:pt idx="195">
                  <c:v>-241238</c:v>
                </c:pt>
                <c:pt idx="200">
                  <c:v>-229436</c:v>
                </c:pt>
                <c:pt idx="205">
                  <c:v>-239959</c:v>
                </c:pt>
                <c:pt idx="210">
                  <c:v>-258225</c:v>
                </c:pt>
                <c:pt idx="215">
                  <c:v>-249255</c:v>
                </c:pt>
                <c:pt idx="220">
                  <c:v>-273645</c:v>
                </c:pt>
                <c:pt idx="225">
                  <c:v>-286790</c:v>
                </c:pt>
                <c:pt idx="230">
                  <c:v>-254182</c:v>
                </c:pt>
                <c:pt idx="235">
                  <c:v>-211862</c:v>
                </c:pt>
                <c:pt idx="240">
                  <c:v>-215496</c:v>
                </c:pt>
                <c:pt idx="245">
                  <c:v>-231169</c:v>
                </c:pt>
                <c:pt idx="250">
                  <c:v>-157536</c:v>
                </c:pt>
                <c:pt idx="255">
                  <c:v>-173223</c:v>
                </c:pt>
                <c:pt idx="260">
                  <c:v>-158616</c:v>
                </c:pt>
                <c:pt idx="264">
                  <c:v>-189873</c:v>
                </c:pt>
              </c:numCache>
            </c:numRef>
          </c:val>
          <c:smooth val="0"/>
        </c:ser>
        <c:ser>
          <c:idx val="4"/>
          <c:order val="4"/>
          <c:tx>
            <c:strRef>
              <c:f>'美玉米持仓（2） '!$AQ$4:$AQ$5</c:f>
              <c:strCache>
                <c:ptCount val="1"/>
                <c:pt idx="0">
                  <c:v>2023</c:v>
                </c:pt>
              </c:strCache>
            </c:strRef>
          </c:tx>
          <c:spPr>
            <a:ln w="15875" cap="rnd" cmpd="sng" algn="ctr">
              <a:solidFill>
                <a:srgbClr val="9E9E9E"/>
              </a:solidFill>
              <a:prstDash val="solid"/>
              <a:round/>
            </a:ln>
            <a:effectLst/>
          </c:spPr>
          <c:marker>
            <c:symbol val="none"/>
          </c:marker>
          <c:dLbls>
            <c:delete val="1"/>
          </c:dLbls>
          <c:cat>
            <c:strRef>
              <c:f>'美玉米持仓（2） '!$AL$6:$AL$274</c:f>
              <c:strCache>
                <c:ptCount val="268"/>
                <c:pt idx="0">
                  <c:v>01-02</c:v>
                </c:pt>
                <c:pt idx="1">
                  <c:v>01-03</c:v>
                </c:pt>
                <c:pt idx="2">
                  <c:v>01-04</c:v>
                </c:pt>
                <c:pt idx="3">
                  <c:v>01-05</c:v>
                </c:pt>
                <c:pt idx="4">
                  <c:v>01-07</c:v>
                </c:pt>
                <c:pt idx="5">
                  <c:v>01-08</c:v>
                </c:pt>
                <c:pt idx="6">
                  <c:v>01-09</c:v>
                </c:pt>
                <c:pt idx="7">
                  <c:v>01-10</c:v>
                </c:pt>
                <c:pt idx="8">
                  <c:v>01-11</c:v>
                </c:pt>
                <c:pt idx="9">
                  <c:v>01-12</c:v>
                </c:pt>
                <c:pt idx="10">
                  <c:v>01-14</c:v>
                </c:pt>
                <c:pt idx="11">
                  <c:v>01-15</c:v>
                </c:pt>
                <c:pt idx="12">
                  <c:v>01-16</c:v>
                </c:pt>
                <c:pt idx="13">
                  <c:v>01-17</c:v>
                </c:pt>
                <c:pt idx="14">
                  <c:v>01-18</c:v>
                </c:pt>
                <c:pt idx="15">
                  <c:v>01-19</c:v>
                </c:pt>
                <c:pt idx="16">
                  <c:v>01-21</c:v>
                </c:pt>
                <c:pt idx="17">
                  <c:v>01-22</c:v>
                </c:pt>
                <c:pt idx="18">
                  <c:v>01-23</c:v>
                </c:pt>
                <c:pt idx="19">
                  <c:v>01-24</c:v>
                </c:pt>
                <c:pt idx="20">
                  <c:v>01-25</c:v>
                </c:pt>
                <c:pt idx="21">
                  <c:v>01-26</c:v>
                </c:pt>
                <c:pt idx="22">
                  <c:v>01-28</c:v>
                </c:pt>
                <c:pt idx="23">
                  <c:v>01-29</c:v>
                </c:pt>
                <c:pt idx="24">
                  <c:v>01-30</c:v>
                </c:pt>
                <c:pt idx="25">
                  <c:v>01-31</c:v>
                </c:pt>
                <c:pt idx="26">
                  <c:v>02-01</c:v>
                </c:pt>
                <c:pt idx="27">
                  <c:v>02-02</c:v>
                </c:pt>
                <c:pt idx="28">
                  <c:v>02-04</c:v>
                </c:pt>
                <c:pt idx="29">
                  <c:v>02-05</c:v>
                </c:pt>
                <c:pt idx="30">
                  <c:v>02-06</c:v>
                </c:pt>
                <c:pt idx="31">
                  <c:v>02-07</c:v>
                </c:pt>
                <c:pt idx="32">
                  <c:v>02-08</c:v>
                </c:pt>
                <c:pt idx="33">
                  <c:v>02-09</c:v>
                </c:pt>
                <c:pt idx="34">
                  <c:v>02-11</c:v>
                </c:pt>
                <c:pt idx="35">
                  <c:v>02-12</c:v>
                </c:pt>
                <c:pt idx="36">
                  <c:v>02-13</c:v>
                </c:pt>
                <c:pt idx="37">
                  <c:v>02-14</c:v>
                </c:pt>
                <c:pt idx="38">
                  <c:v>02-15</c:v>
                </c:pt>
                <c:pt idx="39">
                  <c:v>02-16</c:v>
                </c:pt>
                <c:pt idx="40">
                  <c:v>02-18</c:v>
                </c:pt>
                <c:pt idx="41">
                  <c:v>02-19</c:v>
                </c:pt>
                <c:pt idx="42">
                  <c:v>02-20</c:v>
                </c:pt>
                <c:pt idx="43">
                  <c:v>02-21</c:v>
                </c:pt>
                <c:pt idx="44">
                  <c:v>02-22</c:v>
                </c:pt>
                <c:pt idx="45">
                  <c:v>02-23</c:v>
                </c:pt>
                <c:pt idx="46">
                  <c:v>02-25</c:v>
                </c:pt>
                <c:pt idx="47">
                  <c:v>02-26</c:v>
                </c:pt>
                <c:pt idx="48">
                  <c:v>02-27</c:v>
                </c:pt>
                <c:pt idx="49">
                  <c:v>02-28</c:v>
                </c:pt>
                <c:pt idx="50">
                  <c:v>03-01</c:v>
                </c:pt>
                <c:pt idx="51">
                  <c:v>03-02</c:v>
                </c:pt>
                <c:pt idx="52">
                  <c:v>03-03</c:v>
                </c:pt>
                <c:pt idx="53">
                  <c:v>03-05</c:v>
                </c:pt>
                <c:pt idx="54">
                  <c:v>03-07</c:v>
                </c:pt>
                <c:pt idx="55">
                  <c:v>03-08</c:v>
                </c:pt>
                <c:pt idx="56">
                  <c:v>03-09</c:v>
                </c:pt>
                <c:pt idx="57">
                  <c:v>03-10</c:v>
                </c:pt>
                <c:pt idx="58">
                  <c:v>03-12</c:v>
                </c:pt>
                <c:pt idx="59">
                  <c:v>03-14</c:v>
                </c:pt>
                <c:pt idx="60">
                  <c:v>03-15</c:v>
                </c:pt>
                <c:pt idx="61">
                  <c:v>03-16</c:v>
                </c:pt>
                <c:pt idx="62">
                  <c:v>03-17</c:v>
                </c:pt>
                <c:pt idx="63">
                  <c:v>03-19</c:v>
                </c:pt>
                <c:pt idx="64">
                  <c:v>03-21</c:v>
                </c:pt>
                <c:pt idx="65">
                  <c:v>03-22</c:v>
                </c:pt>
                <c:pt idx="66">
                  <c:v>03-23</c:v>
                </c:pt>
                <c:pt idx="67">
                  <c:v>03-24</c:v>
                </c:pt>
                <c:pt idx="68">
                  <c:v>03-26</c:v>
                </c:pt>
                <c:pt idx="69">
                  <c:v>03-28</c:v>
                </c:pt>
                <c:pt idx="70">
                  <c:v>03-29</c:v>
                </c:pt>
                <c:pt idx="71">
                  <c:v>03-30</c:v>
                </c:pt>
                <c:pt idx="72">
                  <c:v>03-31</c:v>
                </c:pt>
                <c:pt idx="73">
                  <c:v>04-02</c:v>
                </c:pt>
                <c:pt idx="74">
                  <c:v>04-04</c:v>
                </c:pt>
                <c:pt idx="75">
                  <c:v>04-05</c:v>
                </c:pt>
                <c:pt idx="76">
                  <c:v>04-06</c:v>
                </c:pt>
                <c:pt idx="77">
                  <c:v>04-07</c:v>
                </c:pt>
                <c:pt idx="78">
                  <c:v>04-09</c:v>
                </c:pt>
                <c:pt idx="79">
                  <c:v>04-11</c:v>
                </c:pt>
                <c:pt idx="80">
                  <c:v>04-12</c:v>
                </c:pt>
                <c:pt idx="81">
                  <c:v>04-13</c:v>
                </c:pt>
                <c:pt idx="82">
                  <c:v>04-14</c:v>
                </c:pt>
                <c:pt idx="83">
                  <c:v>04-16</c:v>
                </c:pt>
                <c:pt idx="84">
                  <c:v>04-18</c:v>
                </c:pt>
                <c:pt idx="85">
                  <c:v>04-19</c:v>
                </c:pt>
                <c:pt idx="86">
                  <c:v>04-20</c:v>
                </c:pt>
                <c:pt idx="87">
                  <c:v>04-21</c:v>
                </c:pt>
                <c:pt idx="88">
                  <c:v>04-23</c:v>
                </c:pt>
                <c:pt idx="89">
                  <c:v>04-25</c:v>
                </c:pt>
                <c:pt idx="90">
                  <c:v>04-26</c:v>
                </c:pt>
                <c:pt idx="91">
                  <c:v>04-27</c:v>
                </c:pt>
                <c:pt idx="92">
                  <c:v>04-28</c:v>
                </c:pt>
                <c:pt idx="93">
                  <c:v>04-30</c:v>
                </c:pt>
                <c:pt idx="94">
                  <c:v>05-02</c:v>
                </c:pt>
                <c:pt idx="95">
                  <c:v>05-03</c:v>
                </c:pt>
                <c:pt idx="96">
                  <c:v>05-04</c:v>
                </c:pt>
                <c:pt idx="97">
                  <c:v>05-05</c:v>
                </c:pt>
                <c:pt idx="98">
                  <c:v>05-07</c:v>
                </c:pt>
                <c:pt idx="99">
                  <c:v>05-09</c:v>
                </c:pt>
                <c:pt idx="100">
                  <c:v>05-10</c:v>
                </c:pt>
                <c:pt idx="101">
                  <c:v>05-11</c:v>
                </c:pt>
                <c:pt idx="102">
                  <c:v>05-12</c:v>
                </c:pt>
                <c:pt idx="103">
                  <c:v>05-14</c:v>
                </c:pt>
                <c:pt idx="104">
                  <c:v>05-16</c:v>
                </c:pt>
                <c:pt idx="105">
                  <c:v>05-17</c:v>
                </c:pt>
                <c:pt idx="106">
                  <c:v>05-18</c:v>
                </c:pt>
                <c:pt idx="107">
                  <c:v>05-19</c:v>
                </c:pt>
                <c:pt idx="108">
                  <c:v>05-21</c:v>
                </c:pt>
                <c:pt idx="109">
                  <c:v>05-23</c:v>
                </c:pt>
                <c:pt idx="110">
                  <c:v>05-24</c:v>
                </c:pt>
                <c:pt idx="111">
                  <c:v>05-25</c:v>
                </c:pt>
                <c:pt idx="112">
                  <c:v>05-26</c:v>
                </c:pt>
                <c:pt idx="113">
                  <c:v>05-28</c:v>
                </c:pt>
                <c:pt idx="114">
                  <c:v>05-30</c:v>
                </c:pt>
                <c:pt idx="115">
                  <c:v>05-31</c:v>
                </c:pt>
                <c:pt idx="116">
                  <c:v>06-01</c:v>
                </c:pt>
                <c:pt idx="117">
                  <c:v>06-02</c:v>
                </c:pt>
                <c:pt idx="118">
                  <c:v>06-04</c:v>
                </c:pt>
                <c:pt idx="119">
                  <c:v>06-06</c:v>
                </c:pt>
                <c:pt idx="120">
                  <c:v>06-07</c:v>
                </c:pt>
                <c:pt idx="121">
                  <c:v>06-08</c:v>
                </c:pt>
                <c:pt idx="122">
                  <c:v>06-09</c:v>
                </c:pt>
                <c:pt idx="123">
                  <c:v>06-11</c:v>
                </c:pt>
                <c:pt idx="124">
                  <c:v>06-13</c:v>
                </c:pt>
                <c:pt idx="125">
                  <c:v>06-14</c:v>
                </c:pt>
                <c:pt idx="126">
                  <c:v>06-15</c:v>
                </c:pt>
                <c:pt idx="127">
                  <c:v>06-16</c:v>
                </c:pt>
                <c:pt idx="128">
                  <c:v>06-18</c:v>
                </c:pt>
                <c:pt idx="129">
                  <c:v>06-20</c:v>
                </c:pt>
                <c:pt idx="130">
                  <c:v>06-21</c:v>
                </c:pt>
                <c:pt idx="131">
                  <c:v>06-22</c:v>
                </c:pt>
                <c:pt idx="132">
                  <c:v>06-23</c:v>
                </c:pt>
                <c:pt idx="133">
                  <c:v>06-25</c:v>
                </c:pt>
                <c:pt idx="134">
                  <c:v>06-27</c:v>
                </c:pt>
                <c:pt idx="135">
                  <c:v>06-28</c:v>
                </c:pt>
                <c:pt idx="136">
                  <c:v>06-29</c:v>
                </c:pt>
                <c:pt idx="137">
                  <c:v>06-30</c:v>
                </c:pt>
                <c:pt idx="138">
                  <c:v>07-02</c:v>
                </c:pt>
                <c:pt idx="139">
                  <c:v>07-03</c:v>
                </c:pt>
                <c:pt idx="140">
                  <c:v>07-05</c:v>
                </c:pt>
                <c:pt idx="141">
                  <c:v>07-06</c:v>
                </c:pt>
                <c:pt idx="142">
                  <c:v>07-07</c:v>
                </c:pt>
                <c:pt idx="143">
                  <c:v>07-09</c:v>
                </c:pt>
                <c:pt idx="144">
                  <c:v>07-11</c:v>
                </c:pt>
                <c:pt idx="145">
                  <c:v>07-12</c:v>
                </c:pt>
                <c:pt idx="146">
                  <c:v>07-13</c:v>
                </c:pt>
                <c:pt idx="147">
                  <c:v>07-14</c:v>
                </c:pt>
                <c:pt idx="148">
                  <c:v>07-16</c:v>
                </c:pt>
                <c:pt idx="149">
                  <c:v>07-18</c:v>
                </c:pt>
                <c:pt idx="150">
                  <c:v>07-19</c:v>
                </c:pt>
                <c:pt idx="151">
                  <c:v>07-20</c:v>
                </c:pt>
                <c:pt idx="152">
                  <c:v>07-21</c:v>
                </c:pt>
                <c:pt idx="153">
                  <c:v>07-23</c:v>
                </c:pt>
                <c:pt idx="154">
                  <c:v>07-25</c:v>
                </c:pt>
                <c:pt idx="155">
                  <c:v>07-26</c:v>
                </c:pt>
                <c:pt idx="156">
                  <c:v>07-27</c:v>
                </c:pt>
                <c:pt idx="157">
                  <c:v>07-28</c:v>
                </c:pt>
                <c:pt idx="158">
                  <c:v>07-30</c:v>
                </c:pt>
                <c:pt idx="159">
                  <c:v>08-01</c:v>
                </c:pt>
                <c:pt idx="160">
                  <c:v>08-02</c:v>
                </c:pt>
                <c:pt idx="161">
                  <c:v>08-03</c:v>
                </c:pt>
                <c:pt idx="162">
                  <c:v>08-04</c:v>
                </c:pt>
                <c:pt idx="163">
                  <c:v>08-06</c:v>
                </c:pt>
                <c:pt idx="164">
                  <c:v>08-08</c:v>
                </c:pt>
                <c:pt idx="165">
                  <c:v>08-09</c:v>
                </c:pt>
                <c:pt idx="166">
                  <c:v>08-10</c:v>
                </c:pt>
                <c:pt idx="167">
                  <c:v>08-11</c:v>
                </c:pt>
                <c:pt idx="168">
                  <c:v>08-13</c:v>
                </c:pt>
                <c:pt idx="169">
                  <c:v>08-15</c:v>
                </c:pt>
                <c:pt idx="170">
                  <c:v>08-16</c:v>
                </c:pt>
                <c:pt idx="171">
                  <c:v>08-17</c:v>
                </c:pt>
                <c:pt idx="172">
                  <c:v>08-18</c:v>
                </c:pt>
                <c:pt idx="173">
                  <c:v>08-20</c:v>
                </c:pt>
                <c:pt idx="174">
                  <c:v>08-22</c:v>
                </c:pt>
                <c:pt idx="175">
                  <c:v>08-23</c:v>
                </c:pt>
                <c:pt idx="176">
                  <c:v>08-24</c:v>
                </c:pt>
                <c:pt idx="177">
                  <c:v>08-25</c:v>
                </c:pt>
                <c:pt idx="178">
                  <c:v>08-27</c:v>
                </c:pt>
                <c:pt idx="179">
                  <c:v>08-29</c:v>
                </c:pt>
                <c:pt idx="180">
                  <c:v>08-30</c:v>
                </c:pt>
                <c:pt idx="181">
                  <c:v>08-31</c:v>
                </c:pt>
                <c:pt idx="182">
                  <c:v>09-01</c:v>
                </c:pt>
                <c:pt idx="183">
                  <c:v>09-03</c:v>
                </c:pt>
                <c:pt idx="184">
                  <c:v>09-05</c:v>
                </c:pt>
                <c:pt idx="185">
                  <c:v>09-06</c:v>
                </c:pt>
                <c:pt idx="186">
                  <c:v>09-07</c:v>
                </c:pt>
                <c:pt idx="187">
                  <c:v>09-08</c:v>
                </c:pt>
                <c:pt idx="188">
                  <c:v>09-10</c:v>
                </c:pt>
                <c:pt idx="189">
                  <c:v>09-12</c:v>
                </c:pt>
                <c:pt idx="190">
                  <c:v>09-13</c:v>
                </c:pt>
                <c:pt idx="191">
                  <c:v>09-14</c:v>
                </c:pt>
                <c:pt idx="192">
                  <c:v>09-15</c:v>
                </c:pt>
                <c:pt idx="193">
                  <c:v>09-17</c:v>
                </c:pt>
                <c:pt idx="194">
                  <c:v>09-19</c:v>
                </c:pt>
                <c:pt idx="195">
                  <c:v>09-20</c:v>
                </c:pt>
                <c:pt idx="196">
                  <c:v>09-21</c:v>
                </c:pt>
                <c:pt idx="197">
                  <c:v>09-22</c:v>
                </c:pt>
                <c:pt idx="198">
                  <c:v>09-24</c:v>
                </c:pt>
                <c:pt idx="199">
                  <c:v>09-26</c:v>
                </c:pt>
                <c:pt idx="200">
                  <c:v>09-27</c:v>
                </c:pt>
                <c:pt idx="201">
                  <c:v>09-28</c:v>
                </c:pt>
                <c:pt idx="202">
                  <c:v>09-29</c:v>
                </c:pt>
                <c:pt idx="203">
                  <c:v>10-01</c:v>
                </c:pt>
                <c:pt idx="204">
                  <c:v>10-03</c:v>
                </c:pt>
                <c:pt idx="205">
                  <c:v>10-04</c:v>
                </c:pt>
                <c:pt idx="206">
                  <c:v>10-05</c:v>
                </c:pt>
                <c:pt idx="207">
                  <c:v>10-06</c:v>
                </c:pt>
                <c:pt idx="208">
                  <c:v>10-08</c:v>
                </c:pt>
                <c:pt idx="209">
                  <c:v>10-10</c:v>
                </c:pt>
                <c:pt idx="210">
                  <c:v>10-11</c:v>
                </c:pt>
                <c:pt idx="211">
                  <c:v>10-12</c:v>
                </c:pt>
                <c:pt idx="212">
                  <c:v>10-13</c:v>
                </c:pt>
                <c:pt idx="213">
                  <c:v>10-15</c:v>
                </c:pt>
                <c:pt idx="214">
                  <c:v>10-17</c:v>
                </c:pt>
                <c:pt idx="215">
                  <c:v>10-18</c:v>
                </c:pt>
                <c:pt idx="216">
                  <c:v>10-19</c:v>
                </c:pt>
                <c:pt idx="217">
                  <c:v>10-20</c:v>
                </c:pt>
                <c:pt idx="218">
                  <c:v>10-22</c:v>
                </c:pt>
                <c:pt idx="219">
                  <c:v>10-24</c:v>
                </c:pt>
                <c:pt idx="220">
                  <c:v>10-25</c:v>
                </c:pt>
                <c:pt idx="221">
                  <c:v>10-26</c:v>
                </c:pt>
                <c:pt idx="222">
                  <c:v>10-27</c:v>
                </c:pt>
                <c:pt idx="223">
                  <c:v>10-29</c:v>
                </c:pt>
                <c:pt idx="224">
                  <c:v>10-31</c:v>
                </c:pt>
                <c:pt idx="225">
                  <c:v>11-01</c:v>
                </c:pt>
                <c:pt idx="226">
                  <c:v>11-02</c:v>
                </c:pt>
                <c:pt idx="227">
                  <c:v>11-03</c:v>
                </c:pt>
                <c:pt idx="228">
                  <c:v>11-05</c:v>
                </c:pt>
                <c:pt idx="229">
                  <c:v>11-07</c:v>
                </c:pt>
                <c:pt idx="230">
                  <c:v>11-08</c:v>
                </c:pt>
                <c:pt idx="231">
                  <c:v>11-09</c:v>
                </c:pt>
                <c:pt idx="232">
                  <c:v>11-10</c:v>
                </c:pt>
                <c:pt idx="233">
                  <c:v>11-12</c:v>
                </c:pt>
                <c:pt idx="234">
                  <c:v>11-14</c:v>
                </c:pt>
                <c:pt idx="235">
                  <c:v>11-15</c:v>
                </c:pt>
                <c:pt idx="236">
                  <c:v>11-16</c:v>
                </c:pt>
                <c:pt idx="237">
                  <c:v>11-17</c:v>
                </c:pt>
                <c:pt idx="238">
                  <c:v>11-19</c:v>
                </c:pt>
                <c:pt idx="239">
                  <c:v>11-21</c:v>
                </c:pt>
                <c:pt idx="240">
                  <c:v>11-22</c:v>
                </c:pt>
                <c:pt idx="241">
                  <c:v>11-23</c:v>
                </c:pt>
                <c:pt idx="242">
                  <c:v>11-24</c:v>
                </c:pt>
                <c:pt idx="243">
                  <c:v>11-26</c:v>
                </c:pt>
                <c:pt idx="244">
                  <c:v>11-28</c:v>
                </c:pt>
                <c:pt idx="245">
                  <c:v>11-29</c:v>
                </c:pt>
                <c:pt idx="246">
                  <c:v>11-30</c:v>
                </c:pt>
                <c:pt idx="247">
                  <c:v>12-01</c:v>
                </c:pt>
                <c:pt idx="248">
                  <c:v>12-03</c:v>
                </c:pt>
                <c:pt idx="249">
                  <c:v>12-05</c:v>
                </c:pt>
                <c:pt idx="250">
                  <c:v>12-06</c:v>
                </c:pt>
                <c:pt idx="251">
                  <c:v>12-07</c:v>
                </c:pt>
                <c:pt idx="252">
                  <c:v>12-08</c:v>
                </c:pt>
                <c:pt idx="253">
                  <c:v>12-10</c:v>
                </c:pt>
                <c:pt idx="254">
                  <c:v>12-12</c:v>
                </c:pt>
                <c:pt idx="255">
                  <c:v>12-13</c:v>
                </c:pt>
                <c:pt idx="256">
                  <c:v>12-14</c:v>
                </c:pt>
                <c:pt idx="257">
                  <c:v>12-15</c:v>
                </c:pt>
                <c:pt idx="258">
                  <c:v>12-17</c:v>
                </c:pt>
                <c:pt idx="259">
                  <c:v>12-19</c:v>
                </c:pt>
                <c:pt idx="260">
                  <c:v>12-20</c:v>
                </c:pt>
                <c:pt idx="261">
                  <c:v>12-21</c:v>
                </c:pt>
                <c:pt idx="262">
                  <c:v>12-24</c:v>
                </c:pt>
                <c:pt idx="263">
                  <c:v>12-26</c:v>
                </c:pt>
                <c:pt idx="264">
                  <c:v>12-27</c:v>
                </c:pt>
                <c:pt idx="265">
                  <c:v>12-28</c:v>
                </c:pt>
                <c:pt idx="266">
                  <c:v>12-29</c:v>
                </c:pt>
                <c:pt idx="267">
                  <c:v>12-31</c:v>
                </c:pt>
              </c:strCache>
            </c:strRef>
          </c:cat>
          <c:val>
            <c:numRef>
              <c:f>'美玉米持仓（2） '!$AQ$6:$AQ$274</c:f>
              <c:numCache>
                <c:formatCode>General</c:formatCode>
                <c:ptCount val="268"/>
                <c:pt idx="1">
                  <c:v>-217117</c:v>
                </c:pt>
                <c:pt idx="7">
                  <c:v>-182611</c:v>
                </c:pt>
                <c:pt idx="13">
                  <c:v>-213798</c:v>
                </c:pt>
                <c:pt idx="19">
                  <c:v>-205662</c:v>
                </c:pt>
                <c:pt idx="25">
                  <c:v>-225622</c:v>
                </c:pt>
                <c:pt idx="31">
                  <c:v>-204425</c:v>
                </c:pt>
                <c:pt idx="37">
                  <c:v>-223604</c:v>
                </c:pt>
                <c:pt idx="43">
                  <c:v>-209635</c:v>
                </c:pt>
                <c:pt idx="49">
                  <c:v>-75346</c:v>
                </c:pt>
                <c:pt idx="54">
                  <c:v>-44172</c:v>
                </c:pt>
                <c:pt idx="59">
                  <c:v>19683</c:v>
                </c:pt>
                <c:pt idx="64">
                  <c:v>3793</c:v>
                </c:pt>
                <c:pt idx="69">
                  <c:v>-12518</c:v>
                </c:pt>
                <c:pt idx="74">
                  <c:v>-53314</c:v>
                </c:pt>
                <c:pt idx="79">
                  <c:v>-45283</c:v>
                </c:pt>
                <c:pt idx="84">
                  <c:v>-41244</c:v>
                </c:pt>
                <c:pt idx="89">
                  <c:v>34700</c:v>
                </c:pt>
                <c:pt idx="94">
                  <c:v>113259</c:v>
                </c:pt>
                <c:pt idx="99">
                  <c:v>103652</c:v>
                </c:pt>
                <c:pt idx="104">
                  <c:v>102625</c:v>
                </c:pt>
                <c:pt idx="109">
                  <c:v>115832</c:v>
                </c:pt>
                <c:pt idx="114">
                  <c:v>72210</c:v>
                </c:pt>
                <c:pt idx="119">
                  <c:v>66120</c:v>
                </c:pt>
                <c:pt idx="124">
                  <c:v>12850</c:v>
                </c:pt>
                <c:pt idx="129">
                  <c:v>-58030</c:v>
                </c:pt>
                <c:pt idx="134">
                  <c:v>-60029</c:v>
                </c:pt>
                <c:pt idx="139">
                  <c:v>524</c:v>
                </c:pt>
                <c:pt idx="144">
                  <c:v>35215</c:v>
                </c:pt>
                <c:pt idx="149">
                  <c:v>31268</c:v>
                </c:pt>
                <c:pt idx="154">
                  <c:v>-6966</c:v>
                </c:pt>
                <c:pt idx="159">
                  <c:v>-18222</c:v>
                </c:pt>
                <c:pt idx="164">
                  <c:v>26794</c:v>
                </c:pt>
                <c:pt idx="169">
                  <c:v>73174</c:v>
                </c:pt>
                <c:pt idx="174">
                  <c:v>96969</c:v>
                </c:pt>
                <c:pt idx="179">
                  <c:v>79380</c:v>
                </c:pt>
                <c:pt idx="184">
                  <c:v>79965</c:v>
                </c:pt>
                <c:pt idx="189">
                  <c:v>118836</c:v>
                </c:pt>
                <c:pt idx="194">
                  <c:v>134756</c:v>
                </c:pt>
                <c:pt idx="199">
                  <c:v>151450</c:v>
                </c:pt>
                <c:pt idx="204">
                  <c:v>140803</c:v>
                </c:pt>
                <c:pt idx="209">
                  <c:v>94387</c:v>
                </c:pt>
                <c:pt idx="214">
                  <c:v>93412</c:v>
                </c:pt>
                <c:pt idx="219">
                  <c:v>83034</c:v>
                </c:pt>
                <c:pt idx="224">
                  <c:v>114053</c:v>
                </c:pt>
                <c:pt idx="229">
                  <c:v>128097</c:v>
                </c:pt>
                <c:pt idx="234">
                  <c:v>133085</c:v>
                </c:pt>
                <c:pt idx="239">
                  <c:v>143223</c:v>
                </c:pt>
                <c:pt idx="244">
                  <c:v>175160</c:v>
                </c:pt>
                <c:pt idx="249">
                  <c:v>137754</c:v>
                </c:pt>
                <c:pt idx="254">
                  <c:v>131530</c:v>
                </c:pt>
                <c:pt idx="259">
                  <c:v>147902</c:v>
                </c:pt>
                <c:pt idx="263">
                  <c:v>151877</c:v>
                </c:pt>
              </c:numCache>
            </c:numRef>
          </c:val>
          <c:smooth val="0"/>
        </c:ser>
        <c:ser>
          <c:idx val="5"/>
          <c:order val="5"/>
          <c:tx>
            <c:strRef>
              <c:f>'美玉米持仓（2） '!$AR$4:$AR$5</c:f>
              <c:strCache>
                <c:ptCount val="1"/>
                <c:pt idx="0">
                  <c:v>2024</c:v>
                </c:pt>
              </c:strCache>
            </c:strRef>
          </c:tx>
          <c:spPr>
            <a:ln w="25400" cap="rnd" cmpd="sng" algn="ctr">
              <a:solidFill>
                <a:srgbClr val="D32F2F"/>
              </a:solidFill>
              <a:prstDash val="solid"/>
              <a:round/>
            </a:ln>
            <a:effectLst/>
          </c:spPr>
          <c:marker>
            <c:symbol val="none"/>
          </c:marker>
          <c:dLbls>
            <c:delete val="1"/>
          </c:dLbls>
          <c:cat>
            <c:strRef>
              <c:f>'美玉米持仓（2） '!$AL$6:$AL$274</c:f>
              <c:strCache>
                <c:ptCount val="268"/>
                <c:pt idx="0">
                  <c:v>01-02</c:v>
                </c:pt>
                <c:pt idx="1">
                  <c:v>01-03</c:v>
                </c:pt>
                <c:pt idx="2">
                  <c:v>01-04</c:v>
                </c:pt>
                <c:pt idx="3">
                  <c:v>01-05</c:v>
                </c:pt>
                <c:pt idx="4">
                  <c:v>01-07</c:v>
                </c:pt>
                <c:pt idx="5">
                  <c:v>01-08</c:v>
                </c:pt>
                <c:pt idx="6">
                  <c:v>01-09</c:v>
                </c:pt>
                <c:pt idx="7">
                  <c:v>01-10</c:v>
                </c:pt>
                <c:pt idx="8">
                  <c:v>01-11</c:v>
                </c:pt>
                <c:pt idx="9">
                  <c:v>01-12</c:v>
                </c:pt>
                <c:pt idx="10">
                  <c:v>01-14</c:v>
                </c:pt>
                <c:pt idx="11">
                  <c:v>01-15</c:v>
                </c:pt>
                <c:pt idx="12">
                  <c:v>01-16</c:v>
                </c:pt>
                <c:pt idx="13">
                  <c:v>01-17</c:v>
                </c:pt>
                <c:pt idx="14">
                  <c:v>01-18</c:v>
                </c:pt>
                <c:pt idx="15">
                  <c:v>01-19</c:v>
                </c:pt>
                <c:pt idx="16">
                  <c:v>01-21</c:v>
                </c:pt>
                <c:pt idx="17">
                  <c:v>01-22</c:v>
                </c:pt>
                <c:pt idx="18">
                  <c:v>01-23</c:v>
                </c:pt>
                <c:pt idx="19">
                  <c:v>01-24</c:v>
                </c:pt>
                <c:pt idx="20">
                  <c:v>01-25</c:v>
                </c:pt>
                <c:pt idx="21">
                  <c:v>01-26</c:v>
                </c:pt>
                <c:pt idx="22">
                  <c:v>01-28</c:v>
                </c:pt>
                <c:pt idx="23">
                  <c:v>01-29</c:v>
                </c:pt>
                <c:pt idx="24">
                  <c:v>01-30</c:v>
                </c:pt>
                <c:pt idx="25">
                  <c:v>01-31</c:v>
                </c:pt>
                <c:pt idx="26">
                  <c:v>02-01</c:v>
                </c:pt>
                <c:pt idx="27">
                  <c:v>02-02</c:v>
                </c:pt>
                <c:pt idx="28">
                  <c:v>02-04</c:v>
                </c:pt>
                <c:pt idx="29">
                  <c:v>02-05</c:v>
                </c:pt>
                <c:pt idx="30">
                  <c:v>02-06</c:v>
                </c:pt>
                <c:pt idx="31">
                  <c:v>02-07</c:v>
                </c:pt>
                <c:pt idx="32">
                  <c:v>02-08</c:v>
                </c:pt>
                <c:pt idx="33">
                  <c:v>02-09</c:v>
                </c:pt>
                <c:pt idx="34">
                  <c:v>02-11</c:v>
                </c:pt>
                <c:pt idx="35">
                  <c:v>02-12</c:v>
                </c:pt>
                <c:pt idx="36">
                  <c:v>02-13</c:v>
                </c:pt>
                <c:pt idx="37">
                  <c:v>02-14</c:v>
                </c:pt>
                <c:pt idx="38">
                  <c:v>02-15</c:v>
                </c:pt>
                <c:pt idx="39">
                  <c:v>02-16</c:v>
                </c:pt>
                <c:pt idx="40">
                  <c:v>02-18</c:v>
                </c:pt>
                <c:pt idx="41">
                  <c:v>02-19</c:v>
                </c:pt>
                <c:pt idx="42">
                  <c:v>02-20</c:v>
                </c:pt>
                <c:pt idx="43">
                  <c:v>02-21</c:v>
                </c:pt>
                <c:pt idx="44">
                  <c:v>02-22</c:v>
                </c:pt>
                <c:pt idx="45">
                  <c:v>02-23</c:v>
                </c:pt>
                <c:pt idx="46">
                  <c:v>02-25</c:v>
                </c:pt>
                <c:pt idx="47">
                  <c:v>02-26</c:v>
                </c:pt>
                <c:pt idx="48">
                  <c:v>02-27</c:v>
                </c:pt>
                <c:pt idx="49">
                  <c:v>02-28</c:v>
                </c:pt>
                <c:pt idx="50">
                  <c:v>03-01</c:v>
                </c:pt>
                <c:pt idx="51">
                  <c:v>03-02</c:v>
                </c:pt>
                <c:pt idx="52">
                  <c:v>03-03</c:v>
                </c:pt>
                <c:pt idx="53">
                  <c:v>03-05</c:v>
                </c:pt>
                <c:pt idx="54">
                  <c:v>03-07</c:v>
                </c:pt>
                <c:pt idx="55">
                  <c:v>03-08</c:v>
                </c:pt>
                <c:pt idx="56">
                  <c:v>03-09</c:v>
                </c:pt>
                <c:pt idx="57">
                  <c:v>03-10</c:v>
                </c:pt>
                <c:pt idx="58">
                  <c:v>03-12</c:v>
                </c:pt>
                <c:pt idx="59">
                  <c:v>03-14</c:v>
                </c:pt>
                <c:pt idx="60">
                  <c:v>03-15</c:v>
                </c:pt>
                <c:pt idx="61">
                  <c:v>03-16</c:v>
                </c:pt>
                <c:pt idx="62">
                  <c:v>03-17</c:v>
                </c:pt>
                <c:pt idx="63">
                  <c:v>03-19</c:v>
                </c:pt>
                <c:pt idx="64">
                  <c:v>03-21</c:v>
                </c:pt>
                <c:pt idx="65">
                  <c:v>03-22</c:v>
                </c:pt>
                <c:pt idx="66">
                  <c:v>03-23</c:v>
                </c:pt>
                <c:pt idx="67">
                  <c:v>03-24</c:v>
                </c:pt>
                <c:pt idx="68">
                  <c:v>03-26</c:v>
                </c:pt>
                <c:pt idx="69">
                  <c:v>03-28</c:v>
                </c:pt>
                <c:pt idx="70">
                  <c:v>03-29</c:v>
                </c:pt>
                <c:pt idx="71">
                  <c:v>03-30</c:v>
                </c:pt>
                <c:pt idx="72">
                  <c:v>03-31</c:v>
                </c:pt>
                <c:pt idx="73">
                  <c:v>04-02</c:v>
                </c:pt>
                <c:pt idx="74">
                  <c:v>04-04</c:v>
                </c:pt>
                <c:pt idx="75">
                  <c:v>04-05</c:v>
                </c:pt>
                <c:pt idx="76">
                  <c:v>04-06</c:v>
                </c:pt>
                <c:pt idx="77">
                  <c:v>04-07</c:v>
                </c:pt>
                <c:pt idx="78">
                  <c:v>04-09</c:v>
                </c:pt>
                <c:pt idx="79">
                  <c:v>04-11</c:v>
                </c:pt>
                <c:pt idx="80">
                  <c:v>04-12</c:v>
                </c:pt>
                <c:pt idx="81">
                  <c:v>04-13</c:v>
                </c:pt>
                <c:pt idx="82">
                  <c:v>04-14</c:v>
                </c:pt>
                <c:pt idx="83">
                  <c:v>04-16</c:v>
                </c:pt>
                <c:pt idx="84">
                  <c:v>04-18</c:v>
                </c:pt>
                <c:pt idx="85">
                  <c:v>04-19</c:v>
                </c:pt>
                <c:pt idx="86">
                  <c:v>04-20</c:v>
                </c:pt>
                <c:pt idx="87">
                  <c:v>04-21</c:v>
                </c:pt>
                <c:pt idx="88">
                  <c:v>04-23</c:v>
                </c:pt>
                <c:pt idx="89">
                  <c:v>04-25</c:v>
                </c:pt>
                <c:pt idx="90">
                  <c:v>04-26</c:v>
                </c:pt>
                <c:pt idx="91">
                  <c:v>04-27</c:v>
                </c:pt>
                <c:pt idx="92">
                  <c:v>04-28</c:v>
                </c:pt>
                <c:pt idx="93">
                  <c:v>04-30</c:v>
                </c:pt>
                <c:pt idx="94">
                  <c:v>05-02</c:v>
                </c:pt>
                <c:pt idx="95">
                  <c:v>05-03</c:v>
                </c:pt>
                <c:pt idx="96">
                  <c:v>05-04</c:v>
                </c:pt>
                <c:pt idx="97">
                  <c:v>05-05</c:v>
                </c:pt>
                <c:pt idx="98">
                  <c:v>05-07</c:v>
                </c:pt>
                <c:pt idx="99">
                  <c:v>05-09</c:v>
                </c:pt>
                <c:pt idx="100">
                  <c:v>05-10</c:v>
                </c:pt>
                <c:pt idx="101">
                  <c:v>05-11</c:v>
                </c:pt>
                <c:pt idx="102">
                  <c:v>05-12</c:v>
                </c:pt>
                <c:pt idx="103">
                  <c:v>05-14</c:v>
                </c:pt>
                <c:pt idx="104">
                  <c:v>05-16</c:v>
                </c:pt>
                <c:pt idx="105">
                  <c:v>05-17</c:v>
                </c:pt>
                <c:pt idx="106">
                  <c:v>05-18</c:v>
                </c:pt>
                <c:pt idx="107">
                  <c:v>05-19</c:v>
                </c:pt>
                <c:pt idx="108">
                  <c:v>05-21</c:v>
                </c:pt>
                <c:pt idx="109">
                  <c:v>05-23</c:v>
                </c:pt>
                <c:pt idx="110">
                  <c:v>05-24</c:v>
                </c:pt>
                <c:pt idx="111">
                  <c:v>05-25</c:v>
                </c:pt>
                <c:pt idx="112">
                  <c:v>05-26</c:v>
                </c:pt>
                <c:pt idx="113">
                  <c:v>05-28</c:v>
                </c:pt>
                <c:pt idx="114">
                  <c:v>05-30</c:v>
                </c:pt>
                <c:pt idx="115">
                  <c:v>05-31</c:v>
                </c:pt>
                <c:pt idx="116">
                  <c:v>06-01</c:v>
                </c:pt>
                <c:pt idx="117">
                  <c:v>06-02</c:v>
                </c:pt>
                <c:pt idx="118">
                  <c:v>06-04</c:v>
                </c:pt>
                <c:pt idx="119">
                  <c:v>06-06</c:v>
                </c:pt>
                <c:pt idx="120">
                  <c:v>06-07</c:v>
                </c:pt>
                <c:pt idx="121">
                  <c:v>06-08</c:v>
                </c:pt>
                <c:pt idx="122">
                  <c:v>06-09</c:v>
                </c:pt>
                <c:pt idx="123">
                  <c:v>06-11</c:v>
                </c:pt>
                <c:pt idx="124">
                  <c:v>06-13</c:v>
                </c:pt>
                <c:pt idx="125">
                  <c:v>06-14</c:v>
                </c:pt>
                <c:pt idx="126">
                  <c:v>06-15</c:v>
                </c:pt>
                <c:pt idx="127">
                  <c:v>06-16</c:v>
                </c:pt>
                <c:pt idx="128">
                  <c:v>06-18</c:v>
                </c:pt>
                <c:pt idx="129">
                  <c:v>06-20</c:v>
                </c:pt>
                <c:pt idx="130">
                  <c:v>06-21</c:v>
                </c:pt>
                <c:pt idx="131">
                  <c:v>06-22</c:v>
                </c:pt>
                <c:pt idx="132">
                  <c:v>06-23</c:v>
                </c:pt>
                <c:pt idx="133">
                  <c:v>06-25</c:v>
                </c:pt>
                <c:pt idx="134">
                  <c:v>06-27</c:v>
                </c:pt>
                <c:pt idx="135">
                  <c:v>06-28</c:v>
                </c:pt>
                <c:pt idx="136">
                  <c:v>06-29</c:v>
                </c:pt>
                <c:pt idx="137">
                  <c:v>06-30</c:v>
                </c:pt>
                <c:pt idx="138">
                  <c:v>07-02</c:v>
                </c:pt>
                <c:pt idx="139">
                  <c:v>07-03</c:v>
                </c:pt>
                <c:pt idx="140">
                  <c:v>07-05</c:v>
                </c:pt>
                <c:pt idx="141">
                  <c:v>07-06</c:v>
                </c:pt>
                <c:pt idx="142">
                  <c:v>07-07</c:v>
                </c:pt>
                <c:pt idx="143">
                  <c:v>07-09</c:v>
                </c:pt>
                <c:pt idx="144">
                  <c:v>07-11</c:v>
                </c:pt>
                <c:pt idx="145">
                  <c:v>07-12</c:v>
                </c:pt>
                <c:pt idx="146">
                  <c:v>07-13</c:v>
                </c:pt>
                <c:pt idx="147">
                  <c:v>07-14</c:v>
                </c:pt>
                <c:pt idx="148">
                  <c:v>07-16</c:v>
                </c:pt>
                <c:pt idx="149">
                  <c:v>07-18</c:v>
                </c:pt>
                <c:pt idx="150">
                  <c:v>07-19</c:v>
                </c:pt>
                <c:pt idx="151">
                  <c:v>07-20</c:v>
                </c:pt>
                <c:pt idx="152">
                  <c:v>07-21</c:v>
                </c:pt>
                <c:pt idx="153">
                  <c:v>07-23</c:v>
                </c:pt>
                <c:pt idx="154">
                  <c:v>07-25</c:v>
                </c:pt>
                <c:pt idx="155">
                  <c:v>07-26</c:v>
                </c:pt>
                <c:pt idx="156">
                  <c:v>07-27</c:v>
                </c:pt>
                <c:pt idx="157">
                  <c:v>07-28</c:v>
                </c:pt>
                <c:pt idx="158">
                  <c:v>07-30</c:v>
                </c:pt>
                <c:pt idx="159">
                  <c:v>08-01</c:v>
                </c:pt>
                <c:pt idx="160">
                  <c:v>08-02</c:v>
                </c:pt>
                <c:pt idx="161">
                  <c:v>08-03</c:v>
                </c:pt>
                <c:pt idx="162">
                  <c:v>08-04</c:v>
                </c:pt>
                <c:pt idx="163">
                  <c:v>08-06</c:v>
                </c:pt>
                <c:pt idx="164">
                  <c:v>08-08</c:v>
                </c:pt>
                <c:pt idx="165">
                  <c:v>08-09</c:v>
                </c:pt>
                <c:pt idx="166">
                  <c:v>08-10</c:v>
                </c:pt>
                <c:pt idx="167">
                  <c:v>08-11</c:v>
                </c:pt>
                <c:pt idx="168">
                  <c:v>08-13</c:v>
                </c:pt>
                <c:pt idx="169">
                  <c:v>08-15</c:v>
                </c:pt>
                <c:pt idx="170">
                  <c:v>08-16</c:v>
                </c:pt>
                <c:pt idx="171">
                  <c:v>08-17</c:v>
                </c:pt>
                <c:pt idx="172">
                  <c:v>08-18</c:v>
                </c:pt>
                <c:pt idx="173">
                  <c:v>08-20</c:v>
                </c:pt>
                <c:pt idx="174">
                  <c:v>08-22</c:v>
                </c:pt>
                <c:pt idx="175">
                  <c:v>08-23</c:v>
                </c:pt>
                <c:pt idx="176">
                  <c:v>08-24</c:v>
                </c:pt>
                <c:pt idx="177">
                  <c:v>08-25</c:v>
                </c:pt>
                <c:pt idx="178">
                  <c:v>08-27</c:v>
                </c:pt>
                <c:pt idx="179">
                  <c:v>08-29</c:v>
                </c:pt>
                <c:pt idx="180">
                  <c:v>08-30</c:v>
                </c:pt>
                <c:pt idx="181">
                  <c:v>08-31</c:v>
                </c:pt>
                <c:pt idx="182">
                  <c:v>09-01</c:v>
                </c:pt>
                <c:pt idx="183">
                  <c:v>09-03</c:v>
                </c:pt>
                <c:pt idx="184">
                  <c:v>09-05</c:v>
                </c:pt>
                <c:pt idx="185">
                  <c:v>09-06</c:v>
                </c:pt>
                <c:pt idx="186">
                  <c:v>09-07</c:v>
                </c:pt>
                <c:pt idx="187">
                  <c:v>09-08</c:v>
                </c:pt>
                <c:pt idx="188">
                  <c:v>09-10</c:v>
                </c:pt>
                <c:pt idx="189">
                  <c:v>09-12</c:v>
                </c:pt>
                <c:pt idx="190">
                  <c:v>09-13</c:v>
                </c:pt>
                <c:pt idx="191">
                  <c:v>09-14</c:v>
                </c:pt>
                <c:pt idx="192">
                  <c:v>09-15</c:v>
                </c:pt>
                <c:pt idx="193">
                  <c:v>09-17</c:v>
                </c:pt>
                <c:pt idx="194">
                  <c:v>09-19</c:v>
                </c:pt>
                <c:pt idx="195">
                  <c:v>09-20</c:v>
                </c:pt>
                <c:pt idx="196">
                  <c:v>09-21</c:v>
                </c:pt>
                <c:pt idx="197">
                  <c:v>09-22</c:v>
                </c:pt>
                <c:pt idx="198">
                  <c:v>09-24</c:v>
                </c:pt>
                <c:pt idx="199">
                  <c:v>09-26</c:v>
                </c:pt>
                <c:pt idx="200">
                  <c:v>09-27</c:v>
                </c:pt>
                <c:pt idx="201">
                  <c:v>09-28</c:v>
                </c:pt>
                <c:pt idx="202">
                  <c:v>09-29</c:v>
                </c:pt>
                <c:pt idx="203">
                  <c:v>10-01</c:v>
                </c:pt>
                <c:pt idx="204">
                  <c:v>10-03</c:v>
                </c:pt>
                <c:pt idx="205">
                  <c:v>10-04</c:v>
                </c:pt>
                <c:pt idx="206">
                  <c:v>10-05</c:v>
                </c:pt>
                <c:pt idx="207">
                  <c:v>10-06</c:v>
                </c:pt>
                <c:pt idx="208">
                  <c:v>10-08</c:v>
                </c:pt>
                <c:pt idx="209">
                  <c:v>10-10</c:v>
                </c:pt>
                <c:pt idx="210">
                  <c:v>10-11</c:v>
                </c:pt>
                <c:pt idx="211">
                  <c:v>10-12</c:v>
                </c:pt>
                <c:pt idx="212">
                  <c:v>10-13</c:v>
                </c:pt>
                <c:pt idx="213">
                  <c:v>10-15</c:v>
                </c:pt>
                <c:pt idx="214">
                  <c:v>10-17</c:v>
                </c:pt>
                <c:pt idx="215">
                  <c:v>10-18</c:v>
                </c:pt>
                <c:pt idx="216">
                  <c:v>10-19</c:v>
                </c:pt>
                <c:pt idx="217">
                  <c:v>10-20</c:v>
                </c:pt>
                <c:pt idx="218">
                  <c:v>10-22</c:v>
                </c:pt>
                <c:pt idx="219">
                  <c:v>10-24</c:v>
                </c:pt>
                <c:pt idx="220">
                  <c:v>10-25</c:v>
                </c:pt>
                <c:pt idx="221">
                  <c:v>10-26</c:v>
                </c:pt>
                <c:pt idx="222">
                  <c:v>10-27</c:v>
                </c:pt>
                <c:pt idx="223">
                  <c:v>10-29</c:v>
                </c:pt>
                <c:pt idx="224">
                  <c:v>10-31</c:v>
                </c:pt>
                <c:pt idx="225">
                  <c:v>11-01</c:v>
                </c:pt>
                <c:pt idx="226">
                  <c:v>11-02</c:v>
                </c:pt>
                <c:pt idx="227">
                  <c:v>11-03</c:v>
                </c:pt>
                <c:pt idx="228">
                  <c:v>11-05</c:v>
                </c:pt>
                <c:pt idx="229">
                  <c:v>11-07</c:v>
                </c:pt>
                <c:pt idx="230">
                  <c:v>11-08</c:v>
                </c:pt>
                <c:pt idx="231">
                  <c:v>11-09</c:v>
                </c:pt>
                <c:pt idx="232">
                  <c:v>11-10</c:v>
                </c:pt>
                <c:pt idx="233">
                  <c:v>11-12</c:v>
                </c:pt>
                <c:pt idx="234">
                  <c:v>11-14</c:v>
                </c:pt>
                <c:pt idx="235">
                  <c:v>11-15</c:v>
                </c:pt>
                <c:pt idx="236">
                  <c:v>11-16</c:v>
                </c:pt>
                <c:pt idx="237">
                  <c:v>11-17</c:v>
                </c:pt>
                <c:pt idx="238">
                  <c:v>11-19</c:v>
                </c:pt>
                <c:pt idx="239">
                  <c:v>11-21</c:v>
                </c:pt>
                <c:pt idx="240">
                  <c:v>11-22</c:v>
                </c:pt>
                <c:pt idx="241">
                  <c:v>11-23</c:v>
                </c:pt>
                <c:pt idx="242">
                  <c:v>11-24</c:v>
                </c:pt>
                <c:pt idx="243">
                  <c:v>11-26</c:v>
                </c:pt>
                <c:pt idx="244">
                  <c:v>11-28</c:v>
                </c:pt>
                <c:pt idx="245">
                  <c:v>11-29</c:v>
                </c:pt>
                <c:pt idx="246">
                  <c:v>11-30</c:v>
                </c:pt>
                <c:pt idx="247">
                  <c:v>12-01</c:v>
                </c:pt>
                <c:pt idx="248">
                  <c:v>12-03</c:v>
                </c:pt>
                <c:pt idx="249">
                  <c:v>12-05</c:v>
                </c:pt>
                <c:pt idx="250">
                  <c:v>12-06</c:v>
                </c:pt>
                <c:pt idx="251">
                  <c:v>12-07</c:v>
                </c:pt>
                <c:pt idx="252">
                  <c:v>12-08</c:v>
                </c:pt>
                <c:pt idx="253">
                  <c:v>12-10</c:v>
                </c:pt>
                <c:pt idx="254">
                  <c:v>12-12</c:v>
                </c:pt>
                <c:pt idx="255">
                  <c:v>12-13</c:v>
                </c:pt>
                <c:pt idx="256">
                  <c:v>12-14</c:v>
                </c:pt>
                <c:pt idx="257">
                  <c:v>12-15</c:v>
                </c:pt>
                <c:pt idx="258">
                  <c:v>12-17</c:v>
                </c:pt>
                <c:pt idx="259">
                  <c:v>12-19</c:v>
                </c:pt>
                <c:pt idx="260">
                  <c:v>12-20</c:v>
                </c:pt>
                <c:pt idx="261">
                  <c:v>12-21</c:v>
                </c:pt>
                <c:pt idx="262">
                  <c:v>12-24</c:v>
                </c:pt>
                <c:pt idx="263">
                  <c:v>12-26</c:v>
                </c:pt>
                <c:pt idx="264">
                  <c:v>12-27</c:v>
                </c:pt>
                <c:pt idx="265">
                  <c:v>12-28</c:v>
                </c:pt>
                <c:pt idx="266">
                  <c:v>12-29</c:v>
                </c:pt>
                <c:pt idx="267">
                  <c:v>12-31</c:v>
                </c:pt>
              </c:strCache>
            </c:strRef>
          </c:cat>
          <c:val>
            <c:numRef>
              <c:f>'美玉米持仓（2） '!$AR$6:$AR$274</c:f>
              <c:numCache>
                <c:formatCode>General</c:formatCode>
                <c:ptCount val="268"/>
                <c:pt idx="0">
                  <c:v>175098</c:v>
                </c:pt>
                <c:pt idx="6">
                  <c:v>194021</c:v>
                </c:pt>
                <c:pt idx="12">
                  <c:v>242217</c:v>
                </c:pt>
                <c:pt idx="18">
                  <c:v>238826</c:v>
                </c:pt>
                <c:pt idx="24">
                  <c:v>241727</c:v>
                </c:pt>
                <c:pt idx="30">
                  <c:v>243991</c:v>
                </c:pt>
                <c:pt idx="36">
                  <c:v>263504</c:v>
                </c:pt>
                <c:pt idx="42">
                  <c:v>282468</c:v>
                </c:pt>
                <c:pt idx="48">
                  <c:v>250628</c:v>
                </c:pt>
                <c:pt idx="53">
                  <c:v>239461</c:v>
                </c:pt>
                <c:pt idx="58">
                  <c:v>199050</c:v>
                </c:pt>
                <c:pt idx="63">
                  <c:v>183490</c:v>
                </c:pt>
                <c:pt idx="68">
                  <c:v>194599</c:v>
                </c:pt>
                <c:pt idx="73">
                  <c:v>192640</c:v>
                </c:pt>
                <c:pt idx="78">
                  <c:v>195882</c:v>
                </c:pt>
                <c:pt idx="83">
                  <c:v>214170</c:v>
                </c:pt>
                <c:pt idx="88">
                  <c:v>172388</c:v>
                </c:pt>
                <c:pt idx="93">
                  <c:v>157105</c:v>
                </c:pt>
                <c:pt idx="98">
                  <c:v>56642</c:v>
                </c:pt>
                <c:pt idx="103">
                  <c:v>40405</c:v>
                </c:pt>
                <c:pt idx="108">
                  <c:v>76085</c:v>
                </c:pt>
                <c:pt idx="113">
                  <c:v>90934</c:v>
                </c:pt>
                <c:pt idx="118">
                  <c:v>155249</c:v>
                </c:pt>
                <c:pt idx="123">
                  <c:v>135664</c:v>
                </c:pt>
                <c:pt idx="128">
                  <c:v>112382</c:v>
                </c:pt>
                <c:pt idx="133">
                  <c:v>193911</c:v>
                </c:pt>
                <c:pt idx="138">
                  <c:v>235768</c:v>
                </c:pt>
                <c:pt idx="143">
                  <c:v>250562</c:v>
                </c:pt>
                <c:pt idx="148">
                  <c:v>246223</c:v>
                </c:pt>
              </c:numCache>
            </c:numRef>
          </c:val>
          <c:smooth val="0"/>
        </c:ser>
        <c:dLbls>
          <c:showLegendKey val="0"/>
          <c:showVal val="0"/>
          <c:showCatName val="0"/>
          <c:showSerName val="0"/>
          <c:showPercent val="0"/>
          <c:showBubbleSize val="0"/>
        </c:dLbls>
        <c:marker val="0"/>
        <c:smooth val="0"/>
        <c:axId val="333047296"/>
        <c:axId val="333048832"/>
      </c:lineChart>
      <c:dateAx>
        <c:axId val="333047296"/>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333048832"/>
        <c:crosses val="autoZero"/>
        <c:auto val="0"/>
        <c:lblAlgn val="ctr"/>
        <c:lblOffset val="100"/>
        <c:baseTimeUnit val="days"/>
      </c:dateAx>
      <c:valAx>
        <c:axId val="333048832"/>
        <c:scaling>
          <c:orientation val="minMax"/>
          <c:max val="700000"/>
          <c:min val="-70000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333047296"/>
        <c:crosses val="autoZero"/>
        <c:crossBetween val="between"/>
      </c:valAx>
      <c:spPr>
        <a:noFill/>
        <a:ln>
          <a:noFill/>
        </a:ln>
        <a:effectLst/>
      </c:spPr>
    </c:plotArea>
    <c:legend>
      <c:legendPos val="b"/>
      <c:layout>
        <c:manualLayout>
          <c:xMode val="edge"/>
          <c:yMode val="edge"/>
          <c:x val="0.108014348241179"/>
          <c:y val="0.000897811261244745"/>
          <c:w val="0.818605555555556"/>
          <c:h val="0.167820574220117"/>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42519685039"/>
          <c:y val="0.163688393117527"/>
          <c:w val="0.789512260210482"/>
          <c:h val="0.670140690486088"/>
        </c:manualLayout>
      </c:layout>
      <c:areaChart>
        <c:grouping val="standard"/>
        <c:varyColors val="0"/>
        <c:ser>
          <c:idx val="2"/>
          <c:order val="2"/>
          <c:tx>
            <c:strRef>
              <c:f>'玉米-小麦价差'!$T$2</c:f>
              <c:strCache>
                <c:ptCount val="1"/>
                <c:pt idx="0">
                  <c:v>河南小麦-玉米价差</c:v>
                </c:pt>
              </c:strCache>
            </c:strRef>
          </c:tx>
          <c:dLbls>
            <c:delete val="1"/>
          </c:dLbls>
          <c:cat>
            <c:numRef>
              <c:f>'玉米-小麦价差'!$E$3:$E$326</c:f>
              <c:numCache>
                <c:formatCode>yyyy/mm/dd;@</c:formatCode>
                <c:ptCount val="324"/>
                <c:pt idx="0" c:formatCode="yyyy/mm/dd;@">
                  <c:v>45492</c:v>
                </c:pt>
                <c:pt idx="1" c:formatCode="yyyy/mm/dd;@">
                  <c:v>45491</c:v>
                </c:pt>
                <c:pt idx="2" c:formatCode="yyyy/mm/dd;@">
                  <c:v>45490</c:v>
                </c:pt>
                <c:pt idx="3" c:formatCode="yyyy/mm/dd;@">
                  <c:v>45489</c:v>
                </c:pt>
                <c:pt idx="4" c:formatCode="yyyy/mm/dd;@">
                  <c:v>45488</c:v>
                </c:pt>
                <c:pt idx="5" c:formatCode="yyyy/mm/dd;@">
                  <c:v>45485</c:v>
                </c:pt>
                <c:pt idx="6" c:formatCode="yyyy/mm/dd;@">
                  <c:v>45484</c:v>
                </c:pt>
                <c:pt idx="7" c:formatCode="yyyy/mm/dd;@">
                  <c:v>45483</c:v>
                </c:pt>
                <c:pt idx="8" c:formatCode="yyyy/mm/dd;@">
                  <c:v>45482</c:v>
                </c:pt>
                <c:pt idx="9" c:formatCode="yyyy/mm/dd;@">
                  <c:v>45481</c:v>
                </c:pt>
                <c:pt idx="10" c:formatCode="yyyy/mm/dd;@">
                  <c:v>45478</c:v>
                </c:pt>
                <c:pt idx="11" c:formatCode="yyyy/mm/dd;@">
                  <c:v>45477</c:v>
                </c:pt>
                <c:pt idx="12" c:formatCode="yyyy/mm/dd;@">
                  <c:v>45476</c:v>
                </c:pt>
                <c:pt idx="13" c:formatCode="yyyy/mm/dd;@">
                  <c:v>45475</c:v>
                </c:pt>
                <c:pt idx="14" c:formatCode="yyyy/mm/dd;@">
                  <c:v>45474</c:v>
                </c:pt>
                <c:pt idx="15" c:formatCode="yyyy/mm/dd;@">
                  <c:v>45471</c:v>
                </c:pt>
                <c:pt idx="16" c:formatCode="yyyy/mm/dd;@">
                  <c:v>45470</c:v>
                </c:pt>
                <c:pt idx="17" c:formatCode="yyyy/mm/dd;@">
                  <c:v>45469</c:v>
                </c:pt>
                <c:pt idx="18" c:formatCode="yyyy/mm/dd;@">
                  <c:v>45468</c:v>
                </c:pt>
                <c:pt idx="19" c:formatCode="yyyy/mm/dd;@">
                  <c:v>45467</c:v>
                </c:pt>
                <c:pt idx="20" c:formatCode="yyyy/mm/dd;@">
                  <c:v>45464</c:v>
                </c:pt>
                <c:pt idx="21" c:formatCode="yyyy/mm/dd;@">
                  <c:v>45463</c:v>
                </c:pt>
                <c:pt idx="22" c:formatCode="yyyy/mm/dd;@">
                  <c:v>45462</c:v>
                </c:pt>
                <c:pt idx="23" c:formatCode="yyyy/mm/dd;@">
                  <c:v>45461</c:v>
                </c:pt>
                <c:pt idx="24" c:formatCode="yyyy/mm/dd;@">
                  <c:v>45460</c:v>
                </c:pt>
                <c:pt idx="25" c:formatCode="yyyy/mm/dd;@">
                  <c:v>45457</c:v>
                </c:pt>
                <c:pt idx="26" c:formatCode="yyyy/mm/dd;@">
                  <c:v>45456</c:v>
                </c:pt>
                <c:pt idx="27" c:formatCode="yyyy/mm/dd;@">
                  <c:v>45455</c:v>
                </c:pt>
                <c:pt idx="28" c:formatCode="yyyy/mm/dd;@">
                  <c:v>45454</c:v>
                </c:pt>
                <c:pt idx="29" c:formatCode="yyyy/mm/dd;@">
                  <c:v>45450</c:v>
                </c:pt>
                <c:pt idx="30" c:formatCode="yyyy/mm/dd;@">
                  <c:v>45449</c:v>
                </c:pt>
                <c:pt idx="31" c:formatCode="yyyy/mm/dd;@">
                  <c:v>45448</c:v>
                </c:pt>
                <c:pt idx="32" c:formatCode="yyyy/mm/dd;@">
                  <c:v>45447</c:v>
                </c:pt>
                <c:pt idx="33" c:formatCode="yyyy/mm/dd;@">
                  <c:v>45446</c:v>
                </c:pt>
                <c:pt idx="34" c:formatCode="yyyy/mm/dd;@">
                  <c:v>45443</c:v>
                </c:pt>
                <c:pt idx="35" c:formatCode="yyyy/mm/dd;@">
                  <c:v>45442</c:v>
                </c:pt>
                <c:pt idx="36" c:formatCode="yyyy/mm/dd;@">
                  <c:v>45441</c:v>
                </c:pt>
                <c:pt idx="37" c:formatCode="yyyy/mm/dd;@">
                  <c:v>45440</c:v>
                </c:pt>
                <c:pt idx="38" c:formatCode="yyyy/mm/dd;@">
                  <c:v>45439</c:v>
                </c:pt>
                <c:pt idx="39" c:formatCode="yyyy/mm/dd;@">
                  <c:v>45436</c:v>
                </c:pt>
                <c:pt idx="40" c:formatCode="yyyy/mm/dd;@">
                  <c:v>45435</c:v>
                </c:pt>
                <c:pt idx="41" c:formatCode="yyyy/mm/dd;@">
                  <c:v>45434</c:v>
                </c:pt>
                <c:pt idx="42" c:formatCode="yyyy/mm/dd;@">
                  <c:v>45433</c:v>
                </c:pt>
                <c:pt idx="43" c:formatCode="yyyy/mm/dd;@">
                  <c:v>45432</c:v>
                </c:pt>
                <c:pt idx="44" c:formatCode="yyyy/mm/dd;@">
                  <c:v>45429</c:v>
                </c:pt>
                <c:pt idx="45" c:formatCode="yyyy/mm/dd;@">
                  <c:v>45428</c:v>
                </c:pt>
                <c:pt idx="46" c:formatCode="yyyy/mm/dd;@">
                  <c:v>45427</c:v>
                </c:pt>
                <c:pt idx="47" c:formatCode="yyyy/mm/dd;@">
                  <c:v>45426</c:v>
                </c:pt>
                <c:pt idx="48" c:formatCode="yyyy/mm/dd;@">
                  <c:v>45425</c:v>
                </c:pt>
                <c:pt idx="49" c:formatCode="yyyy/mm/dd;@">
                  <c:v>45423</c:v>
                </c:pt>
                <c:pt idx="50" c:formatCode="yyyy/mm/dd;@">
                  <c:v>45422</c:v>
                </c:pt>
                <c:pt idx="51" c:formatCode="yyyy/mm/dd;@">
                  <c:v>45421</c:v>
                </c:pt>
                <c:pt idx="52" c:formatCode="yyyy/mm/dd;@">
                  <c:v>45420</c:v>
                </c:pt>
                <c:pt idx="53" c:formatCode="yyyy/mm/dd;@">
                  <c:v>45419</c:v>
                </c:pt>
                <c:pt idx="54" c:formatCode="yyyy/mm/dd;@">
                  <c:v>45418</c:v>
                </c:pt>
                <c:pt idx="55" c:formatCode="yyyy/mm/dd;@">
                  <c:v>45412</c:v>
                </c:pt>
                <c:pt idx="56" c:formatCode="yyyy/mm/dd;@">
                  <c:v>45411</c:v>
                </c:pt>
                <c:pt idx="57" c:formatCode="yyyy/mm/dd;@">
                  <c:v>45410</c:v>
                </c:pt>
                <c:pt idx="58" c:formatCode="yyyy/mm/dd;@">
                  <c:v>45408</c:v>
                </c:pt>
                <c:pt idx="59" c:formatCode="yyyy/mm/dd;@">
                  <c:v>45407</c:v>
                </c:pt>
                <c:pt idx="60" c:formatCode="yyyy/mm/dd;@">
                  <c:v>45406</c:v>
                </c:pt>
                <c:pt idx="61" c:formatCode="yyyy/mm/dd;@">
                  <c:v>45405</c:v>
                </c:pt>
                <c:pt idx="62" c:formatCode="yyyy/mm/dd;@">
                  <c:v>45404</c:v>
                </c:pt>
                <c:pt idx="63" c:formatCode="yyyy/mm/dd;@">
                  <c:v>45401</c:v>
                </c:pt>
                <c:pt idx="64" c:formatCode="yyyy/mm/dd;@">
                  <c:v>45400</c:v>
                </c:pt>
                <c:pt idx="65" c:formatCode="yyyy/mm/dd;@">
                  <c:v>45399</c:v>
                </c:pt>
                <c:pt idx="66" c:formatCode="yyyy/mm/dd;@">
                  <c:v>45398</c:v>
                </c:pt>
                <c:pt idx="67" c:formatCode="yyyy/mm/dd;@">
                  <c:v>45397</c:v>
                </c:pt>
                <c:pt idx="68" c:formatCode="yyyy/mm/dd;@">
                  <c:v>45394</c:v>
                </c:pt>
                <c:pt idx="69" c:formatCode="yyyy/mm/dd;@">
                  <c:v>45393</c:v>
                </c:pt>
                <c:pt idx="70" c:formatCode="yyyy/mm/dd;@">
                  <c:v>45392</c:v>
                </c:pt>
                <c:pt idx="71" c:formatCode="yyyy/mm/dd;@">
                  <c:v>45391</c:v>
                </c:pt>
                <c:pt idx="72" c:formatCode="yyyy/mm/dd;@">
                  <c:v>45390</c:v>
                </c:pt>
                <c:pt idx="73" c:formatCode="yyyy/mm/dd;@">
                  <c:v>45389</c:v>
                </c:pt>
                <c:pt idx="74" c:formatCode="yyyy/mm/dd;@">
                  <c:v>45385</c:v>
                </c:pt>
                <c:pt idx="75" c:formatCode="yyyy/mm/dd;@">
                  <c:v>45384</c:v>
                </c:pt>
                <c:pt idx="76" c:formatCode="yyyy/mm/dd;@">
                  <c:v>45383</c:v>
                </c:pt>
                <c:pt idx="77" c:formatCode="yyyy/mm/dd;@">
                  <c:v>45380</c:v>
                </c:pt>
                <c:pt idx="78" c:formatCode="yyyy/mm/dd;@">
                  <c:v>45379</c:v>
                </c:pt>
                <c:pt idx="79" c:formatCode="yyyy/mm/dd;@">
                  <c:v>45378</c:v>
                </c:pt>
                <c:pt idx="80" c:formatCode="yyyy/mm/dd;@">
                  <c:v>45377</c:v>
                </c:pt>
                <c:pt idx="81" c:formatCode="yyyy/mm/dd;@">
                  <c:v>45376</c:v>
                </c:pt>
                <c:pt idx="82" c:formatCode="yyyy/mm/dd;@">
                  <c:v>45373</c:v>
                </c:pt>
                <c:pt idx="83" c:formatCode="yyyy/mm/dd;@">
                  <c:v>45372</c:v>
                </c:pt>
                <c:pt idx="84" c:formatCode="yyyy/mm/dd;@">
                  <c:v>45371</c:v>
                </c:pt>
                <c:pt idx="85" c:formatCode="yyyy/mm/dd;@">
                  <c:v>45370</c:v>
                </c:pt>
                <c:pt idx="86" c:formatCode="yyyy/mm/dd;@">
                  <c:v>45369</c:v>
                </c:pt>
                <c:pt idx="87" c:formatCode="yyyy/mm/dd;@">
                  <c:v>45366</c:v>
                </c:pt>
                <c:pt idx="88" c:formatCode="yyyy/mm/dd;@">
                  <c:v>45365</c:v>
                </c:pt>
                <c:pt idx="89" c:formatCode="yyyy/mm/dd;@">
                  <c:v>45364</c:v>
                </c:pt>
                <c:pt idx="90" c:formatCode="yyyy/mm/dd;@">
                  <c:v>45363</c:v>
                </c:pt>
                <c:pt idx="91" c:formatCode="yyyy/mm/dd;@">
                  <c:v>45362</c:v>
                </c:pt>
                <c:pt idx="92" c:formatCode="yyyy/mm/dd;@">
                  <c:v>45359</c:v>
                </c:pt>
                <c:pt idx="93" c:formatCode="yyyy/mm/dd;@">
                  <c:v>45358</c:v>
                </c:pt>
                <c:pt idx="94" c:formatCode="yyyy/mm/dd;@">
                  <c:v>45357</c:v>
                </c:pt>
                <c:pt idx="95" c:formatCode="yyyy/mm/dd;@">
                  <c:v>45356</c:v>
                </c:pt>
                <c:pt idx="96" c:formatCode="yyyy/mm/dd;@">
                  <c:v>45355</c:v>
                </c:pt>
                <c:pt idx="97" c:formatCode="yyyy/mm/dd;@">
                  <c:v>45352</c:v>
                </c:pt>
                <c:pt idx="98" c:formatCode="yyyy/mm/dd;@">
                  <c:v>45351</c:v>
                </c:pt>
                <c:pt idx="99" c:formatCode="yyyy/mm/dd;@">
                  <c:v>45350</c:v>
                </c:pt>
                <c:pt idx="100" c:formatCode="yyyy/mm/dd;@">
                  <c:v>45349</c:v>
                </c:pt>
                <c:pt idx="101" c:formatCode="yyyy/mm/dd;@">
                  <c:v>45348</c:v>
                </c:pt>
                <c:pt idx="102" c:formatCode="yyyy/mm/dd;@">
                  <c:v>45345</c:v>
                </c:pt>
                <c:pt idx="103" c:formatCode="yyyy/mm/dd;@">
                  <c:v>45344</c:v>
                </c:pt>
                <c:pt idx="104" c:formatCode="yyyy/mm/dd;@">
                  <c:v>45343</c:v>
                </c:pt>
                <c:pt idx="105" c:formatCode="yyyy/mm/dd;@">
                  <c:v>45342</c:v>
                </c:pt>
                <c:pt idx="106" c:formatCode="yyyy/mm/dd;@">
                  <c:v>45341</c:v>
                </c:pt>
                <c:pt idx="107" c:formatCode="yyyy/mm/dd;@">
                  <c:v>45340</c:v>
                </c:pt>
                <c:pt idx="108" c:formatCode="yyyy/mm/dd;@">
                  <c:v>45330</c:v>
                </c:pt>
                <c:pt idx="109" c:formatCode="yyyy/mm/dd;@">
                  <c:v>45329</c:v>
                </c:pt>
                <c:pt idx="110" c:formatCode="yyyy/mm/dd;@">
                  <c:v>45328</c:v>
                </c:pt>
                <c:pt idx="111" c:formatCode="yyyy/mm/dd;@">
                  <c:v>45327</c:v>
                </c:pt>
                <c:pt idx="112" c:formatCode="yyyy/mm/dd;@">
                  <c:v>45326</c:v>
                </c:pt>
                <c:pt idx="113" c:formatCode="yyyy/mm/dd;@">
                  <c:v>45324</c:v>
                </c:pt>
                <c:pt idx="114" c:formatCode="yyyy/mm/dd;@">
                  <c:v>45323</c:v>
                </c:pt>
                <c:pt idx="115" c:formatCode="yyyy/mm/dd;@">
                  <c:v>45322</c:v>
                </c:pt>
                <c:pt idx="116" c:formatCode="yyyy/mm/dd;@">
                  <c:v>45321</c:v>
                </c:pt>
                <c:pt idx="117" c:formatCode="yyyy/mm/dd;@">
                  <c:v>45320</c:v>
                </c:pt>
                <c:pt idx="118" c:formatCode="yyyy/mm/dd;@">
                  <c:v>45317</c:v>
                </c:pt>
                <c:pt idx="119" c:formatCode="yyyy/mm/dd;@">
                  <c:v>45316</c:v>
                </c:pt>
                <c:pt idx="120" c:formatCode="yyyy/mm/dd;@">
                  <c:v>45315</c:v>
                </c:pt>
                <c:pt idx="121" c:formatCode="yyyy/mm/dd;@">
                  <c:v>45314</c:v>
                </c:pt>
                <c:pt idx="122" c:formatCode="yyyy/mm/dd;@">
                  <c:v>45313</c:v>
                </c:pt>
                <c:pt idx="123" c:formatCode="yyyy/mm/dd;@">
                  <c:v>45310</c:v>
                </c:pt>
                <c:pt idx="124" c:formatCode="yyyy/mm/dd;@">
                  <c:v>45309</c:v>
                </c:pt>
                <c:pt idx="125" c:formatCode="yyyy/mm/dd;@">
                  <c:v>45308</c:v>
                </c:pt>
                <c:pt idx="126" c:formatCode="yyyy/mm/dd;@">
                  <c:v>45307</c:v>
                </c:pt>
                <c:pt idx="127" c:formatCode="yyyy/mm/dd;@">
                  <c:v>45306</c:v>
                </c:pt>
                <c:pt idx="128" c:formatCode="yyyy/mm/dd;@">
                  <c:v>45303</c:v>
                </c:pt>
                <c:pt idx="129" c:formatCode="yyyy/mm/dd;@">
                  <c:v>45302</c:v>
                </c:pt>
                <c:pt idx="130" c:formatCode="yyyy/mm/dd;@">
                  <c:v>45301</c:v>
                </c:pt>
                <c:pt idx="131" c:formatCode="yyyy/mm/dd;@">
                  <c:v>45300</c:v>
                </c:pt>
                <c:pt idx="132" c:formatCode="yyyy/mm/dd;@">
                  <c:v>45299</c:v>
                </c:pt>
                <c:pt idx="133" c:formatCode="yyyy/mm/dd;@">
                  <c:v>45296</c:v>
                </c:pt>
                <c:pt idx="134" c:formatCode="yyyy/mm/dd;@">
                  <c:v>45295</c:v>
                </c:pt>
                <c:pt idx="135" c:formatCode="yyyy/mm/dd;@">
                  <c:v>45294</c:v>
                </c:pt>
                <c:pt idx="136" c:formatCode="yyyy/mm/dd;@">
                  <c:v>45293</c:v>
                </c:pt>
                <c:pt idx="137" c:formatCode="yyyy/mm/dd;@">
                  <c:v>45289</c:v>
                </c:pt>
                <c:pt idx="138" c:formatCode="yyyy/mm/dd;@">
                  <c:v>45288</c:v>
                </c:pt>
                <c:pt idx="139" c:formatCode="yyyy/mm/dd;@">
                  <c:v>45287</c:v>
                </c:pt>
                <c:pt idx="140" c:formatCode="yyyy/mm/dd;@">
                  <c:v>45286</c:v>
                </c:pt>
                <c:pt idx="141" c:formatCode="yyyy/mm/dd;@">
                  <c:v>45285</c:v>
                </c:pt>
                <c:pt idx="142" c:formatCode="yyyy/mm/dd;@">
                  <c:v>45282</c:v>
                </c:pt>
                <c:pt idx="143" c:formatCode="yyyy/mm/dd;@">
                  <c:v>45281</c:v>
                </c:pt>
                <c:pt idx="144" c:formatCode="yyyy/mm/dd;@">
                  <c:v>45280</c:v>
                </c:pt>
                <c:pt idx="145" c:formatCode="yyyy/mm/dd;@">
                  <c:v>45279</c:v>
                </c:pt>
                <c:pt idx="146" c:formatCode="yyyy/mm/dd;@">
                  <c:v>45278</c:v>
                </c:pt>
                <c:pt idx="147" c:formatCode="yyyy/mm/dd;@">
                  <c:v>45275</c:v>
                </c:pt>
                <c:pt idx="148" c:formatCode="yyyy/mm/dd;@">
                  <c:v>45274</c:v>
                </c:pt>
                <c:pt idx="149" c:formatCode="yyyy/mm/dd;@">
                  <c:v>45273</c:v>
                </c:pt>
                <c:pt idx="150" c:formatCode="yyyy/mm/dd;@">
                  <c:v>45272</c:v>
                </c:pt>
                <c:pt idx="151" c:formatCode="yyyy/mm/dd;@">
                  <c:v>45271</c:v>
                </c:pt>
                <c:pt idx="152" c:formatCode="yyyy/mm/dd;@">
                  <c:v>45268</c:v>
                </c:pt>
                <c:pt idx="153" c:formatCode="yyyy/mm/dd;@">
                  <c:v>45267</c:v>
                </c:pt>
                <c:pt idx="154" c:formatCode="yyyy/mm/dd;@">
                  <c:v>45266</c:v>
                </c:pt>
                <c:pt idx="155" c:formatCode="yyyy/mm/dd;@">
                  <c:v>45265</c:v>
                </c:pt>
                <c:pt idx="156" c:formatCode="yyyy/mm/dd;@">
                  <c:v>45264</c:v>
                </c:pt>
                <c:pt idx="157" c:formatCode="yyyy/mm/dd;@">
                  <c:v>45261</c:v>
                </c:pt>
                <c:pt idx="158" c:formatCode="yyyy/mm/dd;@">
                  <c:v>45260</c:v>
                </c:pt>
                <c:pt idx="159" c:formatCode="yyyy/mm/dd;@">
                  <c:v>45259</c:v>
                </c:pt>
                <c:pt idx="160" c:formatCode="yyyy/mm/dd;@">
                  <c:v>45258</c:v>
                </c:pt>
                <c:pt idx="161" c:formatCode="yyyy/mm/dd;@">
                  <c:v>45257</c:v>
                </c:pt>
                <c:pt idx="162" c:formatCode="yyyy/mm/dd;@">
                  <c:v>45254</c:v>
                </c:pt>
                <c:pt idx="163" c:formatCode="yyyy/mm/dd;@">
                  <c:v>45253</c:v>
                </c:pt>
                <c:pt idx="164" c:formatCode="yyyy/mm/dd;@">
                  <c:v>45252</c:v>
                </c:pt>
                <c:pt idx="165" c:formatCode="yyyy/mm/dd;@">
                  <c:v>45251</c:v>
                </c:pt>
                <c:pt idx="166" c:formatCode="yyyy/mm/dd;@">
                  <c:v>45250</c:v>
                </c:pt>
                <c:pt idx="167" c:formatCode="yyyy/mm/dd;@">
                  <c:v>45247</c:v>
                </c:pt>
                <c:pt idx="168" c:formatCode="yyyy/mm/dd;@">
                  <c:v>45246</c:v>
                </c:pt>
                <c:pt idx="169" c:formatCode="yyyy/mm/dd;@">
                  <c:v>45245</c:v>
                </c:pt>
                <c:pt idx="170" c:formatCode="yyyy/mm/dd;@">
                  <c:v>45244</c:v>
                </c:pt>
                <c:pt idx="171" c:formatCode="yyyy/mm/dd;@">
                  <c:v>45243</c:v>
                </c:pt>
                <c:pt idx="172" c:formatCode="yyyy/mm/dd;@">
                  <c:v>45240</c:v>
                </c:pt>
                <c:pt idx="173" c:formatCode="yyyy/mm/dd;@">
                  <c:v>45239</c:v>
                </c:pt>
                <c:pt idx="174" c:formatCode="yyyy/mm/dd;@">
                  <c:v>45238</c:v>
                </c:pt>
                <c:pt idx="175" c:formatCode="yyyy/mm/dd;@">
                  <c:v>45237</c:v>
                </c:pt>
                <c:pt idx="176" c:formatCode="yyyy/mm/dd;@">
                  <c:v>45236</c:v>
                </c:pt>
                <c:pt idx="177" c:formatCode="yyyy/mm/dd;@">
                  <c:v>45233</c:v>
                </c:pt>
                <c:pt idx="178" c:formatCode="yyyy/mm/dd;@">
                  <c:v>45232</c:v>
                </c:pt>
                <c:pt idx="179" c:formatCode="yyyy/mm/dd;@">
                  <c:v>45231</c:v>
                </c:pt>
                <c:pt idx="180" c:formatCode="yyyy/mm/dd;@">
                  <c:v>45230</c:v>
                </c:pt>
                <c:pt idx="181" c:formatCode="yyyy/mm/dd;@">
                  <c:v>45229</c:v>
                </c:pt>
                <c:pt idx="182" c:formatCode="yyyy/mm/dd;@">
                  <c:v>45226</c:v>
                </c:pt>
                <c:pt idx="183" c:formatCode="yyyy/mm/dd;@">
                  <c:v>45225</c:v>
                </c:pt>
                <c:pt idx="184" c:formatCode="yyyy/mm/dd;@">
                  <c:v>45224</c:v>
                </c:pt>
                <c:pt idx="185" c:formatCode="yyyy/mm/dd;@">
                  <c:v>45223</c:v>
                </c:pt>
                <c:pt idx="186" c:formatCode="yyyy/mm/dd;@">
                  <c:v>45222</c:v>
                </c:pt>
                <c:pt idx="187" c:formatCode="yyyy/mm/dd;@">
                  <c:v>45219</c:v>
                </c:pt>
                <c:pt idx="188" c:formatCode="yyyy/mm/dd;@">
                  <c:v>45218</c:v>
                </c:pt>
                <c:pt idx="189" c:formatCode="yyyy/mm/dd;@">
                  <c:v>45217</c:v>
                </c:pt>
                <c:pt idx="190" c:formatCode="yyyy/mm/dd;@">
                  <c:v>45216</c:v>
                </c:pt>
                <c:pt idx="191" c:formatCode="yyyy/mm/dd;@">
                  <c:v>45215</c:v>
                </c:pt>
                <c:pt idx="192" c:formatCode="yyyy/mm/dd;@">
                  <c:v>45212</c:v>
                </c:pt>
                <c:pt idx="193" c:formatCode="yyyy/mm/dd;@">
                  <c:v>45211</c:v>
                </c:pt>
                <c:pt idx="194" c:formatCode="yyyy/mm/dd;@">
                  <c:v>45210</c:v>
                </c:pt>
                <c:pt idx="195" c:formatCode="yyyy/mm/dd;@">
                  <c:v>45209</c:v>
                </c:pt>
                <c:pt idx="196" c:formatCode="yyyy/mm/dd;@">
                  <c:v>45208</c:v>
                </c:pt>
                <c:pt idx="197" c:formatCode="yyyy/mm/dd;@">
                  <c:v>45207</c:v>
                </c:pt>
                <c:pt idx="198" c:formatCode="yyyy/mm/dd;@">
                  <c:v>45206</c:v>
                </c:pt>
                <c:pt idx="199" c:formatCode="yyyy/mm/dd;@">
                  <c:v>45197</c:v>
                </c:pt>
                <c:pt idx="200" c:formatCode="yyyy/mm/dd;@">
                  <c:v>45196</c:v>
                </c:pt>
                <c:pt idx="201" c:formatCode="yyyy/mm/dd;@">
                  <c:v>45195</c:v>
                </c:pt>
                <c:pt idx="202" c:formatCode="yyyy/mm/dd;@">
                  <c:v>45194</c:v>
                </c:pt>
                <c:pt idx="203" c:formatCode="yyyy/mm/dd;@">
                  <c:v>45191</c:v>
                </c:pt>
                <c:pt idx="204" c:formatCode="yyyy/mm/dd;@">
                  <c:v>45190</c:v>
                </c:pt>
                <c:pt idx="205" c:formatCode="yyyy/mm/dd;@">
                  <c:v>45189</c:v>
                </c:pt>
                <c:pt idx="206" c:formatCode="yyyy/mm/dd;@">
                  <c:v>45188</c:v>
                </c:pt>
                <c:pt idx="207" c:formatCode="yyyy/mm/dd;@">
                  <c:v>45187</c:v>
                </c:pt>
                <c:pt idx="208" c:formatCode="yyyy/mm/dd;@">
                  <c:v>45184</c:v>
                </c:pt>
                <c:pt idx="209" c:formatCode="yyyy/mm/dd;@">
                  <c:v>45183</c:v>
                </c:pt>
                <c:pt idx="210" c:formatCode="yyyy/mm/dd;@">
                  <c:v>45182</c:v>
                </c:pt>
                <c:pt idx="211" c:formatCode="yyyy/mm/dd;@">
                  <c:v>45181</c:v>
                </c:pt>
                <c:pt idx="212" c:formatCode="yyyy/mm/dd;@">
                  <c:v>45180</c:v>
                </c:pt>
                <c:pt idx="213" c:formatCode="yyyy/mm/dd;@">
                  <c:v>45177</c:v>
                </c:pt>
                <c:pt idx="214" c:formatCode="yyyy/mm/dd;@">
                  <c:v>45176</c:v>
                </c:pt>
                <c:pt idx="215" c:formatCode="yyyy/mm/dd;@">
                  <c:v>45175</c:v>
                </c:pt>
                <c:pt idx="216" c:formatCode="yyyy/mm/dd;@">
                  <c:v>45174</c:v>
                </c:pt>
                <c:pt idx="217" c:formatCode="yyyy/mm/dd;@">
                  <c:v>45173</c:v>
                </c:pt>
                <c:pt idx="218" c:formatCode="yyyy/mm/dd;@">
                  <c:v>45170</c:v>
                </c:pt>
                <c:pt idx="219" c:formatCode="yyyy/mm/dd;@">
                  <c:v>45169</c:v>
                </c:pt>
                <c:pt idx="220" c:formatCode="yyyy/mm/dd;@">
                  <c:v>45168</c:v>
                </c:pt>
                <c:pt idx="221" c:formatCode="yyyy/mm/dd;@">
                  <c:v>45167</c:v>
                </c:pt>
                <c:pt idx="222" c:formatCode="yyyy/mm/dd;@">
                  <c:v>45166</c:v>
                </c:pt>
                <c:pt idx="223" c:formatCode="yyyy/mm/dd;@">
                  <c:v>45163</c:v>
                </c:pt>
                <c:pt idx="224" c:formatCode="yyyy/mm/dd;@">
                  <c:v>45162</c:v>
                </c:pt>
                <c:pt idx="225" c:formatCode="yyyy/mm/dd;@">
                  <c:v>45161</c:v>
                </c:pt>
                <c:pt idx="226" c:formatCode="yyyy/mm/dd;@">
                  <c:v>45160</c:v>
                </c:pt>
                <c:pt idx="227" c:formatCode="yyyy/mm/dd;@">
                  <c:v>45159</c:v>
                </c:pt>
                <c:pt idx="228" c:formatCode="yyyy/mm/dd;@">
                  <c:v>45156</c:v>
                </c:pt>
                <c:pt idx="229" c:formatCode="yyyy/mm/dd;@">
                  <c:v>45155</c:v>
                </c:pt>
                <c:pt idx="230" c:formatCode="yyyy/mm/dd;@">
                  <c:v>45154</c:v>
                </c:pt>
                <c:pt idx="231" c:formatCode="yyyy/mm/dd;@">
                  <c:v>45153</c:v>
                </c:pt>
                <c:pt idx="232" c:formatCode="yyyy/mm/dd;@">
                  <c:v>45152</c:v>
                </c:pt>
                <c:pt idx="233" c:formatCode="yyyy/mm/dd;@">
                  <c:v>45149</c:v>
                </c:pt>
                <c:pt idx="234" c:formatCode="yyyy/mm/dd;@">
                  <c:v>45148</c:v>
                </c:pt>
                <c:pt idx="235" c:formatCode="yyyy/mm/dd;@">
                  <c:v>45147</c:v>
                </c:pt>
                <c:pt idx="236" c:formatCode="yyyy/mm/dd;@">
                  <c:v>45146</c:v>
                </c:pt>
                <c:pt idx="237" c:formatCode="yyyy/mm/dd;@">
                  <c:v>45145</c:v>
                </c:pt>
                <c:pt idx="238" c:formatCode="yyyy/mm/dd;@">
                  <c:v>45142</c:v>
                </c:pt>
                <c:pt idx="239" c:formatCode="yyyy/mm/dd;@">
                  <c:v>45141</c:v>
                </c:pt>
                <c:pt idx="240" c:formatCode="yyyy/mm/dd;@">
                  <c:v>45140</c:v>
                </c:pt>
                <c:pt idx="241" c:formatCode="yyyy/mm/dd;@">
                  <c:v>45139</c:v>
                </c:pt>
                <c:pt idx="242" c:formatCode="yyyy/mm/dd;@">
                  <c:v>45138</c:v>
                </c:pt>
                <c:pt idx="243" c:formatCode="yyyy/mm/dd;@">
                  <c:v>45135</c:v>
                </c:pt>
                <c:pt idx="244" c:formatCode="yyyy/mm/dd;@">
                  <c:v>45134</c:v>
                </c:pt>
                <c:pt idx="245" c:formatCode="yyyy/mm/dd;@">
                  <c:v>45133</c:v>
                </c:pt>
                <c:pt idx="246" c:formatCode="yyyy/mm/dd;@">
                  <c:v>45132</c:v>
                </c:pt>
                <c:pt idx="247" c:formatCode="yyyy/mm/dd;@">
                  <c:v>45131</c:v>
                </c:pt>
                <c:pt idx="248" c:formatCode="yyyy/mm/dd;@">
                  <c:v>45128</c:v>
                </c:pt>
                <c:pt idx="249" c:formatCode="yyyy/mm/dd;@">
                  <c:v>45127</c:v>
                </c:pt>
                <c:pt idx="250" c:formatCode="yyyy/mm/dd;@">
                  <c:v>45126</c:v>
                </c:pt>
                <c:pt idx="251" c:formatCode="yyyy/mm/dd;@">
                  <c:v>45125</c:v>
                </c:pt>
                <c:pt idx="252" c:formatCode="yyyy/mm/dd;@">
                  <c:v>45124</c:v>
                </c:pt>
                <c:pt idx="253" c:formatCode="yyyy/mm/dd;@">
                  <c:v>45121</c:v>
                </c:pt>
                <c:pt idx="254" c:formatCode="yyyy/mm/dd;@">
                  <c:v>45120</c:v>
                </c:pt>
                <c:pt idx="255" c:formatCode="yyyy/mm/dd;@">
                  <c:v>45119</c:v>
                </c:pt>
                <c:pt idx="256" c:formatCode="yyyy/mm/dd;@">
                  <c:v>45118</c:v>
                </c:pt>
                <c:pt idx="257" c:formatCode="yyyy/mm/dd;@">
                  <c:v>45117</c:v>
                </c:pt>
                <c:pt idx="258" c:formatCode="yyyy/mm/dd;@">
                  <c:v>45114</c:v>
                </c:pt>
                <c:pt idx="259" c:formatCode="yyyy/mm/dd;@">
                  <c:v>45113</c:v>
                </c:pt>
                <c:pt idx="260" c:formatCode="yyyy/mm/dd;@">
                  <c:v>45112</c:v>
                </c:pt>
                <c:pt idx="261" c:formatCode="yyyy/mm/dd;@">
                  <c:v>45111</c:v>
                </c:pt>
                <c:pt idx="262" c:formatCode="yyyy/mm/dd;@">
                  <c:v>45110</c:v>
                </c:pt>
                <c:pt idx="263" c:formatCode="yyyy/mm/dd;@">
                  <c:v>45107</c:v>
                </c:pt>
                <c:pt idx="264" c:formatCode="yyyy/mm/dd;@">
                  <c:v>45106</c:v>
                </c:pt>
                <c:pt idx="265" c:formatCode="yyyy/mm/dd;@">
                  <c:v>45105</c:v>
                </c:pt>
                <c:pt idx="266" c:formatCode="yyyy/mm/dd;@">
                  <c:v>45104</c:v>
                </c:pt>
                <c:pt idx="267" c:formatCode="yyyy/mm/dd;@">
                  <c:v>45103</c:v>
                </c:pt>
                <c:pt idx="268" c:formatCode="yyyy/mm/dd;@">
                  <c:v>45102</c:v>
                </c:pt>
                <c:pt idx="269" c:formatCode="yyyy/mm/dd;@">
                  <c:v>45098</c:v>
                </c:pt>
                <c:pt idx="270" c:formatCode="yyyy/mm/dd;@">
                  <c:v>45097</c:v>
                </c:pt>
                <c:pt idx="271" c:formatCode="yyyy/mm/dd;@">
                  <c:v>45096</c:v>
                </c:pt>
                <c:pt idx="272" c:formatCode="yyyy/mm/dd;@">
                  <c:v>45093</c:v>
                </c:pt>
                <c:pt idx="273" c:formatCode="yyyy/mm/dd;@">
                  <c:v>45092</c:v>
                </c:pt>
                <c:pt idx="274" c:formatCode="yyyy/mm/dd;@">
                  <c:v>45091</c:v>
                </c:pt>
                <c:pt idx="275" c:formatCode="yyyy/mm/dd;@">
                  <c:v>45090</c:v>
                </c:pt>
                <c:pt idx="276" c:formatCode="yyyy/mm/dd;@">
                  <c:v>45089</c:v>
                </c:pt>
                <c:pt idx="277" c:formatCode="yyyy/mm/dd;@">
                  <c:v>45086</c:v>
                </c:pt>
                <c:pt idx="278" c:formatCode="yyyy/mm/dd;@">
                  <c:v>45085</c:v>
                </c:pt>
                <c:pt idx="279" c:formatCode="yyyy/mm/dd;@">
                  <c:v>45084</c:v>
                </c:pt>
                <c:pt idx="280" c:formatCode="yyyy/mm/dd;@">
                  <c:v>45083</c:v>
                </c:pt>
                <c:pt idx="281" c:formatCode="yyyy/mm/dd;@">
                  <c:v>45082</c:v>
                </c:pt>
                <c:pt idx="282" c:formatCode="yyyy/mm/dd;@">
                  <c:v>45079</c:v>
                </c:pt>
                <c:pt idx="283" c:formatCode="yyyy/mm/dd;@">
                  <c:v>45078</c:v>
                </c:pt>
                <c:pt idx="284" c:formatCode="yyyy/mm/dd;@">
                  <c:v>45077</c:v>
                </c:pt>
                <c:pt idx="285" c:formatCode="yyyy/mm/dd;@">
                  <c:v>45076</c:v>
                </c:pt>
                <c:pt idx="286" c:formatCode="yyyy/mm/dd;@">
                  <c:v>45075</c:v>
                </c:pt>
                <c:pt idx="287" c:formatCode="yyyy/mm/dd;@">
                  <c:v>45072</c:v>
                </c:pt>
                <c:pt idx="288" c:formatCode="yyyy/mm/dd;@">
                  <c:v>45071</c:v>
                </c:pt>
                <c:pt idx="289" c:formatCode="yyyy/mm/dd;@">
                  <c:v>45070</c:v>
                </c:pt>
                <c:pt idx="290" c:formatCode="yyyy/mm/dd;@">
                  <c:v>45069</c:v>
                </c:pt>
                <c:pt idx="291" c:formatCode="yyyy/mm/dd;@">
                  <c:v>45068</c:v>
                </c:pt>
                <c:pt idx="292" c:formatCode="yyyy/mm/dd;@">
                  <c:v>45065</c:v>
                </c:pt>
                <c:pt idx="293" c:formatCode="yyyy/mm/dd;@">
                  <c:v>45064</c:v>
                </c:pt>
                <c:pt idx="294" c:formatCode="yyyy/mm/dd;@">
                  <c:v>45063</c:v>
                </c:pt>
                <c:pt idx="295" c:formatCode="yyyy/mm/dd;@">
                  <c:v>45062</c:v>
                </c:pt>
                <c:pt idx="296" c:formatCode="yyyy/mm/dd;@">
                  <c:v>45061</c:v>
                </c:pt>
                <c:pt idx="297" c:formatCode="yyyy/mm/dd;@">
                  <c:v>45058</c:v>
                </c:pt>
                <c:pt idx="298" c:formatCode="yyyy/mm/dd;@">
                  <c:v>45057</c:v>
                </c:pt>
                <c:pt idx="299" c:formatCode="yyyy/mm/dd;@">
                  <c:v>45056</c:v>
                </c:pt>
                <c:pt idx="300" c:formatCode="yyyy/mm/dd;@">
                  <c:v>45055</c:v>
                </c:pt>
                <c:pt idx="301" c:formatCode="yyyy/mm/dd;@">
                  <c:v>45054</c:v>
                </c:pt>
                <c:pt idx="302" c:formatCode="yyyy/mm/dd;@">
                  <c:v>45052</c:v>
                </c:pt>
                <c:pt idx="303" c:formatCode="yyyy/mm/dd;@">
                  <c:v>45051</c:v>
                </c:pt>
                <c:pt idx="304" c:formatCode="yyyy/mm/dd;@">
                  <c:v>45050</c:v>
                </c:pt>
                <c:pt idx="305" c:formatCode="yyyy/mm/dd;@">
                  <c:v>45044</c:v>
                </c:pt>
                <c:pt idx="306" c:formatCode="yyyy/mm/dd;@">
                  <c:v>45043</c:v>
                </c:pt>
                <c:pt idx="307" c:formatCode="yyyy/mm/dd;@">
                  <c:v>45042</c:v>
                </c:pt>
                <c:pt idx="308" c:formatCode="yyyy/mm/dd;@">
                  <c:v>45041</c:v>
                </c:pt>
                <c:pt idx="309" c:formatCode="yyyy/mm/dd;@">
                  <c:v>45040</c:v>
                </c:pt>
                <c:pt idx="310" c:formatCode="yyyy/mm/dd;@">
                  <c:v>45039</c:v>
                </c:pt>
                <c:pt idx="311" c:formatCode="yyyy/mm/dd;@">
                  <c:v>45037</c:v>
                </c:pt>
                <c:pt idx="312" c:formatCode="yyyy/mm/dd;@">
                  <c:v>45036</c:v>
                </c:pt>
                <c:pt idx="313" c:formatCode="yyyy/mm/dd;@">
                  <c:v>45035</c:v>
                </c:pt>
                <c:pt idx="314" c:formatCode="yyyy/mm/dd;@">
                  <c:v>45034</c:v>
                </c:pt>
                <c:pt idx="315" c:formatCode="yyyy/mm/dd;@">
                  <c:v>45033</c:v>
                </c:pt>
                <c:pt idx="316" c:formatCode="yyyy/mm/dd;@">
                  <c:v>45030</c:v>
                </c:pt>
                <c:pt idx="317" c:formatCode="yyyy/mm/dd;@">
                  <c:v>45029</c:v>
                </c:pt>
                <c:pt idx="318" c:formatCode="yyyy/mm/dd;@">
                  <c:v>45028</c:v>
                </c:pt>
                <c:pt idx="319" c:formatCode="yyyy/mm/dd;@">
                  <c:v>45027</c:v>
                </c:pt>
                <c:pt idx="320" c:formatCode="yyyy/mm/dd;@">
                  <c:v>45026</c:v>
                </c:pt>
                <c:pt idx="321" c:formatCode="yyyy/mm/dd;@">
                  <c:v>45023</c:v>
                </c:pt>
                <c:pt idx="322" c:formatCode="yyyy/mm/dd;@">
                  <c:v>45022</c:v>
                </c:pt>
                <c:pt idx="323" c:formatCode="yyyy/mm/dd;@">
                  <c:v>45021</c:v>
                </c:pt>
              </c:numCache>
            </c:numRef>
          </c:cat>
          <c:val>
            <c:numRef>
              <c:f>'玉米-小麦价差'!$T$3:$T$326</c:f>
              <c:numCache>
                <c:formatCode>#,##0.00_ </c:formatCode>
                <c:ptCount val="324"/>
                <c:pt idx="0">
                  <c:v>12.6900000000001</c:v>
                </c:pt>
                <c:pt idx="1">
                  <c:v>11.3099999999999</c:v>
                </c:pt>
                <c:pt idx="2">
                  <c:v>8.13999999999987</c:v>
                </c:pt>
                <c:pt idx="3">
                  <c:v>5.98000000000002</c:v>
                </c:pt>
                <c:pt idx="4">
                  <c:v>2.44999999999982</c:v>
                </c:pt>
                <c:pt idx="5">
                  <c:v>6.86000000000013</c:v>
                </c:pt>
                <c:pt idx="6">
                  <c:v>5.09999999999991</c:v>
                </c:pt>
                <c:pt idx="7">
                  <c:v>0.860000000000127</c:v>
                </c:pt>
                <c:pt idx="8">
                  <c:v>-0.860000000000127</c:v>
                </c:pt>
                <c:pt idx="9">
                  <c:v>-0.670000000000073</c:v>
                </c:pt>
                <c:pt idx="10">
                  <c:v>-1.25</c:v>
                </c:pt>
                <c:pt idx="11">
                  <c:v>-1.05999999999995</c:v>
                </c:pt>
                <c:pt idx="12">
                  <c:v>0.309999999999945</c:v>
                </c:pt>
                <c:pt idx="13">
                  <c:v>2</c:v>
                </c:pt>
                <c:pt idx="14">
                  <c:v>-0.349999999999909</c:v>
                </c:pt>
                <c:pt idx="15">
                  <c:v>4.61000000000013</c:v>
                </c:pt>
                <c:pt idx="16">
                  <c:v>7.55000000000018</c:v>
                </c:pt>
                <c:pt idx="17">
                  <c:v>11.4699999999998</c:v>
                </c:pt>
                <c:pt idx="18">
                  <c:v>16.7600000000002</c:v>
                </c:pt>
                <c:pt idx="19">
                  <c:v>20.6900000000001</c:v>
                </c:pt>
                <c:pt idx="20">
                  <c:v>23.8200000000002</c:v>
                </c:pt>
                <c:pt idx="21">
                  <c:v>24.29</c:v>
                </c:pt>
                <c:pt idx="22">
                  <c:v>23.9000000000001</c:v>
                </c:pt>
                <c:pt idx="23">
                  <c:v>23.5100000000002</c:v>
                </c:pt>
                <c:pt idx="24">
                  <c:v>7.32999999999993</c:v>
                </c:pt>
                <c:pt idx="25">
                  <c:v>-1.28999999999996</c:v>
                </c:pt>
                <c:pt idx="26">
                  <c:v>19.29</c:v>
                </c:pt>
                <c:pt idx="27">
                  <c:v>21.25</c:v>
                </c:pt>
                <c:pt idx="28">
                  <c:v>23.4099999999999</c:v>
                </c:pt>
                <c:pt idx="29">
                  <c:v>29.8800000000001</c:v>
                </c:pt>
                <c:pt idx="30">
                  <c:v>33.6100000000001</c:v>
                </c:pt>
                <c:pt idx="31">
                  <c:v>36.5500000000002</c:v>
                </c:pt>
                <c:pt idx="32">
                  <c:v>37.02</c:v>
                </c:pt>
                <c:pt idx="33">
                  <c:v>39.3699999999999</c:v>
                </c:pt>
                <c:pt idx="34">
                  <c:v>41.7600000000002</c:v>
                </c:pt>
                <c:pt idx="35">
                  <c:v>42.75</c:v>
                </c:pt>
                <c:pt idx="36">
                  <c:v>41.5700000000002</c:v>
                </c:pt>
                <c:pt idx="37">
                  <c:v>50.1999999999998</c:v>
                </c:pt>
                <c:pt idx="38">
                  <c:v>61.5700000000002</c:v>
                </c:pt>
                <c:pt idx="39">
                  <c:v>63.73</c:v>
                </c:pt>
                <c:pt idx="40">
                  <c:v>69.8000000000002</c:v>
                </c:pt>
                <c:pt idx="41">
                  <c:v>79.1199999999999</c:v>
                </c:pt>
                <c:pt idx="42">
                  <c:v>118.82</c:v>
                </c:pt>
                <c:pt idx="43">
                  <c:v>118.82</c:v>
                </c:pt>
                <c:pt idx="44">
                  <c:v>141.67</c:v>
                </c:pt>
                <c:pt idx="45">
                  <c:v>155.78</c:v>
                </c:pt>
                <c:pt idx="46">
                  <c:v>164.22</c:v>
                </c:pt>
                <c:pt idx="47">
                  <c:v>175.2</c:v>
                </c:pt>
                <c:pt idx="48">
                  <c:v>176.57</c:v>
                </c:pt>
                <c:pt idx="49">
                  <c:v>186.76</c:v>
                </c:pt>
                <c:pt idx="50">
                  <c:v>206.76</c:v>
                </c:pt>
                <c:pt idx="51">
                  <c:v>217.94</c:v>
                </c:pt>
                <c:pt idx="52">
                  <c:v>219.31</c:v>
                </c:pt>
                <c:pt idx="53">
                  <c:v>228.24</c:v>
                </c:pt>
                <c:pt idx="54">
                  <c:v>250.59</c:v>
                </c:pt>
                <c:pt idx="55">
                  <c:v>225.39</c:v>
                </c:pt>
                <c:pt idx="56">
                  <c:v>222.76</c:v>
                </c:pt>
                <c:pt idx="57">
                  <c:v>219.41</c:v>
                </c:pt>
                <c:pt idx="58">
                  <c:v>215.78</c:v>
                </c:pt>
                <c:pt idx="59">
                  <c:v>222.55</c:v>
                </c:pt>
                <c:pt idx="60">
                  <c:v>218.63</c:v>
                </c:pt>
                <c:pt idx="61">
                  <c:v>214.71</c:v>
                </c:pt>
                <c:pt idx="62">
                  <c:v>230.39</c:v>
                </c:pt>
                <c:pt idx="63">
                  <c:v>269.33</c:v>
                </c:pt>
                <c:pt idx="64">
                  <c:v>279.14</c:v>
                </c:pt>
                <c:pt idx="65">
                  <c:v>277.76</c:v>
                </c:pt>
                <c:pt idx="66">
                  <c:v>280.02</c:v>
                </c:pt>
                <c:pt idx="67">
                  <c:v>284.51</c:v>
                </c:pt>
                <c:pt idx="68">
                  <c:v>281.37</c:v>
                </c:pt>
                <c:pt idx="69">
                  <c:v>282.35</c:v>
                </c:pt>
                <c:pt idx="70">
                  <c:v>281.76</c:v>
                </c:pt>
                <c:pt idx="71">
                  <c:v>289.22</c:v>
                </c:pt>
                <c:pt idx="72">
                  <c:v>285.49</c:v>
                </c:pt>
                <c:pt idx="73">
                  <c:v>279.02</c:v>
                </c:pt>
                <c:pt idx="74">
                  <c:v>309.61</c:v>
                </c:pt>
                <c:pt idx="75">
                  <c:v>310</c:v>
                </c:pt>
                <c:pt idx="76">
                  <c:v>307.75</c:v>
                </c:pt>
                <c:pt idx="77">
                  <c:v>287.75</c:v>
                </c:pt>
                <c:pt idx="78">
                  <c:v>288.43</c:v>
                </c:pt>
                <c:pt idx="79">
                  <c:v>287.06</c:v>
                </c:pt>
                <c:pt idx="80">
                  <c:v>285.29</c:v>
                </c:pt>
                <c:pt idx="81">
                  <c:v>281.57</c:v>
                </c:pt>
                <c:pt idx="82">
                  <c:v>277.45</c:v>
                </c:pt>
                <c:pt idx="83">
                  <c:v>282.35</c:v>
                </c:pt>
                <c:pt idx="84">
                  <c:v>301.96</c:v>
                </c:pt>
                <c:pt idx="85">
                  <c:v>312.55</c:v>
                </c:pt>
                <c:pt idx="86">
                  <c:v>306.67</c:v>
                </c:pt>
                <c:pt idx="87">
                  <c:v>311.57</c:v>
                </c:pt>
                <c:pt idx="88">
                  <c:v>311.37</c:v>
                </c:pt>
                <c:pt idx="89">
                  <c:v>311.37</c:v>
                </c:pt>
                <c:pt idx="90">
                  <c:v>311.37</c:v>
                </c:pt>
                <c:pt idx="91">
                  <c:v>314.31</c:v>
                </c:pt>
                <c:pt idx="92">
                  <c:v>332.35</c:v>
                </c:pt>
                <c:pt idx="93">
                  <c:v>344.31</c:v>
                </c:pt>
                <c:pt idx="94">
                  <c:v>352.35</c:v>
                </c:pt>
                <c:pt idx="95">
                  <c:v>352.75</c:v>
                </c:pt>
                <c:pt idx="96">
                  <c:v>361.18</c:v>
                </c:pt>
                <c:pt idx="97">
                  <c:v>354.71</c:v>
                </c:pt>
                <c:pt idx="98">
                  <c:v>364.51</c:v>
                </c:pt>
                <c:pt idx="99">
                  <c:v>377.06</c:v>
                </c:pt>
                <c:pt idx="100">
                  <c:v>390.39</c:v>
                </c:pt>
                <c:pt idx="101">
                  <c:v>400.59</c:v>
                </c:pt>
                <c:pt idx="102">
                  <c:v>404.9</c:v>
                </c:pt>
                <c:pt idx="103">
                  <c:v>405.49</c:v>
                </c:pt>
                <c:pt idx="104">
                  <c:v>380.39</c:v>
                </c:pt>
                <c:pt idx="105">
                  <c:v>382.55</c:v>
                </c:pt>
                <c:pt idx="106">
                  <c:v>361.57</c:v>
                </c:pt>
                <c:pt idx="107">
                  <c:v>344.12</c:v>
                </c:pt>
                <c:pt idx="108">
                  <c:v>320.98</c:v>
                </c:pt>
                <c:pt idx="109">
                  <c:v>320.59</c:v>
                </c:pt>
                <c:pt idx="110">
                  <c:v>320.98</c:v>
                </c:pt>
                <c:pt idx="111">
                  <c:v>320.98</c:v>
                </c:pt>
                <c:pt idx="112">
                  <c:v>321.57</c:v>
                </c:pt>
                <c:pt idx="113">
                  <c:v>312.16</c:v>
                </c:pt>
                <c:pt idx="114">
                  <c:v>320.59</c:v>
                </c:pt>
                <c:pt idx="115">
                  <c:v>290.2</c:v>
                </c:pt>
                <c:pt idx="116">
                  <c:v>294.12</c:v>
                </c:pt>
                <c:pt idx="117">
                  <c:v>294.12</c:v>
                </c:pt>
                <c:pt idx="118">
                  <c:v>296.27</c:v>
                </c:pt>
                <c:pt idx="119">
                  <c:v>292.55</c:v>
                </c:pt>
                <c:pt idx="120">
                  <c:v>314.9</c:v>
                </c:pt>
                <c:pt idx="121">
                  <c:v>320.59</c:v>
                </c:pt>
                <c:pt idx="122">
                  <c:v>323.33</c:v>
                </c:pt>
                <c:pt idx="123">
                  <c:v>344.02</c:v>
                </c:pt>
                <c:pt idx="124">
                  <c:v>332.65</c:v>
                </c:pt>
                <c:pt idx="125">
                  <c:v>312.06</c:v>
                </c:pt>
                <c:pt idx="126">
                  <c:v>306.18</c:v>
                </c:pt>
                <c:pt idx="127">
                  <c:v>300</c:v>
                </c:pt>
                <c:pt idx="128">
                  <c:v>304.41</c:v>
                </c:pt>
                <c:pt idx="129">
                  <c:v>311.57</c:v>
                </c:pt>
                <c:pt idx="130">
                  <c:v>298.43</c:v>
                </c:pt>
                <c:pt idx="131">
                  <c:v>290.59</c:v>
                </c:pt>
                <c:pt idx="132">
                  <c:v>283.53</c:v>
                </c:pt>
                <c:pt idx="133">
                  <c:v>264.51</c:v>
                </c:pt>
                <c:pt idx="134">
                  <c:v>256.86</c:v>
                </c:pt>
                <c:pt idx="135">
                  <c:v>252.35</c:v>
                </c:pt>
                <c:pt idx="136">
                  <c:v>245.29</c:v>
                </c:pt>
                <c:pt idx="137">
                  <c:v>293.14</c:v>
                </c:pt>
                <c:pt idx="138">
                  <c:v>333.14</c:v>
                </c:pt>
                <c:pt idx="139">
                  <c:v>340.78</c:v>
                </c:pt>
                <c:pt idx="140">
                  <c:v>335.8</c:v>
                </c:pt>
                <c:pt idx="141">
                  <c:v>335.22</c:v>
                </c:pt>
                <c:pt idx="142">
                  <c:v>344.73</c:v>
                </c:pt>
                <c:pt idx="143">
                  <c:v>372.47</c:v>
                </c:pt>
                <c:pt idx="144">
                  <c:v>396.39</c:v>
                </c:pt>
                <c:pt idx="145">
                  <c:v>389.53</c:v>
                </c:pt>
                <c:pt idx="146">
                  <c:v>386.2</c:v>
                </c:pt>
                <c:pt idx="147">
                  <c:v>356.59</c:v>
                </c:pt>
                <c:pt idx="148">
                  <c:v>353.84</c:v>
                </c:pt>
                <c:pt idx="149">
                  <c:v>351.88</c:v>
                </c:pt>
                <c:pt idx="150">
                  <c:v>345.8</c:v>
                </c:pt>
                <c:pt idx="151">
                  <c:v>341.98</c:v>
                </c:pt>
                <c:pt idx="152">
                  <c:v>342.94</c:v>
                </c:pt>
                <c:pt idx="153">
                  <c:v>321.41</c:v>
                </c:pt>
                <c:pt idx="154">
                  <c:v>316.71</c:v>
                </c:pt>
                <c:pt idx="155">
                  <c:v>285.53</c:v>
                </c:pt>
                <c:pt idx="156">
                  <c:v>271.02</c:v>
                </c:pt>
                <c:pt idx="157">
                  <c:v>299.29</c:v>
                </c:pt>
                <c:pt idx="158">
                  <c:v>307.33</c:v>
                </c:pt>
                <c:pt idx="159">
                  <c:v>311.73</c:v>
                </c:pt>
                <c:pt idx="160">
                  <c:v>307.22</c:v>
                </c:pt>
                <c:pt idx="161">
                  <c:v>302.51</c:v>
                </c:pt>
                <c:pt idx="162">
                  <c:v>315.16</c:v>
                </c:pt>
                <c:pt idx="163">
                  <c:v>315.94</c:v>
                </c:pt>
                <c:pt idx="164">
                  <c:v>308.51</c:v>
                </c:pt>
                <c:pt idx="165">
                  <c:v>308.8</c:v>
                </c:pt>
                <c:pt idx="166">
                  <c:v>310.18</c:v>
                </c:pt>
                <c:pt idx="167">
                  <c:v>313.02</c:v>
                </c:pt>
                <c:pt idx="168">
                  <c:v>323.02</c:v>
                </c:pt>
                <c:pt idx="169">
                  <c:v>342.82</c:v>
                </c:pt>
                <c:pt idx="170">
                  <c:v>345.18</c:v>
                </c:pt>
                <c:pt idx="171">
                  <c:v>347.53</c:v>
                </c:pt>
                <c:pt idx="172">
                  <c:v>346.75</c:v>
                </c:pt>
                <c:pt idx="173">
                  <c:v>347.73</c:v>
                </c:pt>
                <c:pt idx="174">
                  <c:v>347.33</c:v>
                </c:pt>
                <c:pt idx="175">
                  <c:v>348.31</c:v>
                </c:pt>
                <c:pt idx="176">
                  <c:v>349.88</c:v>
                </c:pt>
                <c:pt idx="177">
                  <c:v>365.37</c:v>
                </c:pt>
                <c:pt idx="178">
                  <c:v>365.57</c:v>
                </c:pt>
                <c:pt idx="179">
                  <c:v>364.59</c:v>
                </c:pt>
                <c:pt idx="180">
                  <c:v>360.47</c:v>
                </c:pt>
                <c:pt idx="181">
                  <c:v>357.53</c:v>
                </c:pt>
                <c:pt idx="182">
                  <c:v>350.67</c:v>
                </c:pt>
                <c:pt idx="183">
                  <c:v>343.65</c:v>
                </c:pt>
                <c:pt idx="184">
                  <c:v>319.73</c:v>
                </c:pt>
                <c:pt idx="185">
                  <c:v>303.29</c:v>
                </c:pt>
                <c:pt idx="186">
                  <c:v>290.86</c:v>
                </c:pt>
                <c:pt idx="187">
                  <c:v>327.14</c:v>
                </c:pt>
                <c:pt idx="188">
                  <c:v>321.65</c:v>
                </c:pt>
                <c:pt idx="189">
                  <c:v>303.22</c:v>
                </c:pt>
                <c:pt idx="190">
                  <c:v>292.43</c:v>
                </c:pt>
                <c:pt idx="191">
                  <c:v>287.73</c:v>
                </c:pt>
                <c:pt idx="192">
                  <c:v>274.39</c:v>
                </c:pt>
                <c:pt idx="193">
                  <c:v>268.71</c:v>
                </c:pt>
                <c:pt idx="194">
                  <c:v>262.43</c:v>
                </c:pt>
                <c:pt idx="195">
                  <c:v>259.49</c:v>
                </c:pt>
                <c:pt idx="196">
                  <c:v>264.59</c:v>
                </c:pt>
                <c:pt idx="197">
                  <c:v>247.92</c:v>
                </c:pt>
                <c:pt idx="198">
                  <c:v>248.31</c:v>
                </c:pt>
                <c:pt idx="199">
                  <c:v>163.9</c:v>
                </c:pt>
                <c:pt idx="200">
                  <c:v>150.86</c:v>
                </c:pt>
                <c:pt idx="201">
                  <c:v>132.39</c:v>
                </c:pt>
                <c:pt idx="202">
                  <c:v>126.9</c:v>
                </c:pt>
                <c:pt idx="203">
                  <c:v>126.9</c:v>
                </c:pt>
                <c:pt idx="204">
                  <c:v>122.39</c:v>
                </c:pt>
                <c:pt idx="205">
                  <c:v>117.88</c:v>
                </c:pt>
                <c:pt idx="206">
                  <c:v>136.71</c:v>
                </c:pt>
                <c:pt idx="207">
                  <c:v>124.55</c:v>
                </c:pt>
                <c:pt idx="208">
                  <c:v>109.25</c:v>
                </c:pt>
                <c:pt idx="209">
                  <c:v>97.0999999999999</c:v>
                </c:pt>
                <c:pt idx="210">
                  <c:v>94.75</c:v>
                </c:pt>
                <c:pt idx="211">
                  <c:v>94.6300000000001</c:v>
                </c:pt>
                <c:pt idx="212">
                  <c:v>89.0999999999999</c:v>
                </c:pt>
                <c:pt idx="213">
                  <c:v>85.02</c:v>
                </c:pt>
                <c:pt idx="214">
                  <c:v>88.71</c:v>
                </c:pt>
                <c:pt idx="215">
                  <c:v>88.5500000000002</c:v>
                </c:pt>
                <c:pt idx="216">
                  <c:v>91.29</c:v>
                </c:pt>
                <c:pt idx="217">
                  <c:v>91.4899999999998</c:v>
                </c:pt>
                <c:pt idx="218">
                  <c:v>51.4899999999998</c:v>
                </c:pt>
                <c:pt idx="219">
                  <c:v>53.1599999999999</c:v>
                </c:pt>
                <c:pt idx="220">
                  <c:v>55.02</c:v>
                </c:pt>
                <c:pt idx="221">
                  <c:v>57.96</c:v>
                </c:pt>
                <c:pt idx="222">
                  <c:v>60.1199999999999</c:v>
                </c:pt>
                <c:pt idx="223">
                  <c:v>62.0799999999999</c:v>
                </c:pt>
                <c:pt idx="224">
                  <c:v>69.5300000000002</c:v>
                </c:pt>
                <c:pt idx="225">
                  <c:v>70.1199999999999</c:v>
                </c:pt>
                <c:pt idx="226">
                  <c:v>51.29</c:v>
                </c:pt>
                <c:pt idx="227">
                  <c:v>31.4899999999998</c:v>
                </c:pt>
                <c:pt idx="228">
                  <c:v>-2.13999999999987</c:v>
                </c:pt>
                <c:pt idx="229">
                  <c:v>-2.44999999999982</c:v>
                </c:pt>
                <c:pt idx="230">
                  <c:v>0.960000000000036</c:v>
                </c:pt>
                <c:pt idx="231">
                  <c:v>-1</c:v>
                </c:pt>
                <c:pt idx="232">
                  <c:v>5.01999999999998</c:v>
                </c:pt>
                <c:pt idx="233">
                  <c:v>-58.98</c:v>
                </c:pt>
                <c:pt idx="234">
                  <c:v>-51.9200000000001</c:v>
                </c:pt>
                <c:pt idx="235">
                  <c:v>-69.7600000000002</c:v>
                </c:pt>
                <c:pt idx="236">
                  <c:v>-75.25</c:v>
                </c:pt>
                <c:pt idx="237">
                  <c:v>-74.8600000000001</c:v>
                </c:pt>
                <c:pt idx="238">
                  <c:v>-81.5300000000002</c:v>
                </c:pt>
                <c:pt idx="239">
                  <c:v>-77.02</c:v>
                </c:pt>
                <c:pt idx="240">
                  <c:v>-75.25</c:v>
                </c:pt>
                <c:pt idx="241">
                  <c:v>-84.3899999999999</c:v>
                </c:pt>
                <c:pt idx="242">
                  <c:v>-86.5500000000002</c:v>
                </c:pt>
                <c:pt idx="243">
                  <c:v>-96.2399999999998</c:v>
                </c:pt>
                <c:pt idx="244">
                  <c:v>-96.04</c:v>
                </c:pt>
                <c:pt idx="245">
                  <c:v>-95.7600000000002</c:v>
                </c:pt>
                <c:pt idx="246">
                  <c:v>-95.5700000000002</c:v>
                </c:pt>
                <c:pt idx="247">
                  <c:v>-108.17</c:v>
                </c:pt>
                <c:pt idx="248">
                  <c:v>-97.8000000000002</c:v>
                </c:pt>
                <c:pt idx="249">
                  <c:v>-98.7800000000002</c:v>
                </c:pt>
                <c:pt idx="250">
                  <c:v>-96.3899999999999</c:v>
                </c:pt>
                <c:pt idx="251">
                  <c:v>-94.1599999999999</c:v>
                </c:pt>
                <c:pt idx="252">
                  <c:v>-96.1599999999999</c:v>
                </c:pt>
                <c:pt idx="253">
                  <c:v>-118.9</c:v>
                </c:pt>
                <c:pt idx="254">
                  <c:v>-123.06</c:v>
                </c:pt>
                <c:pt idx="255">
                  <c:v>-121.96</c:v>
                </c:pt>
                <c:pt idx="256">
                  <c:v>-117.29</c:v>
                </c:pt>
                <c:pt idx="257">
                  <c:v>-99.6900000000001</c:v>
                </c:pt>
                <c:pt idx="258">
                  <c:v>-69.8000000000002</c:v>
                </c:pt>
                <c:pt idx="259">
                  <c:v>-56.98</c:v>
                </c:pt>
                <c:pt idx="260">
                  <c:v>-45.4099999999999</c:v>
                </c:pt>
                <c:pt idx="261">
                  <c:v>-25.1799999999998</c:v>
                </c:pt>
                <c:pt idx="262">
                  <c:v>-22.04</c:v>
                </c:pt>
                <c:pt idx="263">
                  <c:v>-10</c:v>
                </c:pt>
                <c:pt idx="264">
                  <c:v>-8.82000000000016</c:v>
                </c:pt>
                <c:pt idx="265">
                  <c:v>-0.590000000000146</c:v>
                </c:pt>
                <c:pt idx="266">
                  <c:v>4.71000000000004</c:v>
                </c:pt>
                <c:pt idx="267">
                  <c:v>16.8600000000001</c:v>
                </c:pt>
                <c:pt idx="268">
                  <c:v>17.6500000000001</c:v>
                </c:pt>
                <c:pt idx="269">
                  <c:v>23.3299999999999</c:v>
                </c:pt>
                <c:pt idx="270">
                  <c:v>23.9200000000001</c:v>
                </c:pt>
                <c:pt idx="271">
                  <c:v>21.5700000000002</c:v>
                </c:pt>
                <c:pt idx="272">
                  <c:v>12.3499999999999</c:v>
                </c:pt>
                <c:pt idx="273">
                  <c:v>14.6300000000001</c:v>
                </c:pt>
                <c:pt idx="274">
                  <c:v>14.9400000000001</c:v>
                </c:pt>
                <c:pt idx="275">
                  <c:v>19.8400000000001</c:v>
                </c:pt>
                <c:pt idx="276">
                  <c:v>19.25</c:v>
                </c:pt>
                <c:pt idx="277">
                  <c:v>21.8800000000001</c:v>
                </c:pt>
                <c:pt idx="278">
                  <c:v>9.61000000000013</c:v>
                </c:pt>
                <c:pt idx="279">
                  <c:v>8.03999999999996</c:v>
                </c:pt>
                <c:pt idx="280">
                  <c:v>7.84000000000015</c:v>
                </c:pt>
                <c:pt idx="281">
                  <c:v>19.8000000000002</c:v>
                </c:pt>
                <c:pt idx="282">
                  <c:v>43.96</c:v>
                </c:pt>
                <c:pt idx="283">
                  <c:v>14.4299999999998</c:v>
                </c:pt>
                <c:pt idx="284">
                  <c:v>-85.5700000000002</c:v>
                </c:pt>
                <c:pt idx="285">
                  <c:v>-85.29</c:v>
                </c:pt>
                <c:pt idx="286">
                  <c:v>-82.1599999999999</c:v>
                </c:pt>
                <c:pt idx="287">
                  <c:v>-108.51</c:v>
                </c:pt>
                <c:pt idx="288">
                  <c:v>-131.57</c:v>
                </c:pt>
                <c:pt idx="289">
                  <c:v>-131.37</c:v>
                </c:pt>
                <c:pt idx="290">
                  <c:v>-129.61</c:v>
                </c:pt>
                <c:pt idx="291">
                  <c:v>-125.69</c:v>
                </c:pt>
                <c:pt idx="292">
                  <c:v>-163.92</c:v>
                </c:pt>
                <c:pt idx="293">
                  <c:v>-144.9</c:v>
                </c:pt>
                <c:pt idx="294">
                  <c:v>-46.8600000000001</c:v>
                </c:pt>
                <c:pt idx="295">
                  <c:v>-46.4699999999998</c:v>
                </c:pt>
                <c:pt idx="296">
                  <c:v>-72.75</c:v>
                </c:pt>
                <c:pt idx="297">
                  <c:v>-62.0799999999999</c:v>
                </c:pt>
                <c:pt idx="298">
                  <c:v>-46.1999999999998</c:v>
                </c:pt>
                <c:pt idx="299">
                  <c:v>-38.1599999999999</c:v>
                </c:pt>
                <c:pt idx="300">
                  <c:v>-41.02</c:v>
                </c:pt>
                <c:pt idx="301">
                  <c:v>-23.7600000000002</c:v>
                </c:pt>
                <c:pt idx="302">
                  <c:v>-26.4299999999998</c:v>
                </c:pt>
                <c:pt idx="303">
                  <c:v>-35.6500000000001</c:v>
                </c:pt>
                <c:pt idx="304">
                  <c:v>-32.6799999999998</c:v>
                </c:pt>
                <c:pt idx="305">
                  <c:v>18.2399999999998</c:v>
                </c:pt>
                <c:pt idx="306">
                  <c:v>28.1199999999999</c:v>
                </c:pt>
                <c:pt idx="307">
                  <c:v>28.1199999999999</c:v>
                </c:pt>
                <c:pt idx="308">
                  <c:v>24.5500000000002</c:v>
                </c:pt>
                <c:pt idx="309">
                  <c:v>25.25</c:v>
                </c:pt>
                <c:pt idx="310">
                  <c:v>21.5300000000002</c:v>
                </c:pt>
                <c:pt idx="311">
                  <c:v>20.3499999999999</c:v>
                </c:pt>
                <c:pt idx="312">
                  <c:v>35.4499999999998</c:v>
                </c:pt>
                <c:pt idx="313">
                  <c:v>35.0599999999999</c:v>
                </c:pt>
                <c:pt idx="314">
                  <c:v>35.8400000000001</c:v>
                </c:pt>
                <c:pt idx="315">
                  <c:v>34.4699999999998</c:v>
                </c:pt>
                <c:pt idx="316">
                  <c:v>53.8800000000001</c:v>
                </c:pt>
                <c:pt idx="317">
                  <c:v>64.4699999999998</c:v>
                </c:pt>
                <c:pt idx="318">
                  <c:v>64.8600000000001</c:v>
                </c:pt>
                <c:pt idx="319">
                  <c:v>34.3699999999999</c:v>
                </c:pt>
                <c:pt idx="320">
                  <c:v>8.7800000000002</c:v>
                </c:pt>
                <c:pt idx="321">
                  <c:v>-28.9400000000001</c:v>
                </c:pt>
                <c:pt idx="322">
                  <c:v>-28.3499999999999</c:v>
                </c:pt>
                <c:pt idx="323">
                  <c:v>-31.5300000000002</c:v>
                </c:pt>
              </c:numCache>
            </c:numRef>
          </c:val>
        </c:ser>
        <c:dLbls>
          <c:showLegendKey val="0"/>
          <c:showVal val="0"/>
          <c:showCatName val="0"/>
          <c:showSerName val="0"/>
          <c:showPercent val="0"/>
          <c:showBubbleSize val="0"/>
        </c:dLbls>
        <c:axId val="2"/>
        <c:axId val="3"/>
      </c:areaChart>
      <c:lineChart>
        <c:grouping val="standard"/>
        <c:varyColors val="0"/>
        <c:ser>
          <c:idx val="0"/>
          <c:order val="0"/>
          <c:tx>
            <c:strRef>
              <c:f>'玉米-小麦价差'!$F$2</c:f>
              <c:strCache>
                <c:ptCount val="1"/>
                <c:pt idx="0">
                  <c:v>现货价:小麦:全国均价</c:v>
                </c:pt>
              </c:strCache>
            </c:strRef>
          </c:tx>
          <c:spPr>
            <a:ln w="25400" cap="rnd" cmpd="sng" algn="ctr">
              <a:solidFill>
                <a:srgbClr val="616161"/>
              </a:solidFill>
              <a:prstDash val="solid"/>
              <a:round/>
            </a:ln>
          </c:spPr>
          <c:marker>
            <c:symbol val="none"/>
          </c:marker>
          <c:dLbls>
            <c:delete val="1"/>
          </c:dLbls>
          <c:cat>
            <c:numRef>
              <c:f>'玉米-小麦价差'!$E$3:$E$326</c:f>
              <c:numCache>
                <c:formatCode>yyyy/mm/dd;@</c:formatCode>
                <c:ptCount val="324"/>
                <c:pt idx="0" c:formatCode="yyyy/mm/dd;@">
                  <c:v>45492</c:v>
                </c:pt>
                <c:pt idx="1" c:formatCode="yyyy/mm/dd;@">
                  <c:v>45491</c:v>
                </c:pt>
                <c:pt idx="2" c:formatCode="yyyy/mm/dd;@">
                  <c:v>45490</c:v>
                </c:pt>
                <c:pt idx="3" c:formatCode="yyyy/mm/dd;@">
                  <c:v>45489</c:v>
                </c:pt>
                <c:pt idx="4" c:formatCode="yyyy/mm/dd;@">
                  <c:v>45488</c:v>
                </c:pt>
                <c:pt idx="5" c:formatCode="yyyy/mm/dd;@">
                  <c:v>45485</c:v>
                </c:pt>
                <c:pt idx="6" c:formatCode="yyyy/mm/dd;@">
                  <c:v>45484</c:v>
                </c:pt>
                <c:pt idx="7" c:formatCode="yyyy/mm/dd;@">
                  <c:v>45483</c:v>
                </c:pt>
                <c:pt idx="8" c:formatCode="yyyy/mm/dd;@">
                  <c:v>45482</c:v>
                </c:pt>
                <c:pt idx="9" c:formatCode="yyyy/mm/dd;@">
                  <c:v>45481</c:v>
                </c:pt>
                <c:pt idx="10" c:formatCode="yyyy/mm/dd;@">
                  <c:v>45478</c:v>
                </c:pt>
                <c:pt idx="11" c:formatCode="yyyy/mm/dd;@">
                  <c:v>45477</c:v>
                </c:pt>
                <c:pt idx="12" c:formatCode="yyyy/mm/dd;@">
                  <c:v>45476</c:v>
                </c:pt>
                <c:pt idx="13" c:formatCode="yyyy/mm/dd;@">
                  <c:v>45475</c:v>
                </c:pt>
                <c:pt idx="14" c:formatCode="yyyy/mm/dd;@">
                  <c:v>45474</c:v>
                </c:pt>
                <c:pt idx="15" c:formatCode="yyyy/mm/dd;@">
                  <c:v>45471</c:v>
                </c:pt>
                <c:pt idx="16" c:formatCode="yyyy/mm/dd;@">
                  <c:v>45470</c:v>
                </c:pt>
                <c:pt idx="17" c:formatCode="yyyy/mm/dd;@">
                  <c:v>45469</c:v>
                </c:pt>
                <c:pt idx="18" c:formatCode="yyyy/mm/dd;@">
                  <c:v>45468</c:v>
                </c:pt>
                <c:pt idx="19" c:formatCode="yyyy/mm/dd;@">
                  <c:v>45467</c:v>
                </c:pt>
                <c:pt idx="20" c:formatCode="yyyy/mm/dd;@">
                  <c:v>45464</c:v>
                </c:pt>
                <c:pt idx="21" c:formatCode="yyyy/mm/dd;@">
                  <c:v>45463</c:v>
                </c:pt>
                <c:pt idx="22" c:formatCode="yyyy/mm/dd;@">
                  <c:v>45462</c:v>
                </c:pt>
                <c:pt idx="23" c:formatCode="yyyy/mm/dd;@">
                  <c:v>45461</c:v>
                </c:pt>
                <c:pt idx="24" c:formatCode="yyyy/mm/dd;@">
                  <c:v>45460</c:v>
                </c:pt>
                <c:pt idx="25" c:formatCode="yyyy/mm/dd;@">
                  <c:v>45457</c:v>
                </c:pt>
                <c:pt idx="26" c:formatCode="yyyy/mm/dd;@">
                  <c:v>45456</c:v>
                </c:pt>
                <c:pt idx="27" c:formatCode="yyyy/mm/dd;@">
                  <c:v>45455</c:v>
                </c:pt>
                <c:pt idx="28" c:formatCode="yyyy/mm/dd;@">
                  <c:v>45454</c:v>
                </c:pt>
                <c:pt idx="29" c:formatCode="yyyy/mm/dd;@">
                  <c:v>45450</c:v>
                </c:pt>
                <c:pt idx="30" c:formatCode="yyyy/mm/dd;@">
                  <c:v>45449</c:v>
                </c:pt>
                <c:pt idx="31" c:formatCode="yyyy/mm/dd;@">
                  <c:v>45448</c:v>
                </c:pt>
                <c:pt idx="32" c:formatCode="yyyy/mm/dd;@">
                  <c:v>45447</c:v>
                </c:pt>
                <c:pt idx="33" c:formatCode="yyyy/mm/dd;@">
                  <c:v>45446</c:v>
                </c:pt>
                <c:pt idx="34" c:formatCode="yyyy/mm/dd;@">
                  <c:v>45443</c:v>
                </c:pt>
                <c:pt idx="35" c:formatCode="yyyy/mm/dd;@">
                  <c:v>45442</c:v>
                </c:pt>
                <c:pt idx="36" c:formatCode="yyyy/mm/dd;@">
                  <c:v>45441</c:v>
                </c:pt>
                <c:pt idx="37" c:formatCode="yyyy/mm/dd;@">
                  <c:v>45440</c:v>
                </c:pt>
                <c:pt idx="38" c:formatCode="yyyy/mm/dd;@">
                  <c:v>45439</c:v>
                </c:pt>
                <c:pt idx="39" c:formatCode="yyyy/mm/dd;@">
                  <c:v>45436</c:v>
                </c:pt>
                <c:pt idx="40" c:formatCode="yyyy/mm/dd;@">
                  <c:v>45435</c:v>
                </c:pt>
                <c:pt idx="41" c:formatCode="yyyy/mm/dd;@">
                  <c:v>45434</c:v>
                </c:pt>
                <c:pt idx="42" c:formatCode="yyyy/mm/dd;@">
                  <c:v>45433</c:v>
                </c:pt>
                <c:pt idx="43" c:formatCode="yyyy/mm/dd;@">
                  <c:v>45432</c:v>
                </c:pt>
                <c:pt idx="44" c:formatCode="yyyy/mm/dd;@">
                  <c:v>45429</c:v>
                </c:pt>
                <c:pt idx="45" c:formatCode="yyyy/mm/dd;@">
                  <c:v>45428</c:v>
                </c:pt>
                <c:pt idx="46" c:formatCode="yyyy/mm/dd;@">
                  <c:v>45427</c:v>
                </c:pt>
                <c:pt idx="47" c:formatCode="yyyy/mm/dd;@">
                  <c:v>45426</c:v>
                </c:pt>
                <c:pt idx="48" c:formatCode="yyyy/mm/dd;@">
                  <c:v>45425</c:v>
                </c:pt>
                <c:pt idx="49" c:formatCode="yyyy/mm/dd;@">
                  <c:v>45423</c:v>
                </c:pt>
                <c:pt idx="50" c:formatCode="yyyy/mm/dd;@">
                  <c:v>45422</c:v>
                </c:pt>
                <c:pt idx="51" c:formatCode="yyyy/mm/dd;@">
                  <c:v>45421</c:v>
                </c:pt>
                <c:pt idx="52" c:formatCode="yyyy/mm/dd;@">
                  <c:v>45420</c:v>
                </c:pt>
                <c:pt idx="53" c:formatCode="yyyy/mm/dd;@">
                  <c:v>45419</c:v>
                </c:pt>
                <c:pt idx="54" c:formatCode="yyyy/mm/dd;@">
                  <c:v>45418</c:v>
                </c:pt>
                <c:pt idx="55" c:formatCode="yyyy/mm/dd;@">
                  <c:v>45412</c:v>
                </c:pt>
                <c:pt idx="56" c:formatCode="yyyy/mm/dd;@">
                  <c:v>45411</c:v>
                </c:pt>
                <c:pt idx="57" c:formatCode="yyyy/mm/dd;@">
                  <c:v>45410</c:v>
                </c:pt>
                <c:pt idx="58" c:formatCode="yyyy/mm/dd;@">
                  <c:v>45408</c:v>
                </c:pt>
                <c:pt idx="59" c:formatCode="yyyy/mm/dd;@">
                  <c:v>45407</c:v>
                </c:pt>
                <c:pt idx="60" c:formatCode="yyyy/mm/dd;@">
                  <c:v>45406</c:v>
                </c:pt>
                <c:pt idx="61" c:formatCode="yyyy/mm/dd;@">
                  <c:v>45405</c:v>
                </c:pt>
                <c:pt idx="62" c:formatCode="yyyy/mm/dd;@">
                  <c:v>45404</c:v>
                </c:pt>
                <c:pt idx="63" c:formatCode="yyyy/mm/dd;@">
                  <c:v>45401</c:v>
                </c:pt>
                <c:pt idx="64" c:formatCode="yyyy/mm/dd;@">
                  <c:v>45400</c:v>
                </c:pt>
                <c:pt idx="65" c:formatCode="yyyy/mm/dd;@">
                  <c:v>45399</c:v>
                </c:pt>
                <c:pt idx="66" c:formatCode="yyyy/mm/dd;@">
                  <c:v>45398</c:v>
                </c:pt>
                <c:pt idx="67" c:formatCode="yyyy/mm/dd;@">
                  <c:v>45397</c:v>
                </c:pt>
                <c:pt idx="68" c:formatCode="yyyy/mm/dd;@">
                  <c:v>45394</c:v>
                </c:pt>
                <c:pt idx="69" c:formatCode="yyyy/mm/dd;@">
                  <c:v>45393</c:v>
                </c:pt>
                <c:pt idx="70" c:formatCode="yyyy/mm/dd;@">
                  <c:v>45392</c:v>
                </c:pt>
                <c:pt idx="71" c:formatCode="yyyy/mm/dd;@">
                  <c:v>45391</c:v>
                </c:pt>
                <c:pt idx="72" c:formatCode="yyyy/mm/dd;@">
                  <c:v>45390</c:v>
                </c:pt>
                <c:pt idx="73" c:formatCode="yyyy/mm/dd;@">
                  <c:v>45389</c:v>
                </c:pt>
                <c:pt idx="74" c:formatCode="yyyy/mm/dd;@">
                  <c:v>45385</c:v>
                </c:pt>
                <c:pt idx="75" c:formatCode="yyyy/mm/dd;@">
                  <c:v>45384</c:v>
                </c:pt>
                <c:pt idx="76" c:formatCode="yyyy/mm/dd;@">
                  <c:v>45383</c:v>
                </c:pt>
                <c:pt idx="77" c:formatCode="yyyy/mm/dd;@">
                  <c:v>45380</c:v>
                </c:pt>
                <c:pt idx="78" c:formatCode="yyyy/mm/dd;@">
                  <c:v>45379</c:v>
                </c:pt>
                <c:pt idx="79" c:formatCode="yyyy/mm/dd;@">
                  <c:v>45378</c:v>
                </c:pt>
                <c:pt idx="80" c:formatCode="yyyy/mm/dd;@">
                  <c:v>45377</c:v>
                </c:pt>
                <c:pt idx="81" c:formatCode="yyyy/mm/dd;@">
                  <c:v>45376</c:v>
                </c:pt>
                <c:pt idx="82" c:formatCode="yyyy/mm/dd;@">
                  <c:v>45373</c:v>
                </c:pt>
                <c:pt idx="83" c:formatCode="yyyy/mm/dd;@">
                  <c:v>45372</c:v>
                </c:pt>
                <c:pt idx="84" c:formatCode="yyyy/mm/dd;@">
                  <c:v>45371</c:v>
                </c:pt>
                <c:pt idx="85" c:formatCode="yyyy/mm/dd;@">
                  <c:v>45370</c:v>
                </c:pt>
                <c:pt idx="86" c:formatCode="yyyy/mm/dd;@">
                  <c:v>45369</c:v>
                </c:pt>
                <c:pt idx="87" c:formatCode="yyyy/mm/dd;@">
                  <c:v>45366</c:v>
                </c:pt>
                <c:pt idx="88" c:formatCode="yyyy/mm/dd;@">
                  <c:v>45365</c:v>
                </c:pt>
                <c:pt idx="89" c:formatCode="yyyy/mm/dd;@">
                  <c:v>45364</c:v>
                </c:pt>
                <c:pt idx="90" c:formatCode="yyyy/mm/dd;@">
                  <c:v>45363</c:v>
                </c:pt>
                <c:pt idx="91" c:formatCode="yyyy/mm/dd;@">
                  <c:v>45362</c:v>
                </c:pt>
                <c:pt idx="92" c:formatCode="yyyy/mm/dd;@">
                  <c:v>45359</c:v>
                </c:pt>
                <c:pt idx="93" c:formatCode="yyyy/mm/dd;@">
                  <c:v>45358</c:v>
                </c:pt>
                <c:pt idx="94" c:formatCode="yyyy/mm/dd;@">
                  <c:v>45357</c:v>
                </c:pt>
                <c:pt idx="95" c:formatCode="yyyy/mm/dd;@">
                  <c:v>45356</c:v>
                </c:pt>
                <c:pt idx="96" c:formatCode="yyyy/mm/dd;@">
                  <c:v>45355</c:v>
                </c:pt>
                <c:pt idx="97" c:formatCode="yyyy/mm/dd;@">
                  <c:v>45352</c:v>
                </c:pt>
                <c:pt idx="98" c:formatCode="yyyy/mm/dd;@">
                  <c:v>45351</c:v>
                </c:pt>
                <c:pt idx="99" c:formatCode="yyyy/mm/dd;@">
                  <c:v>45350</c:v>
                </c:pt>
                <c:pt idx="100" c:formatCode="yyyy/mm/dd;@">
                  <c:v>45349</c:v>
                </c:pt>
                <c:pt idx="101" c:formatCode="yyyy/mm/dd;@">
                  <c:v>45348</c:v>
                </c:pt>
                <c:pt idx="102" c:formatCode="yyyy/mm/dd;@">
                  <c:v>45345</c:v>
                </c:pt>
                <c:pt idx="103" c:formatCode="yyyy/mm/dd;@">
                  <c:v>45344</c:v>
                </c:pt>
                <c:pt idx="104" c:formatCode="yyyy/mm/dd;@">
                  <c:v>45343</c:v>
                </c:pt>
                <c:pt idx="105" c:formatCode="yyyy/mm/dd;@">
                  <c:v>45342</c:v>
                </c:pt>
                <c:pt idx="106" c:formatCode="yyyy/mm/dd;@">
                  <c:v>45341</c:v>
                </c:pt>
                <c:pt idx="107" c:formatCode="yyyy/mm/dd;@">
                  <c:v>45340</c:v>
                </c:pt>
                <c:pt idx="108" c:formatCode="yyyy/mm/dd;@">
                  <c:v>45330</c:v>
                </c:pt>
                <c:pt idx="109" c:formatCode="yyyy/mm/dd;@">
                  <c:v>45329</c:v>
                </c:pt>
                <c:pt idx="110" c:formatCode="yyyy/mm/dd;@">
                  <c:v>45328</c:v>
                </c:pt>
                <c:pt idx="111" c:formatCode="yyyy/mm/dd;@">
                  <c:v>45327</c:v>
                </c:pt>
                <c:pt idx="112" c:formatCode="yyyy/mm/dd;@">
                  <c:v>45326</c:v>
                </c:pt>
                <c:pt idx="113" c:formatCode="yyyy/mm/dd;@">
                  <c:v>45324</c:v>
                </c:pt>
                <c:pt idx="114" c:formatCode="yyyy/mm/dd;@">
                  <c:v>45323</c:v>
                </c:pt>
                <c:pt idx="115" c:formatCode="yyyy/mm/dd;@">
                  <c:v>45322</c:v>
                </c:pt>
                <c:pt idx="116" c:formatCode="yyyy/mm/dd;@">
                  <c:v>45321</c:v>
                </c:pt>
                <c:pt idx="117" c:formatCode="yyyy/mm/dd;@">
                  <c:v>45320</c:v>
                </c:pt>
                <c:pt idx="118" c:formatCode="yyyy/mm/dd;@">
                  <c:v>45317</c:v>
                </c:pt>
                <c:pt idx="119" c:formatCode="yyyy/mm/dd;@">
                  <c:v>45316</c:v>
                </c:pt>
                <c:pt idx="120" c:formatCode="yyyy/mm/dd;@">
                  <c:v>45315</c:v>
                </c:pt>
                <c:pt idx="121" c:formatCode="yyyy/mm/dd;@">
                  <c:v>45314</c:v>
                </c:pt>
                <c:pt idx="122" c:formatCode="yyyy/mm/dd;@">
                  <c:v>45313</c:v>
                </c:pt>
                <c:pt idx="123" c:formatCode="yyyy/mm/dd;@">
                  <c:v>45310</c:v>
                </c:pt>
                <c:pt idx="124" c:formatCode="yyyy/mm/dd;@">
                  <c:v>45309</c:v>
                </c:pt>
                <c:pt idx="125" c:formatCode="yyyy/mm/dd;@">
                  <c:v>45308</c:v>
                </c:pt>
                <c:pt idx="126" c:formatCode="yyyy/mm/dd;@">
                  <c:v>45307</c:v>
                </c:pt>
                <c:pt idx="127" c:formatCode="yyyy/mm/dd;@">
                  <c:v>45306</c:v>
                </c:pt>
                <c:pt idx="128" c:formatCode="yyyy/mm/dd;@">
                  <c:v>45303</c:v>
                </c:pt>
                <c:pt idx="129" c:formatCode="yyyy/mm/dd;@">
                  <c:v>45302</c:v>
                </c:pt>
                <c:pt idx="130" c:formatCode="yyyy/mm/dd;@">
                  <c:v>45301</c:v>
                </c:pt>
                <c:pt idx="131" c:formatCode="yyyy/mm/dd;@">
                  <c:v>45300</c:v>
                </c:pt>
                <c:pt idx="132" c:formatCode="yyyy/mm/dd;@">
                  <c:v>45299</c:v>
                </c:pt>
                <c:pt idx="133" c:formatCode="yyyy/mm/dd;@">
                  <c:v>45296</c:v>
                </c:pt>
                <c:pt idx="134" c:formatCode="yyyy/mm/dd;@">
                  <c:v>45295</c:v>
                </c:pt>
                <c:pt idx="135" c:formatCode="yyyy/mm/dd;@">
                  <c:v>45294</c:v>
                </c:pt>
                <c:pt idx="136" c:formatCode="yyyy/mm/dd;@">
                  <c:v>45293</c:v>
                </c:pt>
                <c:pt idx="137" c:formatCode="yyyy/mm/dd;@">
                  <c:v>45289</c:v>
                </c:pt>
                <c:pt idx="138" c:formatCode="yyyy/mm/dd;@">
                  <c:v>45288</c:v>
                </c:pt>
                <c:pt idx="139" c:formatCode="yyyy/mm/dd;@">
                  <c:v>45287</c:v>
                </c:pt>
                <c:pt idx="140" c:formatCode="yyyy/mm/dd;@">
                  <c:v>45286</c:v>
                </c:pt>
                <c:pt idx="141" c:formatCode="yyyy/mm/dd;@">
                  <c:v>45285</c:v>
                </c:pt>
                <c:pt idx="142" c:formatCode="yyyy/mm/dd;@">
                  <c:v>45282</c:v>
                </c:pt>
                <c:pt idx="143" c:formatCode="yyyy/mm/dd;@">
                  <c:v>45281</c:v>
                </c:pt>
                <c:pt idx="144" c:formatCode="yyyy/mm/dd;@">
                  <c:v>45280</c:v>
                </c:pt>
                <c:pt idx="145" c:formatCode="yyyy/mm/dd;@">
                  <c:v>45279</c:v>
                </c:pt>
                <c:pt idx="146" c:formatCode="yyyy/mm/dd;@">
                  <c:v>45278</c:v>
                </c:pt>
                <c:pt idx="147" c:formatCode="yyyy/mm/dd;@">
                  <c:v>45275</c:v>
                </c:pt>
                <c:pt idx="148" c:formatCode="yyyy/mm/dd;@">
                  <c:v>45274</c:v>
                </c:pt>
                <c:pt idx="149" c:formatCode="yyyy/mm/dd;@">
                  <c:v>45273</c:v>
                </c:pt>
                <c:pt idx="150" c:formatCode="yyyy/mm/dd;@">
                  <c:v>45272</c:v>
                </c:pt>
                <c:pt idx="151" c:formatCode="yyyy/mm/dd;@">
                  <c:v>45271</c:v>
                </c:pt>
                <c:pt idx="152" c:formatCode="yyyy/mm/dd;@">
                  <c:v>45268</c:v>
                </c:pt>
                <c:pt idx="153" c:formatCode="yyyy/mm/dd;@">
                  <c:v>45267</c:v>
                </c:pt>
                <c:pt idx="154" c:formatCode="yyyy/mm/dd;@">
                  <c:v>45266</c:v>
                </c:pt>
                <c:pt idx="155" c:formatCode="yyyy/mm/dd;@">
                  <c:v>45265</c:v>
                </c:pt>
                <c:pt idx="156" c:formatCode="yyyy/mm/dd;@">
                  <c:v>45264</c:v>
                </c:pt>
                <c:pt idx="157" c:formatCode="yyyy/mm/dd;@">
                  <c:v>45261</c:v>
                </c:pt>
                <c:pt idx="158" c:formatCode="yyyy/mm/dd;@">
                  <c:v>45260</c:v>
                </c:pt>
                <c:pt idx="159" c:formatCode="yyyy/mm/dd;@">
                  <c:v>45259</c:v>
                </c:pt>
                <c:pt idx="160" c:formatCode="yyyy/mm/dd;@">
                  <c:v>45258</c:v>
                </c:pt>
                <c:pt idx="161" c:formatCode="yyyy/mm/dd;@">
                  <c:v>45257</c:v>
                </c:pt>
                <c:pt idx="162" c:formatCode="yyyy/mm/dd;@">
                  <c:v>45254</c:v>
                </c:pt>
                <c:pt idx="163" c:formatCode="yyyy/mm/dd;@">
                  <c:v>45253</c:v>
                </c:pt>
                <c:pt idx="164" c:formatCode="yyyy/mm/dd;@">
                  <c:v>45252</c:v>
                </c:pt>
                <c:pt idx="165" c:formatCode="yyyy/mm/dd;@">
                  <c:v>45251</c:v>
                </c:pt>
                <c:pt idx="166" c:formatCode="yyyy/mm/dd;@">
                  <c:v>45250</c:v>
                </c:pt>
                <c:pt idx="167" c:formatCode="yyyy/mm/dd;@">
                  <c:v>45247</c:v>
                </c:pt>
                <c:pt idx="168" c:formatCode="yyyy/mm/dd;@">
                  <c:v>45246</c:v>
                </c:pt>
                <c:pt idx="169" c:formatCode="yyyy/mm/dd;@">
                  <c:v>45245</c:v>
                </c:pt>
                <c:pt idx="170" c:formatCode="yyyy/mm/dd;@">
                  <c:v>45244</c:v>
                </c:pt>
                <c:pt idx="171" c:formatCode="yyyy/mm/dd;@">
                  <c:v>45243</c:v>
                </c:pt>
                <c:pt idx="172" c:formatCode="yyyy/mm/dd;@">
                  <c:v>45240</c:v>
                </c:pt>
                <c:pt idx="173" c:formatCode="yyyy/mm/dd;@">
                  <c:v>45239</c:v>
                </c:pt>
                <c:pt idx="174" c:formatCode="yyyy/mm/dd;@">
                  <c:v>45238</c:v>
                </c:pt>
                <c:pt idx="175" c:formatCode="yyyy/mm/dd;@">
                  <c:v>45237</c:v>
                </c:pt>
                <c:pt idx="176" c:formatCode="yyyy/mm/dd;@">
                  <c:v>45236</c:v>
                </c:pt>
                <c:pt idx="177" c:formatCode="yyyy/mm/dd;@">
                  <c:v>45233</c:v>
                </c:pt>
                <c:pt idx="178" c:formatCode="yyyy/mm/dd;@">
                  <c:v>45232</c:v>
                </c:pt>
                <c:pt idx="179" c:formatCode="yyyy/mm/dd;@">
                  <c:v>45231</c:v>
                </c:pt>
                <c:pt idx="180" c:formatCode="yyyy/mm/dd;@">
                  <c:v>45230</c:v>
                </c:pt>
                <c:pt idx="181" c:formatCode="yyyy/mm/dd;@">
                  <c:v>45229</c:v>
                </c:pt>
                <c:pt idx="182" c:formatCode="yyyy/mm/dd;@">
                  <c:v>45226</c:v>
                </c:pt>
                <c:pt idx="183" c:formatCode="yyyy/mm/dd;@">
                  <c:v>45225</c:v>
                </c:pt>
                <c:pt idx="184" c:formatCode="yyyy/mm/dd;@">
                  <c:v>45224</c:v>
                </c:pt>
                <c:pt idx="185" c:formatCode="yyyy/mm/dd;@">
                  <c:v>45223</c:v>
                </c:pt>
                <c:pt idx="186" c:formatCode="yyyy/mm/dd;@">
                  <c:v>45222</c:v>
                </c:pt>
                <c:pt idx="187" c:formatCode="yyyy/mm/dd;@">
                  <c:v>45219</c:v>
                </c:pt>
                <c:pt idx="188" c:formatCode="yyyy/mm/dd;@">
                  <c:v>45218</c:v>
                </c:pt>
                <c:pt idx="189" c:formatCode="yyyy/mm/dd;@">
                  <c:v>45217</c:v>
                </c:pt>
                <c:pt idx="190" c:formatCode="yyyy/mm/dd;@">
                  <c:v>45216</c:v>
                </c:pt>
                <c:pt idx="191" c:formatCode="yyyy/mm/dd;@">
                  <c:v>45215</c:v>
                </c:pt>
                <c:pt idx="192" c:formatCode="yyyy/mm/dd;@">
                  <c:v>45212</c:v>
                </c:pt>
                <c:pt idx="193" c:formatCode="yyyy/mm/dd;@">
                  <c:v>45211</c:v>
                </c:pt>
                <c:pt idx="194" c:formatCode="yyyy/mm/dd;@">
                  <c:v>45210</c:v>
                </c:pt>
                <c:pt idx="195" c:formatCode="yyyy/mm/dd;@">
                  <c:v>45209</c:v>
                </c:pt>
                <c:pt idx="196" c:formatCode="yyyy/mm/dd;@">
                  <c:v>45208</c:v>
                </c:pt>
                <c:pt idx="197" c:formatCode="yyyy/mm/dd;@">
                  <c:v>45207</c:v>
                </c:pt>
                <c:pt idx="198" c:formatCode="yyyy/mm/dd;@">
                  <c:v>45206</c:v>
                </c:pt>
                <c:pt idx="199" c:formatCode="yyyy/mm/dd;@">
                  <c:v>45197</c:v>
                </c:pt>
                <c:pt idx="200" c:formatCode="yyyy/mm/dd;@">
                  <c:v>45196</c:v>
                </c:pt>
                <c:pt idx="201" c:formatCode="yyyy/mm/dd;@">
                  <c:v>45195</c:v>
                </c:pt>
                <c:pt idx="202" c:formatCode="yyyy/mm/dd;@">
                  <c:v>45194</c:v>
                </c:pt>
                <c:pt idx="203" c:formatCode="yyyy/mm/dd;@">
                  <c:v>45191</c:v>
                </c:pt>
                <c:pt idx="204" c:formatCode="yyyy/mm/dd;@">
                  <c:v>45190</c:v>
                </c:pt>
                <c:pt idx="205" c:formatCode="yyyy/mm/dd;@">
                  <c:v>45189</c:v>
                </c:pt>
                <c:pt idx="206" c:formatCode="yyyy/mm/dd;@">
                  <c:v>45188</c:v>
                </c:pt>
                <c:pt idx="207" c:formatCode="yyyy/mm/dd;@">
                  <c:v>45187</c:v>
                </c:pt>
                <c:pt idx="208" c:formatCode="yyyy/mm/dd;@">
                  <c:v>45184</c:v>
                </c:pt>
                <c:pt idx="209" c:formatCode="yyyy/mm/dd;@">
                  <c:v>45183</c:v>
                </c:pt>
                <c:pt idx="210" c:formatCode="yyyy/mm/dd;@">
                  <c:v>45182</c:v>
                </c:pt>
                <c:pt idx="211" c:formatCode="yyyy/mm/dd;@">
                  <c:v>45181</c:v>
                </c:pt>
                <c:pt idx="212" c:formatCode="yyyy/mm/dd;@">
                  <c:v>45180</c:v>
                </c:pt>
                <c:pt idx="213" c:formatCode="yyyy/mm/dd;@">
                  <c:v>45177</c:v>
                </c:pt>
                <c:pt idx="214" c:formatCode="yyyy/mm/dd;@">
                  <c:v>45176</c:v>
                </c:pt>
                <c:pt idx="215" c:formatCode="yyyy/mm/dd;@">
                  <c:v>45175</c:v>
                </c:pt>
                <c:pt idx="216" c:formatCode="yyyy/mm/dd;@">
                  <c:v>45174</c:v>
                </c:pt>
                <c:pt idx="217" c:formatCode="yyyy/mm/dd;@">
                  <c:v>45173</c:v>
                </c:pt>
                <c:pt idx="218" c:formatCode="yyyy/mm/dd;@">
                  <c:v>45170</c:v>
                </c:pt>
                <c:pt idx="219" c:formatCode="yyyy/mm/dd;@">
                  <c:v>45169</c:v>
                </c:pt>
                <c:pt idx="220" c:formatCode="yyyy/mm/dd;@">
                  <c:v>45168</c:v>
                </c:pt>
                <c:pt idx="221" c:formatCode="yyyy/mm/dd;@">
                  <c:v>45167</c:v>
                </c:pt>
                <c:pt idx="222" c:formatCode="yyyy/mm/dd;@">
                  <c:v>45166</c:v>
                </c:pt>
                <c:pt idx="223" c:formatCode="yyyy/mm/dd;@">
                  <c:v>45163</c:v>
                </c:pt>
                <c:pt idx="224" c:formatCode="yyyy/mm/dd;@">
                  <c:v>45162</c:v>
                </c:pt>
                <c:pt idx="225" c:formatCode="yyyy/mm/dd;@">
                  <c:v>45161</c:v>
                </c:pt>
                <c:pt idx="226" c:formatCode="yyyy/mm/dd;@">
                  <c:v>45160</c:v>
                </c:pt>
                <c:pt idx="227" c:formatCode="yyyy/mm/dd;@">
                  <c:v>45159</c:v>
                </c:pt>
                <c:pt idx="228" c:formatCode="yyyy/mm/dd;@">
                  <c:v>45156</c:v>
                </c:pt>
                <c:pt idx="229" c:formatCode="yyyy/mm/dd;@">
                  <c:v>45155</c:v>
                </c:pt>
                <c:pt idx="230" c:formatCode="yyyy/mm/dd;@">
                  <c:v>45154</c:v>
                </c:pt>
                <c:pt idx="231" c:formatCode="yyyy/mm/dd;@">
                  <c:v>45153</c:v>
                </c:pt>
                <c:pt idx="232" c:formatCode="yyyy/mm/dd;@">
                  <c:v>45152</c:v>
                </c:pt>
                <c:pt idx="233" c:formatCode="yyyy/mm/dd;@">
                  <c:v>45149</c:v>
                </c:pt>
                <c:pt idx="234" c:formatCode="yyyy/mm/dd;@">
                  <c:v>45148</c:v>
                </c:pt>
                <c:pt idx="235" c:formatCode="yyyy/mm/dd;@">
                  <c:v>45147</c:v>
                </c:pt>
                <c:pt idx="236" c:formatCode="yyyy/mm/dd;@">
                  <c:v>45146</c:v>
                </c:pt>
                <c:pt idx="237" c:formatCode="yyyy/mm/dd;@">
                  <c:v>45145</c:v>
                </c:pt>
                <c:pt idx="238" c:formatCode="yyyy/mm/dd;@">
                  <c:v>45142</c:v>
                </c:pt>
                <c:pt idx="239" c:formatCode="yyyy/mm/dd;@">
                  <c:v>45141</c:v>
                </c:pt>
                <c:pt idx="240" c:formatCode="yyyy/mm/dd;@">
                  <c:v>45140</c:v>
                </c:pt>
                <c:pt idx="241" c:formatCode="yyyy/mm/dd;@">
                  <c:v>45139</c:v>
                </c:pt>
                <c:pt idx="242" c:formatCode="yyyy/mm/dd;@">
                  <c:v>45138</c:v>
                </c:pt>
                <c:pt idx="243" c:formatCode="yyyy/mm/dd;@">
                  <c:v>45135</c:v>
                </c:pt>
                <c:pt idx="244" c:formatCode="yyyy/mm/dd;@">
                  <c:v>45134</c:v>
                </c:pt>
                <c:pt idx="245" c:formatCode="yyyy/mm/dd;@">
                  <c:v>45133</c:v>
                </c:pt>
                <c:pt idx="246" c:formatCode="yyyy/mm/dd;@">
                  <c:v>45132</c:v>
                </c:pt>
                <c:pt idx="247" c:formatCode="yyyy/mm/dd;@">
                  <c:v>45131</c:v>
                </c:pt>
                <c:pt idx="248" c:formatCode="yyyy/mm/dd;@">
                  <c:v>45128</c:v>
                </c:pt>
                <c:pt idx="249" c:formatCode="yyyy/mm/dd;@">
                  <c:v>45127</c:v>
                </c:pt>
                <c:pt idx="250" c:formatCode="yyyy/mm/dd;@">
                  <c:v>45126</c:v>
                </c:pt>
                <c:pt idx="251" c:formatCode="yyyy/mm/dd;@">
                  <c:v>45125</c:v>
                </c:pt>
                <c:pt idx="252" c:formatCode="yyyy/mm/dd;@">
                  <c:v>45124</c:v>
                </c:pt>
                <c:pt idx="253" c:formatCode="yyyy/mm/dd;@">
                  <c:v>45121</c:v>
                </c:pt>
                <c:pt idx="254" c:formatCode="yyyy/mm/dd;@">
                  <c:v>45120</c:v>
                </c:pt>
                <c:pt idx="255" c:formatCode="yyyy/mm/dd;@">
                  <c:v>45119</c:v>
                </c:pt>
                <c:pt idx="256" c:formatCode="yyyy/mm/dd;@">
                  <c:v>45118</c:v>
                </c:pt>
                <c:pt idx="257" c:formatCode="yyyy/mm/dd;@">
                  <c:v>45117</c:v>
                </c:pt>
                <c:pt idx="258" c:formatCode="yyyy/mm/dd;@">
                  <c:v>45114</c:v>
                </c:pt>
                <c:pt idx="259" c:formatCode="yyyy/mm/dd;@">
                  <c:v>45113</c:v>
                </c:pt>
                <c:pt idx="260" c:formatCode="yyyy/mm/dd;@">
                  <c:v>45112</c:v>
                </c:pt>
                <c:pt idx="261" c:formatCode="yyyy/mm/dd;@">
                  <c:v>45111</c:v>
                </c:pt>
                <c:pt idx="262" c:formatCode="yyyy/mm/dd;@">
                  <c:v>45110</c:v>
                </c:pt>
                <c:pt idx="263" c:formatCode="yyyy/mm/dd;@">
                  <c:v>45107</c:v>
                </c:pt>
                <c:pt idx="264" c:formatCode="yyyy/mm/dd;@">
                  <c:v>45106</c:v>
                </c:pt>
                <c:pt idx="265" c:formatCode="yyyy/mm/dd;@">
                  <c:v>45105</c:v>
                </c:pt>
                <c:pt idx="266" c:formatCode="yyyy/mm/dd;@">
                  <c:v>45104</c:v>
                </c:pt>
                <c:pt idx="267" c:formatCode="yyyy/mm/dd;@">
                  <c:v>45103</c:v>
                </c:pt>
                <c:pt idx="268" c:formatCode="yyyy/mm/dd;@">
                  <c:v>45102</c:v>
                </c:pt>
                <c:pt idx="269" c:formatCode="yyyy/mm/dd;@">
                  <c:v>45098</c:v>
                </c:pt>
                <c:pt idx="270" c:formatCode="yyyy/mm/dd;@">
                  <c:v>45097</c:v>
                </c:pt>
                <c:pt idx="271" c:formatCode="yyyy/mm/dd;@">
                  <c:v>45096</c:v>
                </c:pt>
                <c:pt idx="272" c:formatCode="yyyy/mm/dd;@">
                  <c:v>45093</c:v>
                </c:pt>
                <c:pt idx="273" c:formatCode="yyyy/mm/dd;@">
                  <c:v>45092</c:v>
                </c:pt>
                <c:pt idx="274" c:formatCode="yyyy/mm/dd;@">
                  <c:v>45091</c:v>
                </c:pt>
                <c:pt idx="275" c:formatCode="yyyy/mm/dd;@">
                  <c:v>45090</c:v>
                </c:pt>
                <c:pt idx="276" c:formatCode="yyyy/mm/dd;@">
                  <c:v>45089</c:v>
                </c:pt>
                <c:pt idx="277" c:formatCode="yyyy/mm/dd;@">
                  <c:v>45086</c:v>
                </c:pt>
                <c:pt idx="278" c:formatCode="yyyy/mm/dd;@">
                  <c:v>45085</c:v>
                </c:pt>
                <c:pt idx="279" c:formatCode="yyyy/mm/dd;@">
                  <c:v>45084</c:v>
                </c:pt>
                <c:pt idx="280" c:formatCode="yyyy/mm/dd;@">
                  <c:v>45083</c:v>
                </c:pt>
                <c:pt idx="281" c:formatCode="yyyy/mm/dd;@">
                  <c:v>45082</c:v>
                </c:pt>
                <c:pt idx="282" c:formatCode="yyyy/mm/dd;@">
                  <c:v>45079</c:v>
                </c:pt>
                <c:pt idx="283" c:formatCode="yyyy/mm/dd;@">
                  <c:v>45078</c:v>
                </c:pt>
                <c:pt idx="284" c:formatCode="yyyy/mm/dd;@">
                  <c:v>45077</c:v>
                </c:pt>
                <c:pt idx="285" c:formatCode="yyyy/mm/dd;@">
                  <c:v>45076</c:v>
                </c:pt>
                <c:pt idx="286" c:formatCode="yyyy/mm/dd;@">
                  <c:v>45075</c:v>
                </c:pt>
                <c:pt idx="287" c:formatCode="yyyy/mm/dd;@">
                  <c:v>45072</c:v>
                </c:pt>
                <c:pt idx="288" c:formatCode="yyyy/mm/dd;@">
                  <c:v>45071</c:v>
                </c:pt>
                <c:pt idx="289" c:formatCode="yyyy/mm/dd;@">
                  <c:v>45070</c:v>
                </c:pt>
                <c:pt idx="290" c:formatCode="yyyy/mm/dd;@">
                  <c:v>45069</c:v>
                </c:pt>
                <c:pt idx="291" c:formatCode="yyyy/mm/dd;@">
                  <c:v>45068</c:v>
                </c:pt>
                <c:pt idx="292" c:formatCode="yyyy/mm/dd;@">
                  <c:v>45065</c:v>
                </c:pt>
                <c:pt idx="293" c:formatCode="yyyy/mm/dd;@">
                  <c:v>45064</c:v>
                </c:pt>
                <c:pt idx="294" c:formatCode="yyyy/mm/dd;@">
                  <c:v>45063</c:v>
                </c:pt>
                <c:pt idx="295" c:formatCode="yyyy/mm/dd;@">
                  <c:v>45062</c:v>
                </c:pt>
                <c:pt idx="296" c:formatCode="yyyy/mm/dd;@">
                  <c:v>45061</c:v>
                </c:pt>
                <c:pt idx="297" c:formatCode="yyyy/mm/dd;@">
                  <c:v>45058</c:v>
                </c:pt>
                <c:pt idx="298" c:formatCode="yyyy/mm/dd;@">
                  <c:v>45057</c:v>
                </c:pt>
                <c:pt idx="299" c:formatCode="yyyy/mm/dd;@">
                  <c:v>45056</c:v>
                </c:pt>
                <c:pt idx="300" c:formatCode="yyyy/mm/dd;@">
                  <c:v>45055</c:v>
                </c:pt>
                <c:pt idx="301" c:formatCode="yyyy/mm/dd;@">
                  <c:v>45054</c:v>
                </c:pt>
                <c:pt idx="302" c:formatCode="yyyy/mm/dd;@">
                  <c:v>45052</c:v>
                </c:pt>
                <c:pt idx="303" c:formatCode="yyyy/mm/dd;@">
                  <c:v>45051</c:v>
                </c:pt>
                <c:pt idx="304" c:formatCode="yyyy/mm/dd;@">
                  <c:v>45050</c:v>
                </c:pt>
                <c:pt idx="305" c:formatCode="yyyy/mm/dd;@">
                  <c:v>45044</c:v>
                </c:pt>
                <c:pt idx="306" c:formatCode="yyyy/mm/dd;@">
                  <c:v>45043</c:v>
                </c:pt>
                <c:pt idx="307" c:formatCode="yyyy/mm/dd;@">
                  <c:v>45042</c:v>
                </c:pt>
                <c:pt idx="308" c:formatCode="yyyy/mm/dd;@">
                  <c:v>45041</c:v>
                </c:pt>
                <c:pt idx="309" c:formatCode="yyyy/mm/dd;@">
                  <c:v>45040</c:v>
                </c:pt>
                <c:pt idx="310" c:formatCode="yyyy/mm/dd;@">
                  <c:v>45039</c:v>
                </c:pt>
                <c:pt idx="311" c:formatCode="yyyy/mm/dd;@">
                  <c:v>45037</c:v>
                </c:pt>
                <c:pt idx="312" c:formatCode="yyyy/mm/dd;@">
                  <c:v>45036</c:v>
                </c:pt>
                <c:pt idx="313" c:formatCode="yyyy/mm/dd;@">
                  <c:v>45035</c:v>
                </c:pt>
                <c:pt idx="314" c:formatCode="yyyy/mm/dd;@">
                  <c:v>45034</c:v>
                </c:pt>
                <c:pt idx="315" c:formatCode="yyyy/mm/dd;@">
                  <c:v>45033</c:v>
                </c:pt>
                <c:pt idx="316" c:formatCode="yyyy/mm/dd;@">
                  <c:v>45030</c:v>
                </c:pt>
                <c:pt idx="317" c:formatCode="yyyy/mm/dd;@">
                  <c:v>45029</c:v>
                </c:pt>
                <c:pt idx="318" c:formatCode="yyyy/mm/dd;@">
                  <c:v>45028</c:v>
                </c:pt>
                <c:pt idx="319" c:formatCode="yyyy/mm/dd;@">
                  <c:v>45027</c:v>
                </c:pt>
                <c:pt idx="320" c:formatCode="yyyy/mm/dd;@">
                  <c:v>45026</c:v>
                </c:pt>
                <c:pt idx="321" c:formatCode="yyyy/mm/dd;@">
                  <c:v>45023</c:v>
                </c:pt>
                <c:pt idx="322" c:formatCode="yyyy/mm/dd;@">
                  <c:v>45022</c:v>
                </c:pt>
                <c:pt idx="323" c:formatCode="yyyy/mm/dd;@">
                  <c:v>45021</c:v>
                </c:pt>
              </c:numCache>
            </c:numRef>
          </c:cat>
          <c:val>
            <c:numRef>
              <c:f>'玉米-小麦价差'!$F$3:$F$326</c:f>
              <c:numCache>
                <c:formatCode>#,##0.00_ </c:formatCode>
                <c:ptCount val="324"/>
                <c:pt idx="0">
                  <c:v>2502.22</c:v>
                </c:pt>
                <c:pt idx="1">
                  <c:v>2502.22</c:v>
                </c:pt>
                <c:pt idx="2">
                  <c:v>2503.33</c:v>
                </c:pt>
                <c:pt idx="3">
                  <c:v>2506.11</c:v>
                </c:pt>
                <c:pt idx="4">
                  <c:v>2506.67</c:v>
                </c:pt>
                <c:pt idx="5">
                  <c:v>2507.78</c:v>
                </c:pt>
                <c:pt idx="6">
                  <c:v>2508.06</c:v>
                </c:pt>
                <c:pt idx="7">
                  <c:v>2508.33</c:v>
                </c:pt>
                <c:pt idx="8">
                  <c:v>2508.61</c:v>
                </c:pt>
                <c:pt idx="9">
                  <c:v>2508.89</c:v>
                </c:pt>
                <c:pt idx="10">
                  <c:v>2507.78</c:v>
                </c:pt>
                <c:pt idx="11">
                  <c:v>2507.5</c:v>
                </c:pt>
                <c:pt idx="12">
                  <c:v>2505.28</c:v>
                </c:pt>
                <c:pt idx="13">
                  <c:v>2504.72</c:v>
                </c:pt>
                <c:pt idx="14">
                  <c:v>2504.72</c:v>
                </c:pt>
                <c:pt idx="15">
                  <c:v>2505.28</c:v>
                </c:pt>
                <c:pt idx="16">
                  <c:v>2506.39</c:v>
                </c:pt>
                <c:pt idx="17">
                  <c:v>2505</c:v>
                </c:pt>
                <c:pt idx="18">
                  <c:v>2505</c:v>
                </c:pt>
                <c:pt idx="19">
                  <c:v>2505</c:v>
                </c:pt>
                <c:pt idx="20">
                  <c:v>2503.61</c:v>
                </c:pt>
                <c:pt idx="21">
                  <c:v>2503.61</c:v>
                </c:pt>
                <c:pt idx="22">
                  <c:v>2502.78</c:v>
                </c:pt>
                <c:pt idx="23">
                  <c:v>2502</c:v>
                </c:pt>
                <c:pt idx="24">
                  <c:v>2500.83</c:v>
                </c:pt>
                <c:pt idx="25">
                  <c:v>2500.28</c:v>
                </c:pt>
                <c:pt idx="26">
                  <c:v>2500.28</c:v>
                </c:pt>
                <c:pt idx="27">
                  <c:v>2505.28</c:v>
                </c:pt>
                <c:pt idx="28">
                  <c:v>2511.11</c:v>
                </c:pt>
                <c:pt idx="29">
                  <c:v>2512.5</c:v>
                </c:pt>
                <c:pt idx="30">
                  <c:v>2515.28</c:v>
                </c:pt>
                <c:pt idx="31">
                  <c:v>2515.56</c:v>
                </c:pt>
                <c:pt idx="32">
                  <c:v>2517.22</c:v>
                </c:pt>
                <c:pt idx="33">
                  <c:v>2523.61</c:v>
                </c:pt>
                <c:pt idx="34">
                  <c:v>2532.22</c:v>
                </c:pt>
                <c:pt idx="35">
                  <c:v>2540.83</c:v>
                </c:pt>
                <c:pt idx="36">
                  <c:v>2550.28</c:v>
                </c:pt>
                <c:pt idx="37">
                  <c:v>2551.39</c:v>
                </c:pt>
                <c:pt idx="38">
                  <c:v>2559.44</c:v>
                </c:pt>
                <c:pt idx="39">
                  <c:v>2568.11</c:v>
                </c:pt>
                <c:pt idx="40">
                  <c:v>2568.11</c:v>
                </c:pt>
                <c:pt idx="41">
                  <c:v>2572.78</c:v>
                </c:pt>
                <c:pt idx="42">
                  <c:v>2581.67</c:v>
                </c:pt>
                <c:pt idx="43">
                  <c:v>2582.78</c:v>
                </c:pt>
                <c:pt idx="44">
                  <c:v>2587.78</c:v>
                </c:pt>
                <c:pt idx="45">
                  <c:v>2595.28</c:v>
                </c:pt>
                <c:pt idx="46">
                  <c:v>2601.11</c:v>
                </c:pt>
                <c:pt idx="47">
                  <c:v>2605.83</c:v>
                </c:pt>
                <c:pt idx="48">
                  <c:v>2612.5</c:v>
                </c:pt>
                <c:pt idx="49">
                  <c:v>2613.61</c:v>
                </c:pt>
                <c:pt idx="50">
                  <c:v>2629.17</c:v>
                </c:pt>
                <c:pt idx="51">
                  <c:v>2632.5</c:v>
                </c:pt>
                <c:pt idx="52">
                  <c:v>2639.72</c:v>
                </c:pt>
                <c:pt idx="53">
                  <c:v>2655</c:v>
                </c:pt>
                <c:pt idx="54">
                  <c:v>2659.72</c:v>
                </c:pt>
                <c:pt idx="55">
                  <c:v>2645</c:v>
                </c:pt>
                <c:pt idx="56">
                  <c:v>2646.11</c:v>
                </c:pt>
                <c:pt idx="57">
                  <c:v>2646.67</c:v>
                </c:pt>
                <c:pt idx="58">
                  <c:v>2648.89</c:v>
                </c:pt>
                <c:pt idx="59">
                  <c:v>2650</c:v>
                </c:pt>
                <c:pt idx="60">
                  <c:v>2659.44</c:v>
                </c:pt>
                <c:pt idx="61">
                  <c:v>2663.89</c:v>
                </c:pt>
                <c:pt idx="62">
                  <c:v>2677.22</c:v>
                </c:pt>
                <c:pt idx="63">
                  <c:v>2722.78</c:v>
                </c:pt>
                <c:pt idx="64">
                  <c:v>2728.33</c:v>
                </c:pt>
                <c:pt idx="65">
                  <c:v>2729.44</c:v>
                </c:pt>
                <c:pt idx="66">
                  <c:v>2732.78</c:v>
                </c:pt>
                <c:pt idx="67">
                  <c:v>2736.94</c:v>
                </c:pt>
                <c:pt idx="68">
                  <c:v>2748.89</c:v>
                </c:pt>
                <c:pt idx="69">
                  <c:v>2751.11</c:v>
                </c:pt>
                <c:pt idx="70">
                  <c:v>2757.78</c:v>
                </c:pt>
                <c:pt idx="71">
                  <c:v>2760.56</c:v>
                </c:pt>
                <c:pt idx="72">
                  <c:v>2762.78</c:v>
                </c:pt>
                <c:pt idx="73">
                  <c:v>2768.06</c:v>
                </c:pt>
                <c:pt idx="74">
                  <c:v>2782.5</c:v>
                </c:pt>
                <c:pt idx="75">
                  <c:v>2778.06</c:v>
                </c:pt>
                <c:pt idx="76">
                  <c:v>2773.06</c:v>
                </c:pt>
                <c:pt idx="77">
                  <c:v>2756.67</c:v>
                </c:pt>
                <c:pt idx="78">
                  <c:v>2756.67</c:v>
                </c:pt>
                <c:pt idx="79">
                  <c:v>2756.67</c:v>
                </c:pt>
                <c:pt idx="80">
                  <c:v>2756.67</c:v>
                </c:pt>
                <c:pt idx="81">
                  <c:v>2770.28</c:v>
                </c:pt>
                <c:pt idx="82">
                  <c:v>2781.94</c:v>
                </c:pt>
                <c:pt idx="83">
                  <c:v>2790.56</c:v>
                </c:pt>
                <c:pt idx="84">
                  <c:v>2798.89</c:v>
                </c:pt>
                <c:pt idx="85">
                  <c:v>2801.67</c:v>
                </c:pt>
                <c:pt idx="86">
                  <c:v>2803.89</c:v>
                </c:pt>
                <c:pt idx="87">
                  <c:v>2803.89</c:v>
                </c:pt>
                <c:pt idx="88">
                  <c:v>2805.56</c:v>
                </c:pt>
                <c:pt idx="89">
                  <c:v>2807.22</c:v>
                </c:pt>
                <c:pt idx="90">
                  <c:v>2808.33</c:v>
                </c:pt>
                <c:pt idx="91">
                  <c:v>2809.44</c:v>
                </c:pt>
                <c:pt idx="92">
                  <c:v>2818.89</c:v>
                </c:pt>
                <c:pt idx="93">
                  <c:v>2823.33</c:v>
                </c:pt>
                <c:pt idx="94">
                  <c:v>2825.56</c:v>
                </c:pt>
                <c:pt idx="95">
                  <c:v>2826.11</c:v>
                </c:pt>
                <c:pt idx="96">
                  <c:v>2830</c:v>
                </c:pt>
                <c:pt idx="97">
                  <c:v>2841.67</c:v>
                </c:pt>
                <c:pt idx="98">
                  <c:v>2842.22</c:v>
                </c:pt>
                <c:pt idx="99">
                  <c:v>2845</c:v>
                </c:pt>
                <c:pt idx="100">
                  <c:v>2856.67</c:v>
                </c:pt>
                <c:pt idx="101">
                  <c:v>2863.33</c:v>
                </c:pt>
                <c:pt idx="102">
                  <c:v>2849.72</c:v>
                </c:pt>
                <c:pt idx="103">
                  <c:v>2826.67</c:v>
                </c:pt>
                <c:pt idx="104">
                  <c:v>2806.11</c:v>
                </c:pt>
                <c:pt idx="105">
                  <c:v>2796.94</c:v>
                </c:pt>
                <c:pt idx="106">
                  <c:v>2792.5</c:v>
                </c:pt>
                <c:pt idx="107">
                  <c:v>2782.5</c:v>
                </c:pt>
                <c:pt idx="108">
                  <c:v>2769.44</c:v>
                </c:pt>
                <c:pt idx="109">
                  <c:v>2769.44</c:v>
                </c:pt>
                <c:pt idx="110">
                  <c:v>2769.44</c:v>
                </c:pt>
                <c:pt idx="111">
                  <c:v>2769.44</c:v>
                </c:pt>
                <c:pt idx="112">
                  <c:v>2769.44</c:v>
                </c:pt>
                <c:pt idx="113">
                  <c:v>2766.11</c:v>
                </c:pt>
                <c:pt idx="114">
                  <c:v>2766.11</c:v>
                </c:pt>
                <c:pt idx="115">
                  <c:v>2758.33</c:v>
                </c:pt>
                <c:pt idx="116">
                  <c:v>2750.56</c:v>
                </c:pt>
                <c:pt idx="117">
                  <c:v>2750.56</c:v>
                </c:pt>
                <c:pt idx="118">
                  <c:v>2748.89</c:v>
                </c:pt>
                <c:pt idx="119">
                  <c:v>2753.06</c:v>
                </c:pt>
                <c:pt idx="120">
                  <c:v>2763.61</c:v>
                </c:pt>
                <c:pt idx="121">
                  <c:v>2772.78</c:v>
                </c:pt>
                <c:pt idx="122">
                  <c:v>2786.11</c:v>
                </c:pt>
                <c:pt idx="123">
                  <c:v>2827.78</c:v>
                </c:pt>
                <c:pt idx="124">
                  <c:v>2828.33</c:v>
                </c:pt>
                <c:pt idx="125">
                  <c:v>2828.33</c:v>
                </c:pt>
                <c:pt idx="126">
                  <c:v>2829.44</c:v>
                </c:pt>
                <c:pt idx="127">
                  <c:v>2830.56</c:v>
                </c:pt>
                <c:pt idx="128">
                  <c:v>2836.94</c:v>
                </c:pt>
                <c:pt idx="129">
                  <c:v>2844.17</c:v>
                </c:pt>
                <c:pt idx="130">
                  <c:v>2844.17</c:v>
                </c:pt>
                <c:pt idx="131">
                  <c:v>2846.67</c:v>
                </c:pt>
                <c:pt idx="132">
                  <c:v>2845.83</c:v>
                </c:pt>
                <c:pt idx="133">
                  <c:v>2841.11</c:v>
                </c:pt>
                <c:pt idx="134">
                  <c:v>2840.56</c:v>
                </c:pt>
                <c:pt idx="135">
                  <c:v>2840.56</c:v>
                </c:pt>
                <c:pt idx="136">
                  <c:v>2841.67</c:v>
                </c:pt>
                <c:pt idx="137">
                  <c:v>2889.44</c:v>
                </c:pt>
                <c:pt idx="138">
                  <c:v>2904.44</c:v>
                </c:pt>
                <c:pt idx="139">
                  <c:v>2905.56</c:v>
                </c:pt>
                <c:pt idx="140">
                  <c:v>2910.83</c:v>
                </c:pt>
                <c:pt idx="141">
                  <c:v>2910.83</c:v>
                </c:pt>
                <c:pt idx="142">
                  <c:v>2916.94</c:v>
                </c:pt>
                <c:pt idx="143">
                  <c:v>2931.39</c:v>
                </c:pt>
                <c:pt idx="144">
                  <c:v>2955.83</c:v>
                </c:pt>
                <c:pt idx="145">
                  <c:v>2968.06</c:v>
                </c:pt>
                <c:pt idx="146">
                  <c:v>2970.83</c:v>
                </c:pt>
                <c:pt idx="147">
                  <c:v>2973.61</c:v>
                </c:pt>
                <c:pt idx="148">
                  <c:v>2973.61</c:v>
                </c:pt>
                <c:pt idx="149">
                  <c:v>2971.94</c:v>
                </c:pt>
                <c:pt idx="150">
                  <c:v>2971.67</c:v>
                </c:pt>
                <c:pt idx="151">
                  <c:v>2970.56</c:v>
                </c:pt>
                <c:pt idx="152">
                  <c:v>2966.94</c:v>
                </c:pt>
                <c:pt idx="153">
                  <c:v>2966.39</c:v>
                </c:pt>
                <c:pt idx="154">
                  <c:v>2963.61</c:v>
                </c:pt>
                <c:pt idx="155">
                  <c:v>2961.39</c:v>
                </c:pt>
                <c:pt idx="156">
                  <c:v>2959.72</c:v>
                </c:pt>
                <c:pt idx="157">
                  <c:v>2974.17</c:v>
                </c:pt>
                <c:pt idx="158">
                  <c:v>2981.39</c:v>
                </c:pt>
                <c:pt idx="159">
                  <c:v>2990.56</c:v>
                </c:pt>
                <c:pt idx="160">
                  <c:v>2990.56</c:v>
                </c:pt>
                <c:pt idx="161">
                  <c:v>2991.39</c:v>
                </c:pt>
                <c:pt idx="162">
                  <c:v>2996.39</c:v>
                </c:pt>
                <c:pt idx="163">
                  <c:v>2990.28</c:v>
                </c:pt>
                <c:pt idx="164">
                  <c:v>2989.44</c:v>
                </c:pt>
                <c:pt idx="165">
                  <c:v>2989.44</c:v>
                </c:pt>
                <c:pt idx="166">
                  <c:v>2988.06</c:v>
                </c:pt>
                <c:pt idx="167">
                  <c:v>2991.67</c:v>
                </c:pt>
                <c:pt idx="168">
                  <c:v>3000</c:v>
                </c:pt>
                <c:pt idx="169">
                  <c:v>3011.11</c:v>
                </c:pt>
                <c:pt idx="170">
                  <c:v>3016.39</c:v>
                </c:pt>
                <c:pt idx="171">
                  <c:v>3020</c:v>
                </c:pt>
                <c:pt idx="172">
                  <c:v>3022.22</c:v>
                </c:pt>
                <c:pt idx="173">
                  <c:v>3022.22</c:v>
                </c:pt>
                <c:pt idx="174">
                  <c:v>3022.22</c:v>
                </c:pt>
                <c:pt idx="175">
                  <c:v>3022.78</c:v>
                </c:pt>
                <c:pt idx="176">
                  <c:v>3020.28</c:v>
                </c:pt>
                <c:pt idx="177">
                  <c:v>3021.39</c:v>
                </c:pt>
                <c:pt idx="178">
                  <c:v>3022.5</c:v>
                </c:pt>
                <c:pt idx="179">
                  <c:v>3023.06</c:v>
                </c:pt>
                <c:pt idx="180">
                  <c:v>3026.67</c:v>
                </c:pt>
                <c:pt idx="181">
                  <c:v>3027.78</c:v>
                </c:pt>
                <c:pt idx="182">
                  <c:v>3029.44</c:v>
                </c:pt>
                <c:pt idx="183">
                  <c:v>3027.22</c:v>
                </c:pt>
                <c:pt idx="184">
                  <c:v>3023.33</c:v>
                </c:pt>
                <c:pt idx="185">
                  <c:v>3021.11</c:v>
                </c:pt>
                <c:pt idx="186">
                  <c:v>3021.67</c:v>
                </c:pt>
                <c:pt idx="187">
                  <c:v>3047.22</c:v>
                </c:pt>
                <c:pt idx="188">
                  <c:v>3048.61</c:v>
                </c:pt>
                <c:pt idx="189">
                  <c:v>3050.28</c:v>
                </c:pt>
                <c:pt idx="190">
                  <c:v>3050.28</c:v>
                </c:pt>
                <c:pt idx="191">
                  <c:v>3050.83</c:v>
                </c:pt>
                <c:pt idx="192">
                  <c:v>3051.94</c:v>
                </c:pt>
                <c:pt idx="193">
                  <c:v>3049.17</c:v>
                </c:pt>
                <c:pt idx="194">
                  <c:v>3047.5</c:v>
                </c:pt>
                <c:pt idx="195">
                  <c:v>3048.33</c:v>
                </c:pt>
                <c:pt idx="196">
                  <c:v>3050.56</c:v>
                </c:pt>
                <c:pt idx="197">
                  <c:v>3050.56</c:v>
                </c:pt>
                <c:pt idx="198">
                  <c:v>3052.22</c:v>
                </c:pt>
                <c:pt idx="199">
                  <c:v>3017.22</c:v>
                </c:pt>
                <c:pt idx="200">
                  <c:v>3016.39</c:v>
                </c:pt>
                <c:pt idx="201">
                  <c:v>3013.33</c:v>
                </c:pt>
                <c:pt idx="202">
                  <c:v>3011.11</c:v>
                </c:pt>
                <c:pt idx="203">
                  <c:v>3011.11</c:v>
                </c:pt>
                <c:pt idx="204">
                  <c:v>3012.22</c:v>
                </c:pt>
                <c:pt idx="205">
                  <c:v>3012.78</c:v>
                </c:pt>
                <c:pt idx="206">
                  <c:v>3015</c:v>
                </c:pt>
                <c:pt idx="207">
                  <c:v>3015.56</c:v>
                </c:pt>
                <c:pt idx="208">
                  <c:v>3010</c:v>
                </c:pt>
                <c:pt idx="209">
                  <c:v>3010</c:v>
                </c:pt>
                <c:pt idx="210">
                  <c:v>3010</c:v>
                </c:pt>
                <c:pt idx="211">
                  <c:v>3008.89</c:v>
                </c:pt>
                <c:pt idx="212">
                  <c:v>3010.56</c:v>
                </c:pt>
                <c:pt idx="213">
                  <c:v>3008.89</c:v>
                </c:pt>
                <c:pt idx="214">
                  <c:v>3009.44</c:v>
                </c:pt>
                <c:pt idx="215">
                  <c:v>3010.56</c:v>
                </c:pt>
                <c:pt idx="216">
                  <c:v>3010.56</c:v>
                </c:pt>
                <c:pt idx="217">
                  <c:v>3011.11</c:v>
                </c:pt>
                <c:pt idx="218">
                  <c:v>2995.77</c:v>
                </c:pt>
                <c:pt idx="219">
                  <c:v>2991.67</c:v>
                </c:pt>
                <c:pt idx="220">
                  <c:v>2987.22</c:v>
                </c:pt>
                <c:pt idx="221">
                  <c:v>2984.44</c:v>
                </c:pt>
                <c:pt idx="222">
                  <c:v>2962.78</c:v>
                </c:pt>
                <c:pt idx="223">
                  <c:v>2952.22</c:v>
                </c:pt>
                <c:pt idx="224">
                  <c:v>2951.11</c:v>
                </c:pt>
                <c:pt idx="225">
                  <c:v>2951.11</c:v>
                </c:pt>
                <c:pt idx="226">
                  <c:v>2947.22</c:v>
                </c:pt>
                <c:pt idx="227">
                  <c:v>2935</c:v>
                </c:pt>
                <c:pt idx="228">
                  <c:v>2912.5</c:v>
                </c:pt>
                <c:pt idx="229">
                  <c:v>2913.06</c:v>
                </c:pt>
                <c:pt idx="230">
                  <c:v>2915.28</c:v>
                </c:pt>
                <c:pt idx="231">
                  <c:v>2914.72</c:v>
                </c:pt>
                <c:pt idx="232">
                  <c:v>2903.33</c:v>
                </c:pt>
                <c:pt idx="233">
                  <c:v>2855</c:v>
                </c:pt>
                <c:pt idx="234">
                  <c:v>2852.22</c:v>
                </c:pt>
                <c:pt idx="235">
                  <c:v>2839.44</c:v>
                </c:pt>
                <c:pt idx="236">
                  <c:v>2833.33</c:v>
                </c:pt>
                <c:pt idx="237">
                  <c:v>2825</c:v>
                </c:pt>
                <c:pt idx="238">
                  <c:v>2813.89</c:v>
                </c:pt>
                <c:pt idx="239">
                  <c:v>2811.67</c:v>
                </c:pt>
                <c:pt idx="240">
                  <c:v>2809.44</c:v>
                </c:pt>
                <c:pt idx="241">
                  <c:v>2807.78</c:v>
                </c:pt>
                <c:pt idx="242">
                  <c:v>2803.89</c:v>
                </c:pt>
                <c:pt idx="243">
                  <c:v>2801.11</c:v>
                </c:pt>
                <c:pt idx="244">
                  <c:v>2800</c:v>
                </c:pt>
                <c:pt idx="245">
                  <c:v>2797.22</c:v>
                </c:pt>
                <c:pt idx="246">
                  <c:v>2798.33</c:v>
                </c:pt>
                <c:pt idx="247">
                  <c:v>2795</c:v>
                </c:pt>
                <c:pt idx="248">
                  <c:v>2798.89</c:v>
                </c:pt>
                <c:pt idx="249">
                  <c:v>2799.44</c:v>
                </c:pt>
                <c:pt idx="250">
                  <c:v>2799.44</c:v>
                </c:pt>
                <c:pt idx="251">
                  <c:v>2799.44</c:v>
                </c:pt>
                <c:pt idx="252">
                  <c:v>2800.28</c:v>
                </c:pt>
                <c:pt idx="253">
                  <c:v>2798.33</c:v>
                </c:pt>
                <c:pt idx="254">
                  <c:v>2798.89</c:v>
                </c:pt>
                <c:pt idx="255">
                  <c:v>2800.56</c:v>
                </c:pt>
                <c:pt idx="256">
                  <c:v>2802.78</c:v>
                </c:pt>
                <c:pt idx="257">
                  <c:v>2806.11</c:v>
                </c:pt>
                <c:pt idx="258">
                  <c:v>2810</c:v>
                </c:pt>
                <c:pt idx="259">
                  <c:v>2809.44</c:v>
                </c:pt>
                <c:pt idx="260">
                  <c:v>2810</c:v>
                </c:pt>
                <c:pt idx="261">
                  <c:v>2809.44</c:v>
                </c:pt>
                <c:pt idx="262">
                  <c:v>2805</c:v>
                </c:pt>
                <c:pt idx="263">
                  <c:v>2809.44</c:v>
                </c:pt>
                <c:pt idx="264">
                  <c:v>2793.33</c:v>
                </c:pt>
                <c:pt idx="265">
                  <c:v>2792.22</c:v>
                </c:pt>
                <c:pt idx="266">
                  <c:v>2788.89</c:v>
                </c:pt>
                <c:pt idx="267">
                  <c:v>2783.33</c:v>
                </c:pt>
                <c:pt idx="268">
                  <c:v>2781.67</c:v>
                </c:pt>
                <c:pt idx="269">
                  <c:v>2770</c:v>
                </c:pt>
                <c:pt idx="270">
                  <c:v>2773.89</c:v>
                </c:pt>
                <c:pt idx="271">
                  <c:v>2764.44</c:v>
                </c:pt>
                <c:pt idx="272">
                  <c:v>2766.11</c:v>
                </c:pt>
                <c:pt idx="273">
                  <c:v>2758.89</c:v>
                </c:pt>
                <c:pt idx="274">
                  <c:v>2760</c:v>
                </c:pt>
                <c:pt idx="275">
                  <c:v>2763.33</c:v>
                </c:pt>
                <c:pt idx="276">
                  <c:v>2770.56</c:v>
                </c:pt>
                <c:pt idx="277">
                  <c:v>2775</c:v>
                </c:pt>
                <c:pt idx="278">
                  <c:v>2774.44</c:v>
                </c:pt>
                <c:pt idx="279">
                  <c:v>2772.78</c:v>
                </c:pt>
                <c:pt idx="280">
                  <c:v>2776.11</c:v>
                </c:pt>
                <c:pt idx="281">
                  <c:v>2786.67</c:v>
                </c:pt>
                <c:pt idx="282">
                  <c:v>2806.11</c:v>
                </c:pt>
                <c:pt idx="283">
                  <c:v>2785.56</c:v>
                </c:pt>
                <c:pt idx="284">
                  <c:v>2738.89</c:v>
                </c:pt>
                <c:pt idx="285">
                  <c:v>2718.33</c:v>
                </c:pt>
                <c:pt idx="286">
                  <c:v>2715.56</c:v>
                </c:pt>
                <c:pt idx="287">
                  <c:v>2721.67</c:v>
                </c:pt>
                <c:pt idx="288">
                  <c:v>2722.78</c:v>
                </c:pt>
                <c:pt idx="289">
                  <c:v>2720.56</c:v>
                </c:pt>
                <c:pt idx="290">
                  <c:v>2709.44</c:v>
                </c:pt>
                <c:pt idx="291">
                  <c:v>2703.89</c:v>
                </c:pt>
                <c:pt idx="292">
                  <c:v>2692.22</c:v>
                </c:pt>
                <c:pt idx="293">
                  <c:v>2690.56</c:v>
                </c:pt>
                <c:pt idx="294">
                  <c:v>2707.22</c:v>
                </c:pt>
                <c:pt idx="295">
                  <c:v>2710</c:v>
                </c:pt>
                <c:pt idx="296">
                  <c:v>2707.22</c:v>
                </c:pt>
                <c:pt idx="297">
                  <c:v>2714.44</c:v>
                </c:pt>
                <c:pt idx="298">
                  <c:v>2743.33</c:v>
                </c:pt>
                <c:pt idx="299">
                  <c:v>2758.89</c:v>
                </c:pt>
                <c:pt idx="300">
                  <c:v>2783.33</c:v>
                </c:pt>
                <c:pt idx="301">
                  <c:v>2805</c:v>
                </c:pt>
                <c:pt idx="302">
                  <c:v>2809.44</c:v>
                </c:pt>
                <c:pt idx="303">
                  <c:v>2822.22</c:v>
                </c:pt>
                <c:pt idx="304">
                  <c:v>2833.06</c:v>
                </c:pt>
                <c:pt idx="305">
                  <c:v>2856.11</c:v>
                </c:pt>
                <c:pt idx="306">
                  <c:v>2862.22</c:v>
                </c:pt>
                <c:pt idx="307">
                  <c:v>2880.56</c:v>
                </c:pt>
                <c:pt idx="308">
                  <c:v>2881.67</c:v>
                </c:pt>
                <c:pt idx="309">
                  <c:v>2887.78</c:v>
                </c:pt>
                <c:pt idx="310">
                  <c:v>2887.78</c:v>
                </c:pt>
                <c:pt idx="311">
                  <c:v>2899.44</c:v>
                </c:pt>
                <c:pt idx="312">
                  <c:v>2902.78</c:v>
                </c:pt>
                <c:pt idx="313">
                  <c:v>2904.44</c:v>
                </c:pt>
                <c:pt idx="314">
                  <c:v>2905</c:v>
                </c:pt>
                <c:pt idx="315">
                  <c:v>2907.78</c:v>
                </c:pt>
                <c:pt idx="316">
                  <c:v>2910.56</c:v>
                </c:pt>
                <c:pt idx="317">
                  <c:v>2914.44</c:v>
                </c:pt>
                <c:pt idx="318">
                  <c:v>2909.44</c:v>
                </c:pt>
                <c:pt idx="319">
                  <c:v>2903.33</c:v>
                </c:pt>
                <c:pt idx="320">
                  <c:v>2897.78</c:v>
                </c:pt>
                <c:pt idx="321">
                  <c:v>2875.56</c:v>
                </c:pt>
                <c:pt idx="322">
                  <c:v>2875.56</c:v>
                </c:pt>
                <c:pt idx="323">
                  <c:v>2874.44</c:v>
                </c:pt>
              </c:numCache>
            </c:numRef>
          </c:val>
          <c:smooth val="0"/>
        </c:ser>
        <c:ser>
          <c:idx val="1"/>
          <c:order val="1"/>
          <c:tx>
            <c:strRef>
              <c:f>'玉米-小麦价差'!$G$2</c:f>
              <c:strCache>
                <c:ptCount val="1"/>
                <c:pt idx="0">
                  <c:v>现货价:玉米:地区均价</c:v>
                </c:pt>
              </c:strCache>
            </c:strRef>
          </c:tx>
          <c:spPr>
            <a:ln w="25400" cap="rnd" cmpd="sng" algn="ctr">
              <a:solidFill>
                <a:srgbClr val="C00000"/>
              </a:solidFill>
              <a:prstDash val="solid"/>
              <a:round/>
            </a:ln>
          </c:spPr>
          <c:marker>
            <c:symbol val="none"/>
          </c:marker>
          <c:dLbls>
            <c:delete val="1"/>
          </c:dLbls>
          <c:cat>
            <c:numRef>
              <c:f>'玉米-小麦价差'!$E$3:$E$326</c:f>
              <c:numCache>
                <c:formatCode>yyyy/mm/dd;@</c:formatCode>
                <c:ptCount val="324"/>
                <c:pt idx="0" c:formatCode="yyyy/mm/dd;@">
                  <c:v>45492</c:v>
                </c:pt>
                <c:pt idx="1" c:formatCode="yyyy/mm/dd;@">
                  <c:v>45491</c:v>
                </c:pt>
                <c:pt idx="2" c:formatCode="yyyy/mm/dd;@">
                  <c:v>45490</c:v>
                </c:pt>
                <c:pt idx="3" c:formatCode="yyyy/mm/dd;@">
                  <c:v>45489</c:v>
                </c:pt>
                <c:pt idx="4" c:formatCode="yyyy/mm/dd;@">
                  <c:v>45488</c:v>
                </c:pt>
                <c:pt idx="5" c:formatCode="yyyy/mm/dd;@">
                  <c:v>45485</c:v>
                </c:pt>
                <c:pt idx="6" c:formatCode="yyyy/mm/dd;@">
                  <c:v>45484</c:v>
                </c:pt>
                <c:pt idx="7" c:formatCode="yyyy/mm/dd;@">
                  <c:v>45483</c:v>
                </c:pt>
                <c:pt idx="8" c:formatCode="yyyy/mm/dd;@">
                  <c:v>45482</c:v>
                </c:pt>
                <c:pt idx="9" c:formatCode="yyyy/mm/dd;@">
                  <c:v>45481</c:v>
                </c:pt>
                <c:pt idx="10" c:formatCode="yyyy/mm/dd;@">
                  <c:v>45478</c:v>
                </c:pt>
                <c:pt idx="11" c:formatCode="yyyy/mm/dd;@">
                  <c:v>45477</c:v>
                </c:pt>
                <c:pt idx="12" c:formatCode="yyyy/mm/dd;@">
                  <c:v>45476</c:v>
                </c:pt>
                <c:pt idx="13" c:formatCode="yyyy/mm/dd;@">
                  <c:v>45475</c:v>
                </c:pt>
                <c:pt idx="14" c:formatCode="yyyy/mm/dd;@">
                  <c:v>45474</c:v>
                </c:pt>
                <c:pt idx="15" c:formatCode="yyyy/mm/dd;@">
                  <c:v>45471</c:v>
                </c:pt>
                <c:pt idx="16" c:formatCode="yyyy/mm/dd;@">
                  <c:v>45470</c:v>
                </c:pt>
                <c:pt idx="17" c:formatCode="yyyy/mm/dd;@">
                  <c:v>45469</c:v>
                </c:pt>
                <c:pt idx="18" c:formatCode="yyyy/mm/dd;@">
                  <c:v>45468</c:v>
                </c:pt>
                <c:pt idx="19" c:formatCode="yyyy/mm/dd;@">
                  <c:v>45467</c:v>
                </c:pt>
                <c:pt idx="20" c:formatCode="yyyy/mm/dd;@">
                  <c:v>45464</c:v>
                </c:pt>
                <c:pt idx="21" c:formatCode="yyyy/mm/dd;@">
                  <c:v>45463</c:v>
                </c:pt>
                <c:pt idx="22" c:formatCode="yyyy/mm/dd;@">
                  <c:v>45462</c:v>
                </c:pt>
                <c:pt idx="23" c:formatCode="yyyy/mm/dd;@">
                  <c:v>45461</c:v>
                </c:pt>
                <c:pt idx="24" c:formatCode="yyyy/mm/dd;@">
                  <c:v>45460</c:v>
                </c:pt>
                <c:pt idx="25" c:formatCode="yyyy/mm/dd;@">
                  <c:v>45457</c:v>
                </c:pt>
                <c:pt idx="26" c:formatCode="yyyy/mm/dd;@">
                  <c:v>45456</c:v>
                </c:pt>
                <c:pt idx="27" c:formatCode="yyyy/mm/dd;@">
                  <c:v>45455</c:v>
                </c:pt>
                <c:pt idx="28" c:formatCode="yyyy/mm/dd;@">
                  <c:v>45454</c:v>
                </c:pt>
                <c:pt idx="29" c:formatCode="yyyy/mm/dd;@">
                  <c:v>45450</c:v>
                </c:pt>
                <c:pt idx="30" c:formatCode="yyyy/mm/dd;@">
                  <c:v>45449</c:v>
                </c:pt>
                <c:pt idx="31" c:formatCode="yyyy/mm/dd;@">
                  <c:v>45448</c:v>
                </c:pt>
                <c:pt idx="32" c:formatCode="yyyy/mm/dd;@">
                  <c:v>45447</c:v>
                </c:pt>
                <c:pt idx="33" c:formatCode="yyyy/mm/dd;@">
                  <c:v>45446</c:v>
                </c:pt>
                <c:pt idx="34" c:formatCode="yyyy/mm/dd;@">
                  <c:v>45443</c:v>
                </c:pt>
                <c:pt idx="35" c:formatCode="yyyy/mm/dd;@">
                  <c:v>45442</c:v>
                </c:pt>
                <c:pt idx="36" c:formatCode="yyyy/mm/dd;@">
                  <c:v>45441</c:v>
                </c:pt>
                <c:pt idx="37" c:formatCode="yyyy/mm/dd;@">
                  <c:v>45440</c:v>
                </c:pt>
                <c:pt idx="38" c:formatCode="yyyy/mm/dd;@">
                  <c:v>45439</c:v>
                </c:pt>
                <c:pt idx="39" c:formatCode="yyyy/mm/dd;@">
                  <c:v>45436</c:v>
                </c:pt>
                <c:pt idx="40" c:formatCode="yyyy/mm/dd;@">
                  <c:v>45435</c:v>
                </c:pt>
                <c:pt idx="41" c:formatCode="yyyy/mm/dd;@">
                  <c:v>45434</c:v>
                </c:pt>
                <c:pt idx="42" c:formatCode="yyyy/mm/dd;@">
                  <c:v>45433</c:v>
                </c:pt>
                <c:pt idx="43" c:formatCode="yyyy/mm/dd;@">
                  <c:v>45432</c:v>
                </c:pt>
                <c:pt idx="44" c:formatCode="yyyy/mm/dd;@">
                  <c:v>45429</c:v>
                </c:pt>
                <c:pt idx="45" c:formatCode="yyyy/mm/dd;@">
                  <c:v>45428</c:v>
                </c:pt>
                <c:pt idx="46" c:formatCode="yyyy/mm/dd;@">
                  <c:v>45427</c:v>
                </c:pt>
                <c:pt idx="47" c:formatCode="yyyy/mm/dd;@">
                  <c:v>45426</c:v>
                </c:pt>
                <c:pt idx="48" c:formatCode="yyyy/mm/dd;@">
                  <c:v>45425</c:v>
                </c:pt>
                <c:pt idx="49" c:formatCode="yyyy/mm/dd;@">
                  <c:v>45423</c:v>
                </c:pt>
                <c:pt idx="50" c:formatCode="yyyy/mm/dd;@">
                  <c:v>45422</c:v>
                </c:pt>
                <c:pt idx="51" c:formatCode="yyyy/mm/dd;@">
                  <c:v>45421</c:v>
                </c:pt>
                <c:pt idx="52" c:formatCode="yyyy/mm/dd;@">
                  <c:v>45420</c:v>
                </c:pt>
                <c:pt idx="53" c:formatCode="yyyy/mm/dd;@">
                  <c:v>45419</c:v>
                </c:pt>
                <c:pt idx="54" c:formatCode="yyyy/mm/dd;@">
                  <c:v>45418</c:v>
                </c:pt>
                <c:pt idx="55" c:formatCode="yyyy/mm/dd;@">
                  <c:v>45412</c:v>
                </c:pt>
                <c:pt idx="56" c:formatCode="yyyy/mm/dd;@">
                  <c:v>45411</c:v>
                </c:pt>
                <c:pt idx="57" c:formatCode="yyyy/mm/dd;@">
                  <c:v>45410</c:v>
                </c:pt>
                <c:pt idx="58" c:formatCode="yyyy/mm/dd;@">
                  <c:v>45408</c:v>
                </c:pt>
                <c:pt idx="59" c:formatCode="yyyy/mm/dd;@">
                  <c:v>45407</c:v>
                </c:pt>
                <c:pt idx="60" c:formatCode="yyyy/mm/dd;@">
                  <c:v>45406</c:v>
                </c:pt>
                <c:pt idx="61" c:formatCode="yyyy/mm/dd;@">
                  <c:v>45405</c:v>
                </c:pt>
                <c:pt idx="62" c:formatCode="yyyy/mm/dd;@">
                  <c:v>45404</c:v>
                </c:pt>
                <c:pt idx="63" c:formatCode="yyyy/mm/dd;@">
                  <c:v>45401</c:v>
                </c:pt>
                <c:pt idx="64" c:formatCode="yyyy/mm/dd;@">
                  <c:v>45400</c:v>
                </c:pt>
                <c:pt idx="65" c:formatCode="yyyy/mm/dd;@">
                  <c:v>45399</c:v>
                </c:pt>
                <c:pt idx="66" c:formatCode="yyyy/mm/dd;@">
                  <c:v>45398</c:v>
                </c:pt>
                <c:pt idx="67" c:formatCode="yyyy/mm/dd;@">
                  <c:v>45397</c:v>
                </c:pt>
                <c:pt idx="68" c:formatCode="yyyy/mm/dd;@">
                  <c:v>45394</c:v>
                </c:pt>
                <c:pt idx="69" c:formatCode="yyyy/mm/dd;@">
                  <c:v>45393</c:v>
                </c:pt>
                <c:pt idx="70" c:formatCode="yyyy/mm/dd;@">
                  <c:v>45392</c:v>
                </c:pt>
                <c:pt idx="71" c:formatCode="yyyy/mm/dd;@">
                  <c:v>45391</c:v>
                </c:pt>
                <c:pt idx="72" c:formatCode="yyyy/mm/dd;@">
                  <c:v>45390</c:v>
                </c:pt>
                <c:pt idx="73" c:formatCode="yyyy/mm/dd;@">
                  <c:v>45389</c:v>
                </c:pt>
                <c:pt idx="74" c:formatCode="yyyy/mm/dd;@">
                  <c:v>45385</c:v>
                </c:pt>
                <c:pt idx="75" c:formatCode="yyyy/mm/dd;@">
                  <c:v>45384</c:v>
                </c:pt>
                <c:pt idx="76" c:formatCode="yyyy/mm/dd;@">
                  <c:v>45383</c:v>
                </c:pt>
                <c:pt idx="77" c:formatCode="yyyy/mm/dd;@">
                  <c:v>45380</c:v>
                </c:pt>
                <c:pt idx="78" c:formatCode="yyyy/mm/dd;@">
                  <c:v>45379</c:v>
                </c:pt>
                <c:pt idx="79" c:formatCode="yyyy/mm/dd;@">
                  <c:v>45378</c:v>
                </c:pt>
                <c:pt idx="80" c:formatCode="yyyy/mm/dd;@">
                  <c:v>45377</c:v>
                </c:pt>
                <c:pt idx="81" c:formatCode="yyyy/mm/dd;@">
                  <c:v>45376</c:v>
                </c:pt>
                <c:pt idx="82" c:formatCode="yyyy/mm/dd;@">
                  <c:v>45373</c:v>
                </c:pt>
                <c:pt idx="83" c:formatCode="yyyy/mm/dd;@">
                  <c:v>45372</c:v>
                </c:pt>
                <c:pt idx="84" c:formatCode="yyyy/mm/dd;@">
                  <c:v>45371</c:v>
                </c:pt>
                <c:pt idx="85" c:formatCode="yyyy/mm/dd;@">
                  <c:v>45370</c:v>
                </c:pt>
                <c:pt idx="86" c:formatCode="yyyy/mm/dd;@">
                  <c:v>45369</c:v>
                </c:pt>
                <c:pt idx="87" c:formatCode="yyyy/mm/dd;@">
                  <c:v>45366</c:v>
                </c:pt>
                <c:pt idx="88" c:formatCode="yyyy/mm/dd;@">
                  <c:v>45365</c:v>
                </c:pt>
                <c:pt idx="89" c:formatCode="yyyy/mm/dd;@">
                  <c:v>45364</c:v>
                </c:pt>
                <c:pt idx="90" c:formatCode="yyyy/mm/dd;@">
                  <c:v>45363</c:v>
                </c:pt>
                <c:pt idx="91" c:formatCode="yyyy/mm/dd;@">
                  <c:v>45362</c:v>
                </c:pt>
                <c:pt idx="92" c:formatCode="yyyy/mm/dd;@">
                  <c:v>45359</c:v>
                </c:pt>
                <c:pt idx="93" c:formatCode="yyyy/mm/dd;@">
                  <c:v>45358</c:v>
                </c:pt>
                <c:pt idx="94" c:formatCode="yyyy/mm/dd;@">
                  <c:v>45357</c:v>
                </c:pt>
                <c:pt idx="95" c:formatCode="yyyy/mm/dd;@">
                  <c:v>45356</c:v>
                </c:pt>
                <c:pt idx="96" c:formatCode="yyyy/mm/dd;@">
                  <c:v>45355</c:v>
                </c:pt>
                <c:pt idx="97" c:formatCode="yyyy/mm/dd;@">
                  <c:v>45352</c:v>
                </c:pt>
                <c:pt idx="98" c:formatCode="yyyy/mm/dd;@">
                  <c:v>45351</c:v>
                </c:pt>
                <c:pt idx="99" c:formatCode="yyyy/mm/dd;@">
                  <c:v>45350</c:v>
                </c:pt>
                <c:pt idx="100" c:formatCode="yyyy/mm/dd;@">
                  <c:v>45349</c:v>
                </c:pt>
                <c:pt idx="101" c:formatCode="yyyy/mm/dd;@">
                  <c:v>45348</c:v>
                </c:pt>
                <c:pt idx="102" c:formatCode="yyyy/mm/dd;@">
                  <c:v>45345</c:v>
                </c:pt>
                <c:pt idx="103" c:formatCode="yyyy/mm/dd;@">
                  <c:v>45344</c:v>
                </c:pt>
                <c:pt idx="104" c:formatCode="yyyy/mm/dd;@">
                  <c:v>45343</c:v>
                </c:pt>
                <c:pt idx="105" c:formatCode="yyyy/mm/dd;@">
                  <c:v>45342</c:v>
                </c:pt>
                <c:pt idx="106" c:formatCode="yyyy/mm/dd;@">
                  <c:v>45341</c:v>
                </c:pt>
                <c:pt idx="107" c:formatCode="yyyy/mm/dd;@">
                  <c:v>45340</c:v>
                </c:pt>
                <c:pt idx="108" c:formatCode="yyyy/mm/dd;@">
                  <c:v>45330</c:v>
                </c:pt>
                <c:pt idx="109" c:formatCode="yyyy/mm/dd;@">
                  <c:v>45329</c:v>
                </c:pt>
                <c:pt idx="110" c:formatCode="yyyy/mm/dd;@">
                  <c:v>45328</c:v>
                </c:pt>
                <c:pt idx="111" c:formatCode="yyyy/mm/dd;@">
                  <c:v>45327</c:v>
                </c:pt>
                <c:pt idx="112" c:formatCode="yyyy/mm/dd;@">
                  <c:v>45326</c:v>
                </c:pt>
                <c:pt idx="113" c:formatCode="yyyy/mm/dd;@">
                  <c:v>45324</c:v>
                </c:pt>
                <c:pt idx="114" c:formatCode="yyyy/mm/dd;@">
                  <c:v>45323</c:v>
                </c:pt>
                <c:pt idx="115" c:formatCode="yyyy/mm/dd;@">
                  <c:v>45322</c:v>
                </c:pt>
                <c:pt idx="116" c:formatCode="yyyy/mm/dd;@">
                  <c:v>45321</c:v>
                </c:pt>
                <c:pt idx="117" c:formatCode="yyyy/mm/dd;@">
                  <c:v>45320</c:v>
                </c:pt>
                <c:pt idx="118" c:formatCode="yyyy/mm/dd;@">
                  <c:v>45317</c:v>
                </c:pt>
                <c:pt idx="119" c:formatCode="yyyy/mm/dd;@">
                  <c:v>45316</c:v>
                </c:pt>
                <c:pt idx="120" c:formatCode="yyyy/mm/dd;@">
                  <c:v>45315</c:v>
                </c:pt>
                <c:pt idx="121" c:formatCode="yyyy/mm/dd;@">
                  <c:v>45314</c:v>
                </c:pt>
                <c:pt idx="122" c:formatCode="yyyy/mm/dd;@">
                  <c:v>45313</c:v>
                </c:pt>
                <c:pt idx="123" c:formatCode="yyyy/mm/dd;@">
                  <c:v>45310</c:v>
                </c:pt>
                <c:pt idx="124" c:formatCode="yyyy/mm/dd;@">
                  <c:v>45309</c:v>
                </c:pt>
                <c:pt idx="125" c:formatCode="yyyy/mm/dd;@">
                  <c:v>45308</c:v>
                </c:pt>
                <c:pt idx="126" c:formatCode="yyyy/mm/dd;@">
                  <c:v>45307</c:v>
                </c:pt>
                <c:pt idx="127" c:formatCode="yyyy/mm/dd;@">
                  <c:v>45306</c:v>
                </c:pt>
                <c:pt idx="128" c:formatCode="yyyy/mm/dd;@">
                  <c:v>45303</c:v>
                </c:pt>
                <c:pt idx="129" c:formatCode="yyyy/mm/dd;@">
                  <c:v>45302</c:v>
                </c:pt>
                <c:pt idx="130" c:formatCode="yyyy/mm/dd;@">
                  <c:v>45301</c:v>
                </c:pt>
                <c:pt idx="131" c:formatCode="yyyy/mm/dd;@">
                  <c:v>45300</c:v>
                </c:pt>
                <c:pt idx="132" c:formatCode="yyyy/mm/dd;@">
                  <c:v>45299</c:v>
                </c:pt>
                <c:pt idx="133" c:formatCode="yyyy/mm/dd;@">
                  <c:v>45296</c:v>
                </c:pt>
                <c:pt idx="134" c:formatCode="yyyy/mm/dd;@">
                  <c:v>45295</c:v>
                </c:pt>
                <c:pt idx="135" c:formatCode="yyyy/mm/dd;@">
                  <c:v>45294</c:v>
                </c:pt>
                <c:pt idx="136" c:formatCode="yyyy/mm/dd;@">
                  <c:v>45293</c:v>
                </c:pt>
                <c:pt idx="137" c:formatCode="yyyy/mm/dd;@">
                  <c:v>45289</c:v>
                </c:pt>
                <c:pt idx="138" c:formatCode="yyyy/mm/dd;@">
                  <c:v>45288</c:v>
                </c:pt>
                <c:pt idx="139" c:formatCode="yyyy/mm/dd;@">
                  <c:v>45287</c:v>
                </c:pt>
                <c:pt idx="140" c:formatCode="yyyy/mm/dd;@">
                  <c:v>45286</c:v>
                </c:pt>
                <c:pt idx="141" c:formatCode="yyyy/mm/dd;@">
                  <c:v>45285</c:v>
                </c:pt>
                <c:pt idx="142" c:formatCode="yyyy/mm/dd;@">
                  <c:v>45282</c:v>
                </c:pt>
                <c:pt idx="143" c:formatCode="yyyy/mm/dd;@">
                  <c:v>45281</c:v>
                </c:pt>
                <c:pt idx="144" c:formatCode="yyyy/mm/dd;@">
                  <c:v>45280</c:v>
                </c:pt>
                <c:pt idx="145" c:formatCode="yyyy/mm/dd;@">
                  <c:v>45279</c:v>
                </c:pt>
                <c:pt idx="146" c:formatCode="yyyy/mm/dd;@">
                  <c:v>45278</c:v>
                </c:pt>
                <c:pt idx="147" c:formatCode="yyyy/mm/dd;@">
                  <c:v>45275</c:v>
                </c:pt>
                <c:pt idx="148" c:formatCode="yyyy/mm/dd;@">
                  <c:v>45274</c:v>
                </c:pt>
                <c:pt idx="149" c:formatCode="yyyy/mm/dd;@">
                  <c:v>45273</c:v>
                </c:pt>
                <c:pt idx="150" c:formatCode="yyyy/mm/dd;@">
                  <c:v>45272</c:v>
                </c:pt>
                <c:pt idx="151" c:formatCode="yyyy/mm/dd;@">
                  <c:v>45271</c:v>
                </c:pt>
                <c:pt idx="152" c:formatCode="yyyy/mm/dd;@">
                  <c:v>45268</c:v>
                </c:pt>
                <c:pt idx="153" c:formatCode="yyyy/mm/dd;@">
                  <c:v>45267</c:v>
                </c:pt>
                <c:pt idx="154" c:formatCode="yyyy/mm/dd;@">
                  <c:v>45266</c:v>
                </c:pt>
                <c:pt idx="155" c:formatCode="yyyy/mm/dd;@">
                  <c:v>45265</c:v>
                </c:pt>
                <c:pt idx="156" c:formatCode="yyyy/mm/dd;@">
                  <c:v>45264</c:v>
                </c:pt>
                <c:pt idx="157" c:formatCode="yyyy/mm/dd;@">
                  <c:v>45261</c:v>
                </c:pt>
                <c:pt idx="158" c:formatCode="yyyy/mm/dd;@">
                  <c:v>45260</c:v>
                </c:pt>
                <c:pt idx="159" c:formatCode="yyyy/mm/dd;@">
                  <c:v>45259</c:v>
                </c:pt>
                <c:pt idx="160" c:formatCode="yyyy/mm/dd;@">
                  <c:v>45258</c:v>
                </c:pt>
                <c:pt idx="161" c:formatCode="yyyy/mm/dd;@">
                  <c:v>45257</c:v>
                </c:pt>
                <c:pt idx="162" c:formatCode="yyyy/mm/dd;@">
                  <c:v>45254</c:v>
                </c:pt>
                <c:pt idx="163" c:formatCode="yyyy/mm/dd;@">
                  <c:v>45253</c:v>
                </c:pt>
                <c:pt idx="164" c:formatCode="yyyy/mm/dd;@">
                  <c:v>45252</c:v>
                </c:pt>
                <c:pt idx="165" c:formatCode="yyyy/mm/dd;@">
                  <c:v>45251</c:v>
                </c:pt>
                <c:pt idx="166" c:formatCode="yyyy/mm/dd;@">
                  <c:v>45250</c:v>
                </c:pt>
                <c:pt idx="167" c:formatCode="yyyy/mm/dd;@">
                  <c:v>45247</c:v>
                </c:pt>
                <c:pt idx="168" c:formatCode="yyyy/mm/dd;@">
                  <c:v>45246</c:v>
                </c:pt>
                <c:pt idx="169" c:formatCode="yyyy/mm/dd;@">
                  <c:v>45245</c:v>
                </c:pt>
                <c:pt idx="170" c:formatCode="yyyy/mm/dd;@">
                  <c:v>45244</c:v>
                </c:pt>
                <c:pt idx="171" c:formatCode="yyyy/mm/dd;@">
                  <c:v>45243</c:v>
                </c:pt>
                <c:pt idx="172" c:formatCode="yyyy/mm/dd;@">
                  <c:v>45240</c:v>
                </c:pt>
                <c:pt idx="173" c:formatCode="yyyy/mm/dd;@">
                  <c:v>45239</c:v>
                </c:pt>
                <c:pt idx="174" c:formatCode="yyyy/mm/dd;@">
                  <c:v>45238</c:v>
                </c:pt>
                <c:pt idx="175" c:formatCode="yyyy/mm/dd;@">
                  <c:v>45237</c:v>
                </c:pt>
                <c:pt idx="176" c:formatCode="yyyy/mm/dd;@">
                  <c:v>45236</c:v>
                </c:pt>
                <c:pt idx="177" c:formatCode="yyyy/mm/dd;@">
                  <c:v>45233</c:v>
                </c:pt>
                <c:pt idx="178" c:formatCode="yyyy/mm/dd;@">
                  <c:v>45232</c:v>
                </c:pt>
                <c:pt idx="179" c:formatCode="yyyy/mm/dd;@">
                  <c:v>45231</c:v>
                </c:pt>
                <c:pt idx="180" c:formatCode="yyyy/mm/dd;@">
                  <c:v>45230</c:v>
                </c:pt>
                <c:pt idx="181" c:formatCode="yyyy/mm/dd;@">
                  <c:v>45229</c:v>
                </c:pt>
                <c:pt idx="182" c:formatCode="yyyy/mm/dd;@">
                  <c:v>45226</c:v>
                </c:pt>
                <c:pt idx="183" c:formatCode="yyyy/mm/dd;@">
                  <c:v>45225</c:v>
                </c:pt>
                <c:pt idx="184" c:formatCode="yyyy/mm/dd;@">
                  <c:v>45224</c:v>
                </c:pt>
                <c:pt idx="185" c:formatCode="yyyy/mm/dd;@">
                  <c:v>45223</c:v>
                </c:pt>
                <c:pt idx="186" c:formatCode="yyyy/mm/dd;@">
                  <c:v>45222</c:v>
                </c:pt>
                <c:pt idx="187" c:formatCode="yyyy/mm/dd;@">
                  <c:v>45219</c:v>
                </c:pt>
                <c:pt idx="188" c:formatCode="yyyy/mm/dd;@">
                  <c:v>45218</c:v>
                </c:pt>
                <c:pt idx="189" c:formatCode="yyyy/mm/dd;@">
                  <c:v>45217</c:v>
                </c:pt>
                <c:pt idx="190" c:formatCode="yyyy/mm/dd;@">
                  <c:v>45216</c:v>
                </c:pt>
                <c:pt idx="191" c:formatCode="yyyy/mm/dd;@">
                  <c:v>45215</c:v>
                </c:pt>
                <c:pt idx="192" c:formatCode="yyyy/mm/dd;@">
                  <c:v>45212</c:v>
                </c:pt>
                <c:pt idx="193" c:formatCode="yyyy/mm/dd;@">
                  <c:v>45211</c:v>
                </c:pt>
                <c:pt idx="194" c:formatCode="yyyy/mm/dd;@">
                  <c:v>45210</c:v>
                </c:pt>
                <c:pt idx="195" c:formatCode="yyyy/mm/dd;@">
                  <c:v>45209</c:v>
                </c:pt>
                <c:pt idx="196" c:formatCode="yyyy/mm/dd;@">
                  <c:v>45208</c:v>
                </c:pt>
                <c:pt idx="197" c:formatCode="yyyy/mm/dd;@">
                  <c:v>45207</c:v>
                </c:pt>
                <c:pt idx="198" c:formatCode="yyyy/mm/dd;@">
                  <c:v>45206</c:v>
                </c:pt>
                <c:pt idx="199" c:formatCode="yyyy/mm/dd;@">
                  <c:v>45197</c:v>
                </c:pt>
                <c:pt idx="200" c:formatCode="yyyy/mm/dd;@">
                  <c:v>45196</c:v>
                </c:pt>
                <c:pt idx="201" c:formatCode="yyyy/mm/dd;@">
                  <c:v>45195</c:v>
                </c:pt>
                <c:pt idx="202" c:formatCode="yyyy/mm/dd;@">
                  <c:v>45194</c:v>
                </c:pt>
                <c:pt idx="203" c:formatCode="yyyy/mm/dd;@">
                  <c:v>45191</c:v>
                </c:pt>
                <c:pt idx="204" c:formatCode="yyyy/mm/dd;@">
                  <c:v>45190</c:v>
                </c:pt>
                <c:pt idx="205" c:formatCode="yyyy/mm/dd;@">
                  <c:v>45189</c:v>
                </c:pt>
                <c:pt idx="206" c:formatCode="yyyy/mm/dd;@">
                  <c:v>45188</c:v>
                </c:pt>
                <c:pt idx="207" c:formatCode="yyyy/mm/dd;@">
                  <c:v>45187</c:v>
                </c:pt>
                <c:pt idx="208" c:formatCode="yyyy/mm/dd;@">
                  <c:v>45184</c:v>
                </c:pt>
                <c:pt idx="209" c:formatCode="yyyy/mm/dd;@">
                  <c:v>45183</c:v>
                </c:pt>
                <c:pt idx="210" c:formatCode="yyyy/mm/dd;@">
                  <c:v>45182</c:v>
                </c:pt>
                <c:pt idx="211" c:formatCode="yyyy/mm/dd;@">
                  <c:v>45181</c:v>
                </c:pt>
                <c:pt idx="212" c:formatCode="yyyy/mm/dd;@">
                  <c:v>45180</c:v>
                </c:pt>
                <c:pt idx="213" c:formatCode="yyyy/mm/dd;@">
                  <c:v>45177</c:v>
                </c:pt>
                <c:pt idx="214" c:formatCode="yyyy/mm/dd;@">
                  <c:v>45176</c:v>
                </c:pt>
                <c:pt idx="215" c:formatCode="yyyy/mm/dd;@">
                  <c:v>45175</c:v>
                </c:pt>
                <c:pt idx="216" c:formatCode="yyyy/mm/dd;@">
                  <c:v>45174</c:v>
                </c:pt>
                <c:pt idx="217" c:formatCode="yyyy/mm/dd;@">
                  <c:v>45173</c:v>
                </c:pt>
                <c:pt idx="218" c:formatCode="yyyy/mm/dd;@">
                  <c:v>45170</c:v>
                </c:pt>
                <c:pt idx="219" c:formatCode="yyyy/mm/dd;@">
                  <c:v>45169</c:v>
                </c:pt>
                <c:pt idx="220" c:formatCode="yyyy/mm/dd;@">
                  <c:v>45168</c:v>
                </c:pt>
                <c:pt idx="221" c:formatCode="yyyy/mm/dd;@">
                  <c:v>45167</c:v>
                </c:pt>
                <c:pt idx="222" c:formatCode="yyyy/mm/dd;@">
                  <c:v>45166</c:v>
                </c:pt>
                <c:pt idx="223" c:formatCode="yyyy/mm/dd;@">
                  <c:v>45163</c:v>
                </c:pt>
                <c:pt idx="224" c:formatCode="yyyy/mm/dd;@">
                  <c:v>45162</c:v>
                </c:pt>
                <c:pt idx="225" c:formatCode="yyyy/mm/dd;@">
                  <c:v>45161</c:v>
                </c:pt>
                <c:pt idx="226" c:formatCode="yyyy/mm/dd;@">
                  <c:v>45160</c:v>
                </c:pt>
                <c:pt idx="227" c:formatCode="yyyy/mm/dd;@">
                  <c:v>45159</c:v>
                </c:pt>
                <c:pt idx="228" c:formatCode="yyyy/mm/dd;@">
                  <c:v>45156</c:v>
                </c:pt>
                <c:pt idx="229" c:formatCode="yyyy/mm/dd;@">
                  <c:v>45155</c:v>
                </c:pt>
                <c:pt idx="230" c:formatCode="yyyy/mm/dd;@">
                  <c:v>45154</c:v>
                </c:pt>
                <c:pt idx="231" c:formatCode="yyyy/mm/dd;@">
                  <c:v>45153</c:v>
                </c:pt>
                <c:pt idx="232" c:formatCode="yyyy/mm/dd;@">
                  <c:v>45152</c:v>
                </c:pt>
                <c:pt idx="233" c:formatCode="yyyy/mm/dd;@">
                  <c:v>45149</c:v>
                </c:pt>
                <c:pt idx="234" c:formatCode="yyyy/mm/dd;@">
                  <c:v>45148</c:v>
                </c:pt>
                <c:pt idx="235" c:formatCode="yyyy/mm/dd;@">
                  <c:v>45147</c:v>
                </c:pt>
                <c:pt idx="236" c:formatCode="yyyy/mm/dd;@">
                  <c:v>45146</c:v>
                </c:pt>
                <c:pt idx="237" c:formatCode="yyyy/mm/dd;@">
                  <c:v>45145</c:v>
                </c:pt>
                <c:pt idx="238" c:formatCode="yyyy/mm/dd;@">
                  <c:v>45142</c:v>
                </c:pt>
                <c:pt idx="239" c:formatCode="yyyy/mm/dd;@">
                  <c:v>45141</c:v>
                </c:pt>
                <c:pt idx="240" c:formatCode="yyyy/mm/dd;@">
                  <c:v>45140</c:v>
                </c:pt>
                <c:pt idx="241" c:formatCode="yyyy/mm/dd;@">
                  <c:v>45139</c:v>
                </c:pt>
                <c:pt idx="242" c:formatCode="yyyy/mm/dd;@">
                  <c:v>45138</c:v>
                </c:pt>
                <c:pt idx="243" c:formatCode="yyyy/mm/dd;@">
                  <c:v>45135</c:v>
                </c:pt>
                <c:pt idx="244" c:formatCode="yyyy/mm/dd;@">
                  <c:v>45134</c:v>
                </c:pt>
                <c:pt idx="245" c:formatCode="yyyy/mm/dd;@">
                  <c:v>45133</c:v>
                </c:pt>
                <c:pt idx="246" c:formatCode="yyyy/mm/dd;@">
                  <c:v>45132</c:v>
                </c:pt>
                <c:pt idx="247" c:formatCode="yyyy/mm/dd;@">
                  <c:v>45131</c:v>
                </c:pt>
                <c:pt idx="248" c:formatCode="yyyy/mm/dd;@">
                  <c:v>45128</c:v>
                </c:pt>
                <c:pt idx="249" c:formatCode="yyyy/mm/dd;@">
                  <c:v>45127</c:v>
                </c:pt>
                <c:pt idx="250" c:formatCode="yyyy/mm/dd;@">
                  <c:v>45126</c:v>
                </c:pt>
                <c:pt idx="251" c:formatCode="yyyy/mm/dd;@">
                  <c:v>45125</c:v>
                </c:pt>
                <c:pt idx="252" c:formatCode="yyyy/mm/dd;@">
                  <c:v>45124</c:v>
                </c:pt>
                <c:pt idx="253" c:formatCode="yyyy/mm/dd;@">
                  <c:v>45121</c:v>
                </c:pt>
                <c:pt idx="254" c:formatCode="yyyy/mm/dd;@">
                  <c:v>45120</c:v>
                </c:pt>
                <c:pt idx="255" c:formatCode="yyyy/mm/dd;@">
                  <c:v>45119</c:v>
                </c:pt>
                <c:pt idx="256" c:formatCode="yyyy/mm/dd;@">
                  <c:v>45118</c:v>
                </c:pt>
                <c:pt idx="257" c:formatCode="yyyy/mm/dd;@">
                  <c:v>45117</c:v>
                </c:pt>
                <c:pt idx="258" c:formatCode="yyyy/mm/dd;@">
                  <c:v>45114</c:v>
                </c:pt>
                <c:pt idx="259" c:formatCode="yyyy/mm/dd;@">
                  <c:v>45113</c:v>
                </c:pt>
                <c:pt idx="260" c:formatCode="yyyy/mm/dd;@">
                  <c:v>45112</c:v>
                </c:pt>
                <c:pt idx="261" c:formatCode="yyyy/mm/dd;@">
                  <c:v>45111</c:v>
                </c:pt>
                <c:pt idx="262" c:formatCode="yyyy/mm/dd;@">
                  <c:v>45110</c:v>
                </c:pt>
                <c:pt idx="263" c:formatCode="yyyy/mm/dd;@">
                  <c:v>45107</c:v>
                </c:pt>
                <c:pt idx="264" c:formatCode="yyyy/mm/dd;@">
                  <c:v>45106</c:v>
                </c:pt>
                <c:pt idx="265" c:formatCode="yyyy/mm/dd;@">
                  <c:v>45105</c:v>
                </c:pt>
                <c:pt idx="266" c:formatCode="yyyy/mm/dd;@">
                  <c:v>45104</c:v>
                </c:pt>
                <c:pt idx="267" c:formatCode="yyyy/mm/dd;@">
                  <c:v>45103</c:v>
                </c:pt>
                <c:pt idx="268" c:formatCode="yyyy/mm/dd;@">
                  <c:v>45102</c:v>
                </c:pt>
                <c:pt idx="269" c:formatCode="yyyy/mm/dd;@">
                  <c:v>45098</c:v>
                </c:pt>
                <c:pt idx="270" c:formatCode="yyyy/mm/dd;@">
                  <c:v>45097</c:v>
                </c:pt>
                <c:pt idx="271" c:formatCode="yyyy/mm/dd;@">
                  <c:v>45096</c:v>
                </c:pt>
                <c:pt idx="272" c:formatCode="yyyy/mm/dd;@">
                  <c:v>45093</c:v>
                </c:pt>
                <c:pt idx="273" c:formatCode="yyyy/mm/dd;@">
                  <c:v>45092</c:v>
                </c:pt>
                <c:pt idx="274" c:formatCode="yyyy/mm/dd;@">
                  <c:v>45091</c:v>
                </c:pt>
                <c:pt idx="275" c:formatCode="yyyy/mm/dd;@">
                  <c:v>45090</c:v>
                </c:pt>
                <c:pt idx="276" c:formatCode="yyyy/mm/dd;@">
                  <c:v>45089</c:v>
                </c:pt>
                <c:pt idx="277" c:formatCode="yyyy/mm/dd;@">
                  <c:v>45086</c:v>
                </c:pt>
                <c:pt idx="278" c:formatCode="yyyy/mm/dd;@">
                  <c:v>45085</c:v>
                </c:pt>
                <c:pt idx="279" c:formatCode="yyyy/mm/dd;@">
                  <c:v>45084</c:v>
                </c:pt>
                <c:pt idx="280" c:formatCode="yyyy/mm/dd;@">
                  <c:v>45083</c:v>
                </c:pt>
                <c:pt idx="281" c:formatCode="yyyy/mm/dd;@">
                  <c:v>45082</c:v>
                </c:pt>
                <c:pt idx="282" c:formatCode="yyyy/mm/dd;@">
                  <c:v>45079</c:v>
                </c:pt>
                <c:pt idx="283" c:formatCode="yyyy/mm/dd;@">
                  <c:v>45078</c:v>
                </c:pt>
                <c:pt idx="284" c:formatCode="yyyy/mm/dd;@">
                  <c:v>45077</c:v>
                </c:pt>
                <c:pt idx="285" c:formatCode="yyyy/mm/dd;@">
                  <c:v>45076</c:v>
                </c:pt>
                <c:pt idx="286" c:formatCode="yyyy/mm/dd;@">
                  <c:v>45075</c:v>
                </c:pt>
                <c:pt idx="287" c:formatCode="yyyy/mm/dd;@">
                  <c:v>45072</c:v>
                </c:pt>
                <c:pt idx="288" c:formatCode="yyyy/mm/dd;@">
                  <c:v>45071</c:v>
                </c:pt>
                <c:pt idx="289" c:formatCode="yyyy/mm/dd;@">
                  <c:v>45070</c:v>
                </c:pt>
                <c:pt idx="290" c:formatCode="yyyy/mm/dd;@">
                  <c:v>45069</c:v>
                </c:pt>
                <c:pt idx="291" c:formatCode="yyyy/mm/dd;@">
                  <c:v>45068</c:v>
                </c:pt>
                <c:pt idx="292" c:formatCode="yyyy/mm/dd;@">
                  <c:v>45065</c:v>
                </c:pt>
                <c:pt idx="293" c:formatCode="yyyy/mm/dd;@">
                  <c:v>45064</c:v>
                </c:pt>
                <c:pt idx="294" c:formatCode="yyyy/mm/dd;@">
                  <c:v>45063</c:v>
                </c:pt>
                <c:pt idx="295" c:formatCode="yyyy/mm/dd;@">
                  <c:v>45062</c:v>
                </c:pt>
                <c:pt idx="296" c:formatCode="yyyy/mm/dd;@">
                  <c:v>45061</c:v>
                </c:pt>
                <c:pt idx="297" c:formatCode="yyyy/mm/dd;@">
                  <c:v>45058</c:v>
                </c:pt>
                <c:pt idx="298" c:formatCode="yyyy/mm/dd;@">
                  <c:v>45057</c:v>
                </c:pt>
                <c:pt idx="299" c:formatCode="yyyy/mm/dd;@">
                  <c:v>45056</c:v>
                </c:pt>
                <c:pt idx="300" c:formatCode="yyyy/mm/dd;@">
                  <c:v>45055</c:v>
                </c:pt>
                <c:pt idx="301" c:formatCode="yyyy/mm/dd;@">
                  <c:v>45054</c:v>
                </c:pt>
                <c:pt idx="302" c:formatCode="yyyy/mm/dd;@">
                  <c:v>45052</c:v>
                </c:pt>
                <c:pt idx="303" c:formatCode="yyyy/mm/dd;@">
                  <c:v>45051</c:v>
                </c:pt>
                <c:pt idx="304" c:formatCode="yyyy/mm/dd;@">
                  <c:v>45050</c:v>
                </c:pt>
                <c:pt idx="305" c:formatCode="yyyy/mm/dd;@">
                  <c:v>45044</c:v>
                </c:pt>
                <c:pt idx="306" c:formatCode="yyyy/mm/dd;@">
                  <c:v>45043</c:v>
                </c:pt>
                <c:pt idx="307" c:formatCode="yyyy/mm/dd;@">
                  <c:v>45042</c:v>
                </c:pt>
                <c:pt idx="308" c:formatCode="yyyy/mm/dd;@">
                  <c:v>45041</c:v>
                </c:pt>
                <c:pt idx="309" c:formatCode="yyyy/mm/dd;@">
                  <c:v>45040</c:v>
                </c:pt>
                <c:pt idx="310" c:formatCode="yyyy/mm/dd;@">
                  <c:v>45039</c:v>
                </c:pt>
                <c:pt idx="311" c:formatCode="yyyy/mm/dd;@">
                  <c:v>45037</c:v>
                </c:pt>
                <c:pt idx="312" c:formatCode="yyyy/mm/dd;@">
                  <c:v>45036</c:v>
                </c:pt>
                <c:pt idx="313" c:formatCode="yyyy/mm/dd;@">
                  <c:v>45035</c:v>
                </c:pt>
                <c:pt idx="314" c:formatCode="yyyy/mm/dd;@">
                  <c:v>45034</c:v>
                </c:pt>
                <c:pt idx="315" c:formatCode="yyyy/mm/dd;@">
                  <c:v>45033</c:v>
                </c:pt>
                <c:pt idx="316" c:formatCode="yyyy/mm/dd;@">
                  <c:v>45030</c:v>
                </c:pt>
                <c:pt idx="317" c:formatCode="yyyy/mm/dd;@">
                  <c:v>45029</c:v>
                </c:pt>
                <c:pt idx="318" c:formatCode="yyyy/mm/dd;@">
                  <c:v>45028</c:v>
                </c:pt>
                <c:pt idx="319" c:formatCode="yyyy/mm/dd;@">
                  <c:v>45027</c:v>
                </c:pt>
                <c:pt idx="320" c:formatCode="yyyy/mm/dd;@">
                  <c:v>45026</c:v>
                </c:pt>
                <c:pt idx="321" c:formatCode="yyyy/mm/dd;@">
                  <c:v>45023</c:v>
                </c:pt>
                <c:pt idx="322" c:formatCode="yyyy/mm/dd;@">
                  <c:v>45022</c:v>
                </c:pt>
                <c:pt idx="323" c:formatCode="yyyy/mm/dd;@">
                  <c:v>45021</c:v>
                </c:pt>
              </c:numCache>
            </c:numRef>
          </c:cat>
          <c:val>
            <c:numRef>
              <c:f>'玉米-小麦价差'!$G$3:$G$326</c:f>
              <c:numCache>
                <c:formatCode>#,##0.00_ </c:formatCode>
                <c:ptCount val="324"/>
                <c:pt idx="0">
                  <c:v>2462.31</c:v>
                </c:pt>
                <c:pt idx="1">
                  <c:v>2463.69</c:v>
                </c:pt>
                <c:pt idx="2">
                  <c:v>2466.86</c:v>
                </c:pt>
                <c:pt idx="3">
                  <c:v>2469.02</c:v>
                </c:pt>
                <c:pt idx="4">
                  <c:v>2472.55</c:v>
                </c:pt>
                <c:pt idx="5">
                  <c:v>2473.14</c:v>
                </c:pt>
                <c:pt idx="6">
                  <c:v>2474.9</c:v>
                </c:pt>
                <c:pt idx="7">
                  <c:v>2479.14</c:v>
                </c:pt>
                <c:pt idx="8">
                  <c:v>2480.86</c:v>
                </c:pt>
                <c:pt idx="9">
                  <c:v>2480.67</c:v>
                </c:pt>
                <c:pt idx="10">
                  <c:v>2481.25</c:v>
                </c:pt>
                <c:pt idx="11">
                  <c:v>2481.06</c:v>
                </c:pt>
                <c:pt idx="12">
                  <c:v>2479.69</c:v>
                </c:pt>
                <c:pt idx="13">
                  <c:v>2478</c:v>
                </c:pt>
                <c:pt idx="14">
                  <c:v>2480.35</c:v>
                </c:pt>
                <c:pt idx="15">
                  <c:v>2480.39</c:v>
                </c:pt>
                <c:pt idx="16">
                  <c:v>2477.45</c:v>
                </c:pt>
                <c:pt idx="17">
                  <c:v>2473.53</c:v>
                </c:pt>
                <c:pt idx="18">
                  <c:v>2468.24</c:v>
                </c:pt>
                <c:pt idx="19">
                  <c:v>2464.31</c:v>
                </c:pt>
                <c:pt idx="20">
                  <c:v>2461.18</c:v>
                </c:pt>
                <c:pt idx="21">
                  <c:v>2460.71</c:v>
                </c:pt>
                <c:pt idx="22">
                  <c:v>2461.1</c:v>
                </c:pt>
                <c:pt idx="23">
                  <c:v>2461.49</c:v>
                </c:pt>
                <c:pt idx="24">
                  <c:v>2462.67</c:v>
                </c:pt>
                <c:pt idx="25">
                  <c:v>2461.29</c:v>
                </c:pt>
                <c:pt idx="26">
                  <c:v>2460.71</c:v>
                </c:pt>
                <c:pt idx="27">
                  <c:v>2458.75</c:v>
                </c:pt>
                <c:pt idx="28">
                  <c:v>2456.59</c:v>
                </c:pt>
                <c:pt idx="29">
                  <c:v>2450.12</c:v>
                </c:pt>
                <c:pt idx="30">
                  <c:v>2446.39</c:v>
                </c:pt>
                <c:pt idx="31">
                  <c:v>2443.45</c:v>
                </c:pt>
                <c:pt idx="32">
                  <c:v>2442.98</c:v>
                </c:pt>
                <c:pt idx="33">
                  <c:v>2440.63</c:v>
                </c:pt>
                <c:pt idx="34">
                  <c:v>2438.24</c:v>
                </c:pt>
                <c:pt idx="35">
                  <c:v>2437.25</c:v>
                </c:pt>
                <c:pt idx="36">
                  <c:v>2438.43</c:v>
                </c:pt>
                <c:pt idx="37">
                  <c:v>2439.8</c:v>
                </c:pt>
                <c:pt idx="38">
                  <c:v>2438.43</c:v>
                </c:pt>
                <c:pt idx="39">
                  <c:v>2436.27</c:v>
                </c:pt>
                <c:pt idx="40">
                  <c:v>2430.2</c:v>
                </c:pt>
                <c:pt idx="41">
                  <c:v>2425.88</c:v>
                </c:pt>
                <c:pt idx="42">
                  <c:v>2421.18</c:v>
                </c:pt>
                <c:pt idx="43">
                  <c:v>2421.18</c:v>
                </c:pt>
                <c:pt idx="44">
                  <c:v>2418.33</c:v>
                </c:pt>
                <c:pt idx="45">
                  <c:v>2414.22</c:v>
                </c:pt>
                <c:pt idx="46">
                  <c:v>2405.78</c:v>
                </c:pt>
                <c:pt idx="47">
                  <c:v>2404.8</c:v>
                </c:pt>
                <c:pt idx="48">
                  <c:v>2403.43</c:v>
                </c:pt>
                <c:pt idx="49">
                  <c:v>2403.24</c:v>
                </c:pt>
                <c:pt idx="50">
                  <c:v>2403.24</c:v>
                </c:pt>
                <c:pt idx="51">
                  <c:v>2402.06</c:v>
                </c:pt>
                <c:pt idx="52">
                  <c:v>2400.69</c:v>
                </c:pt>
                <c:pt idx="53">
                  <c:v>2396.76</c:v>
                </c:pt>
                <c:pt idx="54">
                  <c:v>2394.41</c:v>
                </c:pt>
                <c:pt idx="55">
                  <c:v>2394.61</c:v>
                </c:pt>
                <c:pt idx="56">
                  <c:v>2397.24</c:v>
                </c:pt>
                <c:pt idx="57">
                  <c:v>2400.59</c:v>
                </c:pt>
                <c:pt idx="58">
                  <c:v>2404.22</c:v>
                </c:pt>
                <c:pt idx="59">
                  <c:v>2407.45</c:v>
                </c:pt>
                <c:pt idx="60">
                  <c:v>2411.37</c:v>
                </c:pt>
                <c:pt idx="61">
                  <c:v>2415.29</c:v>
                </c:pt>
                <c:pt idx="62">
                  <c:v>2419.61</c:v>
                </c:pt>
                <c:pt idx="63">
                  <c:v>2420.67</c:v>
                </c:pt>
                <c:pt idx="64">
                  <c:v>2420.86</c:v>
                </c:pt>
                <c:pt idx="65">
                  <c:v>2422.24</c:v>
                </c:pt>
                <c:pt idx="66">
                  <c:v>2424.98</c:v>
                </c:pt>
                <c:pt idx="67">
                  <c:v>2425.49</c:v>
                </c:pt>
                <c:pt idx="68">
                  <c:v>2428.63</c:v>
                </c:pt>
                <c:pt idx="69">
                  <c:v>2437.65</c:v>
                </c:pt>
                <c:pt idx="70">
                  <c:v>2438.24</c:v>
                </c:pt>
                <c:pt idx="71">
                  <c:v>2440.78</c:v>
                </c:pt>
                <c:pt idx="72">
                  <c:v>2444.51</c:v>
                </c:pt>
                <c:pt idx="73">
                  <c:v>2450.98</c:v>
                </c:pt>
                <c:pt idx="74">
                  <c:v>2450.39</c:v>
                </c:pt>
                <c:pt idx="75">
                  <c:v>2450</c:v>
                </c:pt>
                <c:pt idx="76">
                  <c:v>2452.25</c:v>
                </c:pt>
                <c:pt idx="77">
                  <c:v>2452.25</c:v>
                </c:pt>
                <c:pt idx="78">
                  <c:v>2451.57</c:v>
                </c:pt>
                <c:pt idx="79">
                  <c:v>2452.94</c:v>
                </c:pt>
                <c:pt idx="80">
                  <c:v>2454.71</c:v>
                </c:pt>
                <c:pt idx="81">
                  <c:v>2458.43</c:v>
                </c:pt>
                <c:pt idx="82">
                  <c:v>2462.55</c:v>
                </c:pt>
                <c:pt idx="83">
                  <c:v>2467.65</c:v>
                </c:pt>
                <c:pt idx="84">
                  <c:v>2468.04</c:v>
                </c:pt>
                <c:pt idx="85">
                  <c:v>2467.45</c:v>
                </c:pt>
                <c:pt idx="86">
                  <c:v>2473.33</c:v>
                </c:pt>
                <c:pt idx="87">
                  <c:v>2468.43</c:v>
                </c:pt>
                <c:pt idx="88">
                  <c:v>2468.63</c:v>
                </c:pt>
                <c:pt idx="89">
                  <c:v>2468.63</c:v>
                </c:pt>
                <c:pt idx="90">
                  <c:v>2468.63</c:v>
                </c:pt>
                <c:pt idx="91">
                  <c:v>2465.69</c:v>
                </c:pt>
                <c:pt idx="92">
                  <c:v>2467.65</c:v>
                </c:pt>
                <c:pt idx="93">
                  <c:v>2465.69</c:v>
                </c:pt>
                <c:pt idx="94">
                  <c:v>2457.65</c:v>
                </c:pt>
                <c:pt idx="95">
                  <c:v>2457.25</c:v>
                </c:pt>
                <c:pt idx="96">
                  <c:v>2458.82</c:v>
                </c:pt>
                <c:pt idx="97">
                  <c:v>2465.29</c:v>
                </c:pt>
                <c:pt idx="98">
                  <c:v>2465.49</c:v>
                </c:pt>
                <c:pt idx="99">
                  <c:v>2462.94</c:v>
                </c:pt>
                <c:pt idx="100">
                  <c:v>2459.61</c:v>
                </c:pt>
                <c:pt idx="101">
                  <c:v>2459.41</c:v>
                </c:pt>
                <c:pt idx="102">
                  <c:v>2435.1</c:v>
                </c:pt>
                <c:pt idx="103">
                  <c:v>2414.51</c:v>
                </c:pt>
                <c:pt idx="104">
                  <c:v>2409.61</c:v>
                </c:pt>
                <c:pt idx="105">
                  <c:v>2407.45</c:v>
                </c:pt>
                <c:pt idx="106">
                  <c:v>2408.43</c:v>
                </c:pt>
                <c:pt idx="107">
                  <c:v>2415.88</c:v>
                </c:pt>
                <c:pt idx="108">
                  <c:v>2419.02</c:v>
                </c:pt>
                <c:pt idx="109">
                  <c:v>2419.41</c:v>
                </c:pt>
                <c:pt idx="110">
                  <c:v>2419.02</c:v>
                </c:pt>
                <c:pt idx="111">
                  <c:v>2419.02</c:v>
                </c:pt>
                <c:pt idx="112">
                  <c:v>2418.43</c:v>
                </c:pt>
                <c:pt idx="113">
                  <c:v>2417.84</c:v>
                </c:pt>
                <c:pt idx="114">
                  <c:v>2409.41</c:v>
                </c:pt>
                <c:pt idx="115">
                  <c:v>2409.8</c:v>
                </c:pt>
                <c:pt idx="116">
                  <c:v>2405.88</c:v>
                </c:pt>
                <c:pt idx="117">
                  <c:v>2405.88</c:v>
                </c:pt>
                <c:pt idx="118">
                  <c:v>2403.73</c:v>
                </c:pt>
                <c:pt idx="119">
                  <c:v>2407.45</c:v>
                </c:pt>
                <c:pt idx="120">
                  <c:v>2415.1</c:v>
                </c:pt>
                <c:pt idx="121">
                  <c:v>2439.41</c:v>
                </c:pt>
                <c:pt idx="122">
                  <c:v>2446.67</c:v>
                </c:pt>
                <c:pt idx="123">
                  <c:v>2460.98</c:v>
                </c:pt>
                <c:pt idx="124">
                  <c:v>2472.35</c:v>
                </c:pt>
                <c:pt idx="125">
                  <c:v>2492.94</c:v>
                </c:pt>
                <c:pt idx="126">
                  <c:v>2498.82</c:v>
                </c:pt>
                <c:pt idx="127">
                  <c:v>2505</c:v>
                </c:pt>
                <c:pt idx="128">
                  <c:v>2510.59</c:v>
                </c:pt>
                <c:pt idx="129">
                  <c:v>2508.43</c:v>
                </c:pt>
                <c:pt idx="130">
                  <c:v>2521.57</c:v>
                </c:pt>
                <c:pt idx="131">
                  <c:v>2529.41</c:v>
                </c:pt>
                <c:pt idx="132">
                  <c:v>2536.47</c:v>
                </c:pt>
                <c:pt idx="133">
                  <c:v>2545.49</c:v>
                </c:pt>
                <c:pt idx="134">
                  <c:v>2553.14</c:v>
                </c:pt>
                <c:pt idx="135">
                  <c:v>2557.65</c:v>
                </c:pt>
                <c:pt idx="136">
                  <c:v>2564.71</c:v>
                </c:pt>
                <c:pt idx="137">
                  <c:v>2566.86</c:v>
                </c:pt>
                <c:pt idx="138">
                  <c:v>2566.86</c:v>
                </c:pt>
                <c:pt idx="139">
                  <c:v>2569.22</c:v>
                </c:pt>
                <c:pt idx="140">
                  <c:v>2574.2</c:v>
                </c:pt>
                <c:pt idx="141">
                  <c:v>2574.78</c:v>
                </c:pt>
                <c:pt idx="142">
                  <c:v>2565.27</c:v>
                </c:pt>
                <c:pt idx="143">
                  <c:v>2567.53</c:v>
                </c:pt>
                <c:pt idx="144">
                  <c:v>2573.61</c:v>
                </c:pt>
                <c:pt idx="145">
                  <c:v>2580.47</c:v>
                </c:pt>
                <c:pt idx="146">
                  <c:v>2593.8</c:v>
                </c:pt>
                <c:pt idx="147">
                  <c:v>2623.41</c:v>
                </c:pt>
                <c:pt idx="148">
                  <c:v>2626.16</c:v>
                </c:pt>
                <c:pt idx="149">
                  <c:v>2628.12</c:v>
                </c:pt>
                <c:pt idx="150">
                  <c:v>2634.2</c:v>
                </c:pt>
                <c:pt idx="151">
                  <c:v>2638.02</c:v>
                </c:pt>
                <c:pt idx="152">
                  <c:v>2637.06</c:v>
                </c:pt>
                <c:pt idx="153">
                  <c:v>2638.59</c:v>
                </c:pt>
                <c:pt idx="154">
                  <c:v>2643.29</c:v>
                </c:pt>
                <c:pt idx="155">
                  <c:v>2654.47</c:v>
                </c:pt>
                <c:pt idx="156">
                  <c:v>2668.98</c:v>
                </c:pt>
                <c:pt idx="157">
                  <c:v>2680.71</c:v>
                </c:pt>
                <c:pt idx="158">
                  <c:v>2682.67</c:v>
                </c:pt>
                <c:pt idx="159">
                  <c:v>2688.27</c:v>
                </c:pt>
                <c:pt idx="160">
                  <c:v>2692.78</c:v>
                </c:pt>
                <c:pt idx="161">
                  <c:v>2697.49</c:v>
                </c:pt>
                <c:pt idx="162">
                  <c:v>2699.84</c:v>
                </c:pt>
                <c:pt idx="163">
                  <c:v>2699.06</c:v>
                </c:pt>
                <c:pt idx="164">
                  <c:v>2701.49</c:v>
                </c:pt>
                <c:pt idx="165">
                  <c:v>2701.2</c:v>
                </c:pt>
                <c:pt idx="166">
                  <c:v>2699.82</c:v>
                </c:pt>
                <c:pt idx="167">
                  <c:v>2696.98</c:v>
                </c:pt>
                <c:pt idx="168">
                  <c:v>2696.98</c:v>
                </c:pt>
                <c:pt idx="169">
                  <c:v>2697.18</c:v>
                </c:pt>
                <c:pt idx="170">
                  <c:v>2694.82</c:v>
                </c:pt>
                <c:pt idx="171">
                  <c:v>2692.47</c:v>
                </c:pt>
                <c:pt idx="172">
                  <c:v>2693.25</c:v>
                </c:pt>
                <c:pt idx="173">
                  <c:v>2692.27</c:v>
                </c:pt>
                <c:pt idx="174">
                  <c:v>2692.67</c:v>
                </c:pt>
                <c:pt idx="175">
                  <c:v>2691.69</c:v>
                </c:pt>
                <c:pt idx="176">
                  <c:v>2690.12</c:v>
                </c:pt>
                <c:pt idx="177">
                  <c:v>2684.63</c:v>
                </c:pt>
                <c:pt idx="178">
                  <c:v>2684.43</c:v>
                </c:pt>
                <c:pt idx="179">
                  <c:v>2685.41</c:v>
                </c:pt>
                <c:pt idx="180">
                  <c:v>2689.53</c:v>
                </c:pt>
                <c:pt idx="181">
                  <c:v>2692.47</c:v>
                </c:pt>
                <c:pt idx="182">
                  <c:v>2699.33</c:v>
                </c:pt>
                <c:pt idx="183">
                  <c:v>2706.35</c:v>
                </c:pt>
                <c:pt idx="184">
                  <c:v>2710.27</c:v>
                </c:pt>
                <c:pt idx="185">
                  <c:v>2716.71</c:v>
                </c:pt>
                <c:pt idx="186">
                  <c:v>2729.14</c:v>
                </c:pt>
                <c:pt idx="187">
                  <c:v>2732.86</c:v>
                </c:pt>
                <c:pt idx="188">
                  <c:v>2738.35</c:v>
                </c:pt>
                <c:pt idx="189">
                  <c:v>2756.78</c:v>
                </c:pt>
                <c:pt idx="190">
                  <c:v>2767.57</c:v>
                </c:pt>
                <c:pt idx="191">
                  <c:v>2772.27</c:v>
                </c:pt>
                <c:pt idx="192">
                  <c:v>2785.61</c:v>
                </c:pt>
                <c:pt idx="193">
                  <c:v>2791.29</c:v>
                </c:pt>
                <c:pt idx="194">
                  <c:v>2797.57</c:v>
                </c:pt>
                <c:pt idx="195">
                  <c:v>2800.51</c:v>
                </c:pt>
                <c:pt idx="196">
                  <c:v>2805.41</c:v>
                </c:pt>
                <c:pt idx="197">
                  <c:v>2822.08</c:v>
                </c:pt>
                <c:pt idx="198">
                  <c:v>2831.69</c:v>
                </c:pt>
                <c:pt idx="199">
                  <c:v>2871.1</c:v>
                </c:pt>
                <c:pt idx="200">
                  <c:v>2879.14</c:v>
                </c:pt>
                <c:pt idx="201">
                  <c:v>2887.61</c:v>
                </c:pt>
                <c:pt idx="202">
                  <c:v>2893.1</c:v>
                </c:pt>
                <c:pt idx="203">
                  <c:v>2893.1</c:v>
                </c:pt>
                <c:pt idx="204">
                  <c:v>2897.61</c:v>
                </c:pt>
                <c:pt idx="205">
                  <c:v>2902.12</c:v>
                </c:pt>
                <c:pt idx="206">
                  <c:v>2903.29</c:v>
                </c:pt>
                <c:pt idx="207">
                  <c:v>2915.45</c:v>
                </c:pt>
                <c:pt idx="208">
                  <c:v>2920.75</c:v>
                </c:pt>
                <c:pt idx="209">
                  <c:v>2922.9</c:v>
                </c:pt>
                <c:pt idx="210">
                  <c:v>2925.25</c:v>
                </c:pt>
                <c:pt idx="211">
                  <c:v>2925.37</c:v>
                </c:pt>
                <c:pt idx="212">
                  <c:v>2930.9</c:v>
                </c:pt>
                <c:pt idx="213">
                  <c:v>2934.98</c:v>
                </c:pt>
                <c:pt idx="214">
                  <c:v>2931.29</c:v>
                </c:pt>
                <c:pt idx="215">
                  <c:v>2931.45</c:v>
                </c:pt>
                <c:pt idx="216">
                  <c:v>2928.71</c:v>
                </c:pt>
                <c:pt idx="217">
                  <c:v>2928.51</c:v>
                </c:pt>
                <c:pt idx="218">
                  <c:v>2928.51</c:v>
                </c:pt>
                <c:pt idx="219">
                  <c:v>2926.84</c:v>
                </c:pt>
                <c:pt idx="220">
                  <c:v>2924.98</c:v>
                </c:pt>
                <c:pt idx="221">
                  <c:v>2922.04</c:v>
                </c:pt>
                <c:pt idx="222">
                  <c:v>2919.88</c:v>
                </c:pt>
                <c:pt idx="223">
                  <c:v>2917.92</c:v>
                </c:pt>
                <c:pt idx="224">
                  <c:v>2910.47</c:v>
                </c:pt>
                <c:pt idx="225">
                  <c:v>2909.88</c:v>
                </c:pt>
                <c:pt idx="226">
                  <c:v>2908.71</c:v>
                </c:pt>
                <c:pt idx="227">
                  <c:v>2908.51</c:v>
                </c:pt>
                <c:pt idx="228">
                  <c:v>2907.14</c:v>
                </c:pt>
                <c:pt idx="229">
                  <c:v>2907.45</c:v>
                </c:pt>
                <c:pt idx="230">
                  <c:v>2904.04</c:v>
                </c:pt>
                <c:pt idx="231">
                  <c:v>2906</c:v>
                </c:pt>
                <c:pt idx="232">
                  <c:v>2904.98</c:v>
                </c:pt>
                <c:pt idx="233">
                  <c:v>2898.98</c:v>
                </c:pt>
                <c:pt idx="234">
                  <c:v>2891.92</c:v>
                </c:pt>
                <c:pt idx="235">
                  <c:v>2889.76</c:v>
                </c:pt>
                <c:pt idx="236">
                  <c:v>2885.25</c:v>
                </c:pt>
                <c:pt idx="237">
                  <c:v>2874.86</c:v>
                </c:pt>
                <c:pt idx="238">
                  <c:v>2871.53</c:v>
                </c:pt>
                <c:pt idx="239">
                  <c:v>2867.02</c:v>
                </c:pt>
                <c:pt idx="240">
                  <c:v>2865.25</c:v>
                </c:pt>
                <c:pt idx="241">
                  <c:v>2864.39</c:v>
                </c:pt>
                <c:pt idx="242">
                  <c:v>2866.55</c:v>
                </c:pt>
                <c:pt idx="243">
                  <c:v>2866.24</c:v>
                </c:pt>
                <c:pt idx="244">
                  <c:v>2866.04</c:v>
                </c:pt>
                <c:pt idx="245">
                  <c:v>2865.76</c:v>
                </c:pt>
                <c:pt idx="246">
                  <c:v>2865.57</c:v>
                </c:pt>
                <c:pt idx="247">
                  <c:v>2878.17</c:v>
                </c:pt>
                <c:pt idx="248">
                  <c:v>2867.8</c:v>
                </c:pt>
                <c:pt idx="249">
                  <c:v>2868.78</c:v>
                </c:pt>
                <c:pt idx="250">
                  <c:v>2866.39</c:v>
                </c:pt>
                <c:pt idx="251">
                  <c:v>2864.16</c:v>
                </c:pt>
                <c:pt idx="252">
                  <c:v>2866.16</c:v>
                </c:pt>
                <c:pt idx="253">
                  <c:v>2868.9</c:v>
                </c:pt>
                <c:pt idx="254">
                  <c:v>2873.06</c:v>
                </c:pt>
                <c:pt idx="255">
                  <c:v>2871.96</c:v>
                </c:pt>
                <c:pt idx="256">
                  <c:v>2867.29</c:v>
                </c:pt>
                <c:pt idx="257">
                  <c:v>2859.69</c:v>
                </c:pt>
                <c:pt idx="258">
                  <c:v>2859.8</c:v>
                </c:pt>
                <c:pt idx="259">
                  <c:v>2856.98</c:v>
                </c:pt>
                <c:pt idx="260">
                  <c:v>2855.41</c:v>
                </c:pt>
                <c:pt idx="261">
                  <c:v>2845.18</c:v>
                </c:pt>
                <c:pt idx="262">
                  <c:v>2842.04</c:v>
                </c:pt>
                <c:pt idx="263">
                  <c:v>2840</c:v>
                </c:pt>
                <c:pt idx="264">
                  <c:v>2828.82</c:v>
                </c:pt>
                <c:pt idx="265">
                  <c:v>2820.59</c:v>
                </c:pt>
                <c:pt idx="266">
                  <c:v>2815.29</c:v>
                </c:pt>
                <c:pt idx="267">
                  <c:v>2803.14</c:v>
                </c:pt>
                <c:pt idx="268">
                  <c:v>2802.35</c:v>
                </c:pt>
                <c:pt idx="269">
                  <c:v>2796.67</c:v>
                </c:pt>
                <c:pt idx="270">
                  <c:v>2796.08</c:v>
                </c:pt>
                <c:pt idx="271">
                  <c:v>2788.43</c:v>
                </c:pt>
                <c:pt idx="272">
                  <c:v>2777.65</c:v>
                </c:pt>
                <c:pt idx="273">
                  <c:v>2775.37</c:v>
                </c:pt>
                <c:pt idx="274">
                  <c:v>2775.06</c:v>
                </c:pt>
                <c:pt idx="275">
                  <c:v>2770.16</c:v>
                </c:pt>
                <c:pt idx="276">
                  <c:v>2770.75</c:v>
                </c:pt>
                <c:pt idx="277">
                  <c:v>2768.12</c:v>
                </c:pt>
                <c:pt idx="278">
                  <c:v>2770.39</c:v>
                </c:pt>
                <c:pt idx="279">
                  <c:v>2771.96</c:v>
                </c:pt>
                <c:pt idx="280">
                  <c:v>2772.16</c:v>
                </c:pt>
                <c:pt idx="281">
                  <c:v>2770.2</c:v>
                </c:pt>
                <c:pt idx="282">
                  <c:v>2756.04</c:v>
                </c:pt>
                <c:pt idx="283">
                  <c:v>2755.57</c:v>
                </c:pt>
                <c:pt idx="284">
                  <c:v>2755.57</c:v>
                </c:pt>
                <c:pt idx="285">
                  <c:v>2755.29</c:v>
                </c:pt>
                <c:pt idx="286">
                  <c:v>2752.16</c:v>
                </c:pt>
                <c:pt idx="287">
                  <c:v>2748.51</c:v>
                </c:pt>
                <c:pt idx="288">
                  <c:v>2751.57</c:v>
                </c:pt>
                <c:pt idx="289">
                  <c:v>2751.37</c:v>
                </c:pt>
                <c:pt idx="290">
                  <c:v>2749.61</c:v>
                </c:pt>
                <c:pt idx="291">
                  <c:v>2745.69</c:v>
                </c:pt>
                <c:pt idx="292">
                  <c:v>2743.92</c:v>
                </c:pt>
                <c:pt idx="293">
                  <c:v>2744.9</c:v>
                </c:pt>
                <c:pt idx="294">
                  <c:v>2746.86</c:v>
                </c:pt>
                <c:pt idx="295">
                  <c:v>2746.47</c:v>
                </c:pt>
                <c:pt idx="296">
                  <c:v>2752.75</c:v>
                </c:pt>
                <c:pt idx="297">
                  <c:v>2762.08</c:v>
                </c:pt>
                <c:pt idx="298">
                  <c:v>2766.2</c:v>
                </c:pt>
                <c:pt idx="299">
                  <c:v>2768.16</c:v>
                </c:pt>
                <c:pt idx="300">
                  <c:v>2781.02</c:v>
                </c:pt>
                <c:pt idx="301">
                  <c:v>2783.76</c:v>
                </c:pt>
                <c:pt idx="302">
                  <c:v>2786.43</c:v>
                </c:pt>
                <c:pt idx="303">
                  <c:v>2795.65</c:v>
                </c:pt>
                <c:pt idx="304">
                  <c:v>2817.68</c:v>
                </c:pt>
                <c:pt idx="305">
                  <c:v>2801.76</c:v>
                </c:pt>
                <c:pt idx="306">
                  <c:v>2811.88</c:v>
                </c:pt>
                <c:pt idx="307">
                  <c:v>2811.88</c:v>
                </c:pt>
                <c:pt idx="308">
                  <c:v>2815.45</c:v>
                </c:pt>
                <c:pt idx="309">
                  <c:v>2814.75</c:v>
                </c:pt>
                <c:pt idx="310">
                  <c:v>2818.47</c:v>
                </c:pt>
                <c:pt idx="311">
                  <c:v>2819.65</c:v>
                </c:pt>
                <c:pt idx="312">
                  <c:v>2824.55</c:v>
                </c:pt>
                <c:pt idx="313">
                  <c:v>2824.94</c:v>
                </c:pt>
                <c:pt idx="314">
                  <c:v>2824.16</c:v>
                </c:pt>
                <c:pt idx="315">
                  <c:v>2825.53</c:v>
                </c:pt>
                <c:pt idx="316">
                  <c:v>2826.12</c:v>
                </c:pt>
                <c:pt idx="317">
                  <c:v>2825.53</c:v>
                </c:pt>
                <c:pt idx="318">
                  <c:v>2825.14</c:v>
                </c:pt>
                <c:pt idx="319">
                  <c:v>2825.63</c:v>
                </c:pt>
                <c:pt idx="320">
                  <c:v>2831.22</c:v>
                </c:pt>
                <c:pt idx="321">
                  <c:v>2828.94</c:v>
                </c:pt>
                <c:pt idx="322">
                  <c:v>2828.35</c:v>
                </c:pt>
                <c:pt idx="323">
                  <c:v>2831.53</c:v>
                </c:pt>
              </c:numCache>
            </c:numRef>
          </c:val>
          <c:smooth val="0"/>
        </c:ser>
        <c:dLbls>
          <c:showLegendKey val="0"/>
          <c:showVal val="0"/>
          <c:showCatName val="0"/>
          <c:showSerName val="0"/>
          <c:showPercent val="0"/>
          <c:showBubbleSize val="0"/>
        </c:dLbls>
        <c:marker val="0"/>
        <c:smooth val="0"/>
        <c:axId val="175996671"/>
        <c:axId val="1"/>
      </c:lineChart>
      <c:dateAx>
        <c:axId val="175996671"/>
        <c:scaling>
          <c:orientation val="minMax"/>
        </c:scaling>
        <c:delete val="0"/>
        <c:axPos val="b"/>
        <c:numFmt formatCode="yyyy\-mm" sourceLinked="0"/>
        <c:majorTickMark val="out"/>
        <c:minorTickMark val="none"/>
        <c:tickLblPos val="nextTo"/>
        <c:spPr>
          <a:ln w="12700" cap="flat" cmpd="sng" algn="ctr">
            <a:solidFill>
              <a:srgbClr val="969696"/>
            </a:solidFill>
            <a:prstDash val="solid"/>
            <a:round/>
          </a:ln>
        </c:spPr>
        <c:txPr>
          <a:bodyPr rot="-60000000" spcFirstLastPara="0" vertOverflow="ellipsis" vert="horz" wrap="square" anchor="ctr" anchorCtr="1"/>
          <a:lstStyle/>
          <a:p>
            <a:pPr>
              <a:defRPr lang="zh-CN" sz="900" b="0" i="0" u="none" strike="noStrike" kern="1200"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defRPr>
            </a:pPr>
          </a:p>
        </c:txPr>
        <c:crossAx val="1"/>
        <c:crosses val="autoZero"/>
        <c:auto val="1"/>
        <c:lblOffset val="100"/>
        <c:baseTimeUnit val="days"/>
        <c:majorUnit val="3"/>
        <c:majorTimeUnit val="months"/>
        <c:minorUnit val="1"/>
        <c:minorTimeUnit val="months"/>
      </c:dateAx>
      <c:valAx>
        <c:axId val="1"/>
        <c:scaling>
          <c:orientation val="minMax"/>
          <c:max val="3400"/>
          <c:min val="2200"/>
        </c:scaling>
        <c:delete val="0"/>
        <c:axPos val="l"/>
        <c:numFmt formatCode="0_ " sourceLinked="0"/>
        <c:majorTickMark val="out"/>
        <c:minorTickMark val="none"/>
        <c:tickLblPos val="nextTo"/>
        <c:spPr>
          <a:ln w="12700" cap="flat" cmpd="sng" algn="ctr">
            <a:solidFill>
              <a:srgbClr val="969696"/>
            </a:solidFill>
            <a:prstDash val="solid"/>
            <a:round/>
          </a:ln>
        </c:spPr>
        <c:txPr>
          <a:bodyPr rot="-60000000" spcFirstLastPara="0" vertOverflow="ellipsis" vert="horz" wrap="square" anchor="ctr" anchorCtr="1"/>
          <a:lstStyle/>
          <a:p>
            <a:pPr>
              <a:defRPr lang="zh-CN" sz="900" b="0" i="0" u="none" strike="noStrike" kern="1200"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defRPr>
            </a:pPr>
          </a:p>
        </c:txPr>
        <c:crossAx val="175996671"/>
        <c:crosses val="autoZero"/>
        <c:crossBetween val="between"/>
      </c:valAx>
      <c:dateAx>
        <c:axId val="2"/>
        <c:scaling>
          <c:orientation val="minMax"/>
        </c:scaling>
        <c:delete val="1"/>
        <c:axPos val="b"/>
        <c:numFmt formatCode="yyyy\-mm\-dd;@" sourceLinked="0"/>
        <c:majorTickMark val="out"/>
        <c:minorTickMark val="none"/>
        <c:tickLblPos val="nextTo"/>
        <c:txPr>
          <a:bodyPr rot="-60000000" spcFirstLastPara="0" vertOverflow="ellipsis" vert="horz" wrap="square" anchor="ctr" anchorCtr="1"/>
          <a:lstStyle/>
          <a:p>
            <a:pPr>
              <a:defRPr lang="zh-CN" sz="1000" b="0" i="0" u="none" strike="noStrike" kern="1200"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defRPr>
            </a:pPr>
          </a:p>
        </c:txPr>
        <c:crossAx val="3"/>
        <c:crosses val="autoZero"/>
        <c:auto val="1"/>
        <c:lblOffset val="100"/>
        <c:baseTimeUnit val="days"/>
        <c:majorUnit val="1"/>
        <c:majorTimeUnit val="days"/>
        <c:minorUnit val="1"/>
        <c:minorTimeUnit val="days"/>
      </c:dateAx>
      <c:valAx>
        <c:axId val="3"/>
        <c:scaling>
          <c:orientation val="minMax"/>
          <c:max val="500"/>
          <c:min val="-500"/>
        </c:scaling>
        <c:delete val="0"/>
        <c:axPos val="r"/>
        <c:numFmt formatCode="0_ " sourceLinked="0"/>
        <c:majorTickMark val="out"/>
        <c:minorTickMark val="none"/>
        <c:tickLblPos val="nextTo"/>
        <c:spPr>
          <a:ln w="12700" cap="flat" cmpd="sng" algn="ctr">
            <a:solidFill>
              <a:srgbClr val="969696"/>
            </a:solidFill>
            <a:prstDash val="solid"/>
            <a:round/>
          </a:ln>
        </c:spPr>
        <c:txPr>
          <a:bodyPr rot="-60000000" spcFirstLastPara="0" vertOverflow="ellipsis" vert="horz" wrap="square" anchor="ctr" anchorCtr="1"/>
          <a:lstStyle/>
          <a:p>
            <a:pPr>
              <a:defRPr lang="zh-CN" sz="900" b="0" i="0" u="none" strike="noStrike" kern="1200"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defRPr>
            </a:pPr>
          </a:p>
        </c:txPr>
        <c:crossAx val="2"/>
        <c:crosses val="max"/>
        <c:crossBetween val="between"/>
      </c:valAx>
      <c:spPr>
        <a:solidFill>
          <a:srgbClr val="FFFFFF"/>
        </a:solidFill>
        <a:ln w="3175">
          <a:noFill/>
        </a:ln>
      </c:spPr>
    </c:plotArea>
    <c:legend>
      <c:legendPos val="r"/>
      <c:layout>
        <c:manualLayout>
          <c:xMode val="edge"/>
          <c:yMode val="edge"/>
          <c:x val="0.107413544803337"/>
          <c:y val="0.027778614629693"/>
          <c:w val="0.889962531405664"/>
          <c:h val="0.180561603712579"/>
        </c:manualLayout>
      </c:layout>
      <c:overlay val="0"/>
      <c:spPr>
        <a:noFill/>
        <a:ln w="3175">
          <a:noFill/>
        </a:ln>
      </c:spPr>
      <c:txPr>
        <a:bodyPr rot="0" spcFirstLastPara="0" vertOverflow="ellipsis" vert="horz" wrap="square" anchor="ctr" anchorCtr="1"/>
        <a:lstStyle/>
        <a:p>
          <a:pPr algn="ctr">
            <a:defRPr lang="zh-CN" sz="900" b="0" i="0" u="none" strike="noStrike" kern="1200"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defRPr>
          </a:pPr>
        </a:p>
      </c:txPr>
    </c:legend>
    <c:plotVisOnly val="1"/>
    <c:dispBlanksAs val="gap"/>
    <c:showDLblsOverMax val="1"/>
  </c:chart>
  <c:spPr>
    <a:solidFill>
      <a:schemeClr val="bg1"/>
    </a:solidFill>
    <a:ln>
      <a:solidFill>
        <a:schemeClr val="accent4"/>
      </a:solidFill>
    </a:ln>
  </c:spPr>
  <c:txPr>
    <a:bodyPr rot="0" vert="horz"/>
    <a:lstStyle/>
    <a:p>
      <a:pPr algn="ctr">
        <a:defRPr lang="zh-CN" sz="1000" b="0" i="0" u="none" baseline="0">
          <a:solidFill>
            <a:srgbClr val="333333"/>
          </a:solidFill>
          <a:latin typeface="微软雅黑" panose="020B0503020204020204" pitchFamily="34" charset="-122"/>
          <a:ea typeface="微软雅黑" panose="020B0503020204020204" pitchFamily="34" charset="-122"/>
          <a:cs typeface="微软雅黑" panose="020B0503020204020204" pitchFamily="34"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[价差数据.xlsx]玉米价差+基差!数据透视表2</c:name>
    <c:fmtId val="-1"/>
  </c:pivotSource>
  <c:chart>
    <c:autoTitleDeleted val="1"/>
    <c:plotArea>
      <c:layout>
        <c:manualLayout>
          <c:layoutTarget val="inner"/>
          <c:xMode val="edge"/>
          <c:yMode val="edge"/>
          <c:x val="0.0925662698412698"/>
          <c:y val="0.236947830314271"/>
          <c:w val="0.842334126984127"/>
          <c:h val="0.584051481481481"/>
        </c:manualLayout>
      </c:layout>
      <c:lineChart>
        <c:grouping val="standard"/>
        <c:varyColors val="0"/>
        <c:ser>
          <c:idx val="0"/>
          <c:order val="0"/>
          <c:tx>
            <c:strRef>
              <c:f>'玉米价差+基差'!$AZ$1:$AZ$2</c:f>
              <c:strCache>
                <c:ptCount val="1"/>
                <c:pt idx="0">
                  <c:v>2021</c:v>
                </c:pt>
              </c:strCache>
            </c:strRef>
          </c:tx>
          <c:spPr>
            <a:ln w="19050" cap="rnd" cmpd="sng" algn="ctr">
              <a:solidFill>
                <a:srgbClr val="9E9E9E"/>
              </a:solidFill>
              <a:prstDash val="solid"/>
              <a:round/>
            </a:ln>
            <a:effectLst/>
          </c:spPr>
          <c:marker>
            <c:symbol val="none"/>
          </c:marker>
          <c:dLbls>
            <c:delete val="1"/>
          </c:dLbls>
          <c:cat>
            <c:strRef>
              <c:f>'玉米价差+基差'!$AY$3:$AY$242</c:f>
              <c:strCache>
                <c:ptCount val="239"/>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02-29</c:v>
                </c:pt>
                <c:pt idx="58">
                  <c:v>03-01</c:v>
                </c:pt>
                <c:pt idx="59">
                  <c:v>03-02</c:v>
                </c:pt>
                <c:pt idx="60">
                  <c:v>03-03</c:v>
                </c:pt>
                <c:pt idx="61">
                  <c:v>03-04</c:v>
                </c:pt>
                <c:pt idx="62">
                  <c:v>03-05</c:v>
                </c:pt>
                <c:pt idx="63">
                  <c:v>03-06</c:v>
                </c:pt>
                <c:pt idx="64">
                  <c:v>03-07</c:v>
                </c:pt>
                <c:pt idx="65">
                  <c:v>03-08</c:v>
                </c:pt>
                <c:pt idx="66">
                  <c:v>03-09</c:v>
                </c:pt>
                <c:pt idx="67">
                  <c:v>03-10</c:v>
                </c:pt>
                <c:pt idx="68">
                  <c:v>03-11</c:v>
                </c:pt>
                <c:pt idx="69">
                  <c:v>03-12</c:v>
                </c:pt>
                <c:pt idx="70">
                  <c:v>03-13</c:v>
                </c:pt>
                <c:pt idx="71">
                  <c:v>03-14</c:v>
                </c:pt>
                <c:pt idx="72">
                  <c:v>03-15</c:v>
                </c:pt>
                <c:pt idx="73">
                  <c:v>03-16</c:v>
                </c:pt>
                <c:pt idx="74">
                  <c:v>03-17</c:v>
                </c:pt>
                <c:pt idx="75">
                  <c:v>03-18</c:v>
                </c:pt>
                <c:pt idx="76">
                  <c:v>03-19</c:v>
                </c:pt>
                <c:pt idx="77">
                  <c:v>03-20</c:v>
                </c:pt>
                <c:pt idx="78">
                  <c:v>03-21</c:v>
                </c:pt>
                <c:pt idx="79">
                  <c:v>03-22</c:v>
                </c:pt>
                <c:pt idx="80">
                  <c:v>03-23</c:v>
                </c:pt>
                <c:pt idx="81">
                  <c:v>03-24</c:v>
                </c:pt>
                <c:pt idx="82">
                  <c:v>03-25</c:v>
                </c:pt>
                <c:pt idx="83">
                  <c:v>03-26</c:v>
                </c:pt>
                <c:pt idx="84">
                  <c:v>03-27</c:v>
                </c:pt>
                <c:pt idx="85">
                  <c:v>03-28</c:v>
                </c:pt>
                <c:pt idx="86">
                  <c:v>03-29</c:v>
                </c:pt>
                <c:pt idx="87">
                  <c:v>03-30</c:v>
                </c:pt>
                <c:pt idx="88">
                  <c:v>03-31</c:v>
                </c:pt>
                <c:pt idx="89">
                  <c:v>04-01</c:v>
                </c:pt>
                <c:pt idx="90">
                  <c:v>04-02</c:v>
                </c:pt>
                <c:pt idx="91">
                  <c:v>04-03</c:v>
                </c:pt>
                <c:pt idx="92">
                  <c:v>04-04</c:v>
                </c:pt>
                <c:pt idx="93">
                  <c:v>04-06</c:v>
                </c:pt>
                <c:pt idx="94">
                  <c:v>04-07</c:v>
                </c:pt>
                <c:pt idx="95">
                  <c:v>04-08</c:v>
                </c:pt>
                <c:pt idx="96">
                  <c:v>04-09</c:v>
                </c:pt>
                <c:pt idx="97">
                  <c:v>04-10</c:v>
                </c:pt>
                <c:pt idx="98">
                  <c:v>04-11</c:v>
                </c:pt>
                <c:pt idx="99">
                  <c:v>04-12</c:v>
                </c:pt>
                <c:pt idx="100">
                  <c:v>04-13</c:v>
                </c:pt>
                <c:pt idx="101">
                  <c:v>04-14</c:v>
                </c:pt>
                <c:pt idx="102">
                  <c:v>04-15</c:v>
                </c:pt>
                <c:pt idx="103">
                  <c:v>04-16</c:v>
                </c:pt>
                <c:pt idx="104">
                  <c:v>04-17</c:v>
                </c:pt>
                <c:pt idx="105">
                  <c:v>04-18</c:v>
                </c:pt>
                <c:pt idx="106">
                  <c:v>04-19</c:v>
                </c:pt>
                <c:pt idx="107">
                  <c:v>04-20</c:v>
                </c:pt>
                <c:pt idx="108">
                  <c:v>04-21</c:v>
                </c:pt>
                <c:pt idx="109">
                  <c:v>04-22</c:v>
                </c:pt>
                <c:pt idx="110">
                  <c:v>04-23</c:v>
                </c:pt>
                <c:pt idx="111">
                  <c:v>04-24</c:v>
                </c:pt>
                <c:pt idx="112">
                  <c:v>04-25</c:v>
                </c:pt>
                <c:pt idx="113">
                  <c:v>04-26</c:v>
                </c:pt>
                <c:pt idx="114">
                  <c:v>04-27</c:v>
                </c:pt>
                <c:pt idx="115">
                  <c:v>04-28</c:v>
                </c:pt>
                <c:pt idx="116">
                  <c:v>04-29</c:v>
                </c:pt>
                <c:pt idx="117">
                  <c:v>04-30</c:v>
                </c:pt>
                <c:pt idx="118">
                  <c:v>05-04</c:v>
                </c:pt>
                <c:pt idx="119">
                  <c:v>05-05</c:v>
                </c:pt>
                <c:pt idx="120">
                  <c:v>05-06</c:v>
                </c:pt>
                <c:pt idx="121">
                  <c:v>05-07</c:v>
                </c:pt>
                <c:pt idx="122">
                  <c:v>05-08</c:v>
                </c:pt>
                <c:pt idx="123">
                  <c:v>05-09</c:v>
                </c:pt>
                <c:pt idx="124">
                  <c:v>05-10</c:v>
                </c:pt>
                <c:pt idx="125">
                  <c:v>05-11</c:v>
                </c:pt>
                <c:pt idx="126">
                  <c:v>05-12</c:v>
                </c:pt>
                <c:pt idx="127">
                  <c:v>05-13</c:v>
                </c:pt>
                <c:pt idx="128">
                  <c:v>05-14</c:v>
                </c:pt>
                <c:pt idx="129">
                  <c:v>05-15</c:v>
                </c:pt>
                <c:pt idx="130">
                  <c:v>05-16</c:v>
                </c:pt>
                <c:pt idx="131">
                  <c:v>05-17</c:v>
                </c:pt>
                <c:pt idx="132">
                  <c:v>05-18</c:v>
                </c:pt>
                <c:pt idx="133">
                  <c:v>05-19</c:v>
                </c:pt>
                <c:pt idx="134">
                  <c:v>05-20</c:v>
                </c:pt>
                <c:pt idx="135">
                  <c:v>05-21</c:v>
                </c:pt>
                <c:pt idx="136">
                  <c:v>05-22</c:v>
                </c:pt>
                <c:pt idx="137">
                  <c:v>05-23</c:v>
                </c:pt>
                <c:pt idx="138">
                  <c:v>05-24</c:v>
                </c:pt>
                <c:pt idx="139">
                  <c:v>05-25</c:v>
                </c:pt>
                <c:pt idx="140">
                  <c:v>05-26</c:v>
                </c:pt>
                <c:pt idx="141">
                  <c:v>05-27</c:v>
                </c:pt>
                <c:pt idx="142">
                  <c:v>05-28</c:v>
                </c:pt>
                <c:pt idx="143">
                  <c:v>05-29</c:v>
                </c:pt>
                <c:pt idx="144">
                  <c:v>05-30</c:v>
                </c:pt>
                <c:pt idx="145">
                  <c:v>05-31</c:v>
                </c:pt>
                <c:pt idx="146">
                  <c:v>06-01</c:v>
                </c:pt>
                <c:pt idx="147">
                  <c:v>06-02</c:v>
                </c:pt>
                <c:pt idx="148">
                  <c:v>06-03</c:v>
                </c:pt>
                <c:pt idx="149">
                  <c:v>06-04</c:v>
                </c:pt>
                <c:pt idx="150">
                  <c:v>06-05</c:v>
                </c:pt>
                <c:pt idx="151">
                  <c:v>06-06</c:v>
                </c:pt>
                <c:pt idx="152">
                  <c:v>06-07</c:v>
                </c:pt>
                <c:pt idx="153">
                  <c:v>06-08</c:v>
                </c:pt>
                <c:pt idx="154">
                  <c:v>06-09</c:v>
                </c:pt>
                <c:pt idx="155">
                  <c:v>06-10</c:v>
                </c:pt>
                <c:pt idx="156">
                  <c:v>06-11</c:v>
                </c:pt>
                <c:pt idx="157">
                  <c:v>06-12</c:v>
                </c:pt>
                <c:pt idx="158">
                  <c:v>06-13</c:v>
                </c:pt>
                <c:pt idx="159">
                  <c:v>06-14</c:v>
                </c:pt>
                <c:pt idx="160">
                  <c:v>06-15</c:v>
                </c:pt>
                <c:pt idx="161">
                  <c:v>06-16</c:v>
                </c:pt>
                <c:pt idx="162">
                  <c:v>06-17</c:v>
                </c:pt>
                <c:pt idx="163">
                  <c:v>06-18</c:v>
                </c:pt>
                <c:pt idx="164">
                  <c:v>06-19</c:v>
                </c:pt>
                <c:pt idx="165">
                  <c:v>06-20</c:v>
                </c:pt>
                <c:pt idx="166">
                  <c:v>06-21</c:v>
                </c:pt>
                <c:pt idx="167">
                  <c:v>06-22</c:v>
                </c:pt>
                <c:pt idx="168">
                  <c:v>06-23</c:v>
                </c:pt>
                <c:pt idx="169">
                  <c:v>06-24</c:v>
                </c:pt>
                <c:pt idx="170">
                  <c:v>06-25</c:v>
                </c:pt>
                <c:pt idx="171">
                  <c:v>06-26</c:v>
                </c:pt>
                <c:pt idx="172">
                  <c:v>06-27</c:v>
                </c:pt>
                <c:pt idx="173">
                  <c:v>06-28</c:v>
                </c:pt>
                <c:pt idx="174">
                  <c:v>06-29</c:v>
                </c:pt>
                <c:pt idx="175">
                  <c:v>06-30</c:v>
                </c:pt>
                <c:pt idx="176">
                  <c:v>07-01</c:v>
                </c:pt>
                <c:pt idx="177">
                  <c:v>07-02</c:v>
                </c:pt>
                <c:pt idx="178">
                  <c:v>07-03</c:v>
                </c:pt>
                <c:pt idx="179">
                  <c:v>07-04</c:v>
                </c:pt>
                <c:pt idx="180">
                  <c:v>07-05</c:v>
                </c:pt>
                <c:pt idx="181">
                  <c:v>07-06</c:v>
                </c:pt>
                <c:pt idx="182">
                  <c:v>07-07</c:v>
                </c:pt>
                <c:pt idx="183">
                  <c:v>07-08</c:v>
                </c:pt>
                <c:pt idx="184">
                  <c:v>07-09</c:v>
                </c:pt>
                <c:pt idx="185">
                  <c:v>07-10</c:v>
                </c:pt>
                <c:pt idx="186">
                  <c:v>07-11</c:v>
                </c:pt>
                <c:pt idx="187">
                  <c:v>07-12</c:v>
                </c:pt>
                <c:pt idx="188">
                  <c:v>07-13</c:v>
                </c:pt>
                <c:pt idx="189">
                  <c:v>07-14</c:v>
                </c:pt>
                <c:pt idx="190">
                  <c:v>07-15</c:v>
                </c:pt>
                <c:pt idx="191">
                  <c:v>07-16</c:v>
                </c:pt>
                <c:pt idx="192">
                  <c:v>07-17</c:v>
                </c:pt>
                <c:pt idx="193">
                  <c:v>07-18</c:v>
                </c:pt>
                <c:pt idx="194">
                  <c:v>07-19</c:v>
                </c:pt>
                <c:pt idx="195">
                  <c:v>07-20</c:v>
                </c:pt>
                <c:pt idx="196">
                  <c:v>07-21</c:v>
                </c:pt>
                <c:pt idx="197">
                  <c:v>07-22</c:v>
                </c:pt>
                <c:pt idx="198">
                  <c:v>07-23</c:v>
                </c:pt>
                <c:pt idx="199">
                  <c:v>07-24</c:v>
                </c:pt>
                <c:pt idx="200">
                  <c:v>07-25</c:v>
                </c:pt>
                <c:pt idx="201">
                  <c:v>07-26</c:v>
                </c:pt>
                <c:pt idx="202">
                  <c:v>07-27</c:v>
                </c:pt>
                <c:pt idx="203">
                  <c:v>07-28</c:v>
                </c:pt>
                <c:pt idx="204">
                  <c:v>07-29</c:v>
                </c:pt>
                <c:pt idx="205">
                  <c:v>07-30</c:v>
                </c:pt>
                <c:pt idx="206">
                  <c:v>07-31</c:v>
                </c:pt>
                <c:pt idx="207">
                  <c:v>08-01</c:v>
                </c:pt>
                <c:pt idx="208">
                  <c:v>08-02</c:v>
                </c:pt>
                <c:pt idx="209">
                  <c:v>08-03</c:v>
                </c:pt>
                <c:pt idx="210">
                  <c:v>08-04</c:v>
                </c:pt>
                <c:pt idx="211">
                  <c:v>08-05</c:v>
                </c:pt>
                <c:pt idx="212">
                  <c:v>08-06</c:v>
                </c:pt>
                <c:pt idx="213">
                  <c:v>08-07</c:v>
                </c:pt>
                <c:pt idx="214">
                  <c:v>08-08</c:v>
                </c:pt>
                <c:pt idx="215">
                  <c:v>08-09</c:v>
                </c:pt>
                <c:pt idx="216">
                  <c:v>08-10</c:v>
                </c:pt>
                <c:pt idx="217">
                  <c:v>08-11</c:v>
                </c:pt>
                <c:pt idx="218">
                  <c:v>08-12</c:v>
                </c:pt>
                <c:pt idx="219">
                  <c:v>08-13</c:v>
                </c:pt>
                <c:pt idx="220">
                  <c:v>08-14</c:v>
                </c:pt>
                <c:pt idx="221">
                  <c:v>08-15</c:v>
                </c:pt>
                <c:pt idx="222">
                  <c:v>08-16</c:v>
                </c:pt>
                <c:pt idx="223">
                  <c:v>08-17</c:v>
                </c:pt>
                <c:pt idx="224">
                  <c:v>08-18</c:v>
                </c:pt>
                <c:pt idx="225">
                  <c:v>08-19</c:v>
                </c:pt>
                <c:pt idx="226">
                  <c:v>08-20</c:v>
                </c:pt>
                <c:pt idx="227">
                  <c:v>08-21</c:v>
                </c:pt>
                <c:pt idx="228">
                  <c:v>08-22</c:v>
                </c:pt>
                <c:pt idx="229">
                  <c:v>08-23</c:v>
                </c:pt>
                <c:pt idx="230">
                  <c:v>08-24</c:v>
                </c:pt>
                <c:pt idx="231">
                  <c:v>08-25</c:v>
                </c:pt>
                <c:pt idx="232">
                  <c:v>08-26</c:v>
                </c:pt>
                <c:pt idx="233">
                  <c:v>08-27</c:v>
                </c:pt>
                <c:pt idx="234">
                  <c:v>08-28</c:v>
                </c:pt>
                <c:pt idx="235">
                  <c:v>08-29</c:v>
                </c:pt>
                <c:pt idx="236">
                  <c:v>08-30</c:v>
                </c:pt>
                <c:pt idx="237">
                  <c:v>08-31</c:v>
                </c:pt>
                <c:pt idx="238">
                  <c:v>09-01</c:v>
                </c:pt>
              </c:strCache>
            </c:strRef>
          </c:cat>
          <c:val>
            <c:numRef>
              <c:f>'玉米价差+基差'!$AZ$3:$AZ$242</c:f>
              <c:numCache>
                <c:formatCode>General</c:formatCode>
                <c:ptCount val="239"/>
                <c:pt idx="2">
                  <c:v>-37</c:v>
                </c:pt>
                <c:pt idx="3">
                  <c:v>-52</c:v>
                </c:pt>
                <c:pt idx="4">
                  <c:v>-25</c:v>
                </c:pt>
                <c:pt idx="5">
                  <c:v>-40</c:v>
                </c:pt>
                <c:pt idx="6">
                  <c:v>-17</c:v>
                </c:pt>
                <c:pt idx="9">
                  <c:v>49</c:v>
                </c:pt>
                <c:pt idx="10">
                  <c:v>39</c:v>
                </c:pt>
                <c:pt idx="11">
                  <c:v>36</c:v>
                </c:pt>
                <c:pt idx="12">
                  <c:v>100</c:v>
                </c:pt>
                <c:pt idx="13">
                  <c:v>84</c:v>
                </c:pt>
                <c:pt idx="16">
                  <c:v>105</c:v>
                </c:pt>
                <c:pt idx="17">
                  <c:v>117</c:v>
                </c:pt>
                <c:pt idx="18">
                  <c:v>148</c:v>
                </c:pt>
                <c:pt idx="19">
                  <c:v>142</c:v>
                </c:pt>
                <c:pt idx="20">
                  <c:v>174</c:v>
                </c:pt>
                <c:pt idx="23">
                  <c:v>198</c:v>
                </c:pt>
                <c:pt idx="24">
                  <c:v>177</c:v>
                </c:pt>
                <c:pt idx="25">
                  <c:v>181</c:v>
                </c:pt>
                <c:pt idx="26">
                  <c:v>202</c:v>
                </c:pt>
                <c:pt idx="27">
                  <c:v>221</c:v>
                </c:pt>
                <c:pt idx="30">
                  <c:v>153</c:v>
                </c:pt>
                <c:pt idx="31">
                  <c:v>168</c:v>
                </c:pt>
                <c:pt idx="32">
                  <c:v>158</c:v>
                </c:pt>
                <c:pt idx="33">
                  <c:v>155</c:v>
                </c:pt>
                <c:pt idx="34">
                  <c:v>130</c:v>
                </c:pt>
                <c:pt idx="37">
                  <c:v>169</c:v>
                </c:pt>
                <c:pt idx="38">
                  <c:v>157</c:v>
                </c:pt>
                <c:pt idx="39">
                  <c:v>#N/A</c:v>
                </c:pt>
                <c:pt idx="46">
                  <c:v>162</c:v>
                </c:pt>
                <c:pt idx="47">
                  <c:v>173</c:v>
                </c:pt>
                <c:pt idx="50">
                  <c:v>229</c:v>
                </c:pt>
                <c:pt idx="51">
                  <c:v>242</c:v>
                </c:pt>
                <c:pt idx="52">
                  <c:v>240</c:v>
                </c:pt>
                <c:pt idx="53">
                  <c:v>222</c:v>
                </c:pt>
                <c:pt idx="54">
                  <c:v>263</c:v>
                </c:pt>
                <c:pt idx="58">
                  <c:v>258</c:v>
                </c:pt>
                <c:pt idx="59">
                  <c:v>285</c:v>
                </c:pt>
                <c:pt idx="60">
                  <c:v>297</c:v>
                </c:pt>
                <c:pt idx="61">
                  <c:v>310</c:v>
                </c:pt>
                <c:pt idx="62">
                  <c:v>255</c:v>
                </c:pt>
                <c:pt idx="65">
                  <c:v>239</c:v>
                </c:pt>
                <c:pt idx="66">
                  <c:v>233</c:v>
                </c:pt>
                <c:pt idx="67">
                  <c:v>274</c:v>
                </c:pt>
                <c:pt idx="68">
                  <c:v>242</c:v>
                </c:pt>
                <c:pt idx="69">
                  <c:v>183</c:v>
                </c:pt>
                <c:pt idx="72">
                  <c:v>162</c:v>
                </c:pt>
                <c:pt idx="73">
                  <c:v>164</c:v>
                </c:pt>
                <c:pt idx="74">
                  <c:v>173</c:v>
                </c:pt>
                <c:pt idx="75">
                  <c:v>181</c:v>
                </c:pt>
                <c:pt idx="76">
                  <c:v>179</c:v>
                </c:pt>
                <c:pt idx="79">
                  <c:v>96</c:v>
                </c:pt>
                <c:pt idx="80">
                  <c:v>104</c:v>
                </c:pt>
                <c:pt idx="81">
                  <c:v>107</c:v>
                </c:pt>
                <c:pt idx="82">
                  <c:v>108</c:v>
                </c:pt>
                <c:pt idx="83">
                  <c:v>107</c:v>
                </c:pt>
                <c:pt idx="86">
                  <c:v>154</c:v>
                </c:pt>
                <c:pt idx="87">
                  <c:v>167</c:v>
                </c:pt>
                <c:pt idx="88">
                  <c:v>170</c:v>
                </c:pt>
                <c:pt idx="89">
                  <c:v>135</c:v>
                </c:pt>
                <c:pt idx="90">
                  <c:v>125</c:v>
                </c:pt>
                <c:pt idx="93">
                  <c:v>90</c:v>
                </c:pt>
                <c:pt idx="94">
                  <c:v>2</c:v>
                </c:pt>
                <c:pt idx="95">
                  <c:v>33</c:v>
                </c:pt>
                <c:pt idx="96">
                  <c:v>103</c:v>
                </c:pt>
                <c:pt idx="99">
                  <c:v>153</c:v>
                </c:pt>
                <c:pt idx="100">
                  <c:v>131</c:v>
                </c:pt>
                <c:pt idx="101">
                  <c:v>124</c:v>
                </c:pt>
                <c:pt idx="102">
                  <c:v>106</c:v>
                </c:pt>
                <c:pt idx="103">
                  <c:v>101</c:v>
                </c:pt>
                <c:pt idx="106">
                  <c:v>98</c:v>
                </c:pt>
                <c:pt idx="107">
                  <c:v>107</c:v>
                </c:pt>
                <c:pt idx="108">
                  <c:v>103</c:v>
                </c:pt>
                <c:pt idx="109">
                  <c:v>67</c:v>
                </c:pt>
                <c:pt idx="110">
                  <c:v>61</c:v>
                </c:pt>
                <c:pt idx="113">
                  <c:v>76</c:v>
                </c:pt>
                <c:pt idx="114">
                  <c:v>56</c:v>
                </c:pt>
                <c:pt idx="115">
                  <c:v>51</c:v>
                </c:pt>
                <c:pt idx="116">
                  <c:v>69</c:v>
                </c:pt>
                <c:pt idx="117">
                  <c:v>87</c:v>
                </c:pt>
                <c:pt idx="120">
                  <c:v>57</c:v>
                </c:pt>
                <c:pt idx="121">
                  <c:v>3</c:v>
                </c:pt>
                <c:pt idx="124">
                  <c:v>-32</c:v>
                </c:pt>
                <c:pt idx="125">
                  <c:v>-21</c:v>
                </c:pt>
                <c:pt idx="126">
                  <c:v>-62</c:v>
                </c:pt>
                <c:pt idx="127">
                  <c:v>12</c:v>
                </c:pt>
                <c:pt idx="128">
                  <c:v>33</c:v>
                </c:pt>
                <c:pt idx="131">
                  <c:v>43</c:v>
                </c:pt>
                <c:pt idx="132">
                  <c:v>41</c:v>
                </c:pt>
                <c:pt idx="133">
                  <c:v>47</c:v>
                </c:pt>
                <c:pt idx="134">
                  <c:v>56</c:v>
                </c:pt>
                <c:pt idx="135">
                  <c:v>51</c:v>
                </c:pt>
                <c:pt idx="138">
                  <c:v>78</c:v>
                </c:pt>
                <c:pt idx="139">
                  <c:v>80</c:v>
                </c:pt>
                <c:pt idx="140">
                  <c:v>140</c:v>
                </c:pt>
                <c:pt idx="141">
                  <c:v>121</c:v>
                </c:pt>
                <c:pt idx="142">
                  <c:v>108</c:v>
                </c:pt>
                <c:pt idx="145">
                  <c:v>124</c:v>
                </c:pt>
                <c:pt idx="146">
                  <c:v>97</c:v>
                </c:pt>
                <c:pt idx="147">
                  <c:v>75</c:v>
                </c:pt>
                <c:pt idx="148">
                  <c:v>47</c:v>
                </c:pt>
                <c:pt idx="149">
                  <c:v>67</c:v>
                </c:pt>
                <c:pt idx="152">
                  <c:v>75</c:v>
                </c:pt>
                <c:pt idx="153">
                  <c:v>91</c:v>
                </c:pt>
                <c:pt idx="154">
                  <c:v>73</c:v>
                </c:pt>
                <c:pt idx="155">
                  <c:v>50</c:v>
                </c:pt>
                <c:pt idx="156">
                  <c:v>15</c:v>
                </c:pt>
                <c:pt idx="160">
                  <c:v>88</c:v>
                </c:pt>
                <c:pt idx="161">
                  <c:v>102</c:v>
                </c:pt>
                <c:pt idx="162">
                  <c:v>100</c:v>
                </c:pt>
                <c:pt idx="163">
                  <c:v>151</c:v>
                </c:pt>
                <c:pt idx="166">
                  <c:v>125</c:v>
                </c:pt>
                <c:pt idx="167">
                  <c:v>97</c:v>
                </c:pt>
                <c:pt idx="168">
                  <c:v>83</c:v>
                </c:pt>
                <c:pt idx="169">
                  <c:v>92</c:v>
                </c:pt>
                <c:pt idx="170">
                  <c:v>82</c:v>
                </c:pt>
                <c:pt idx="173">
                  <c:v>56</c:v>
                </c:pt>
                <c:pt idx="174">
                  <c:v>48</c:v>
                </c:pt>
                <c:pt idx="175">
                  <c:v>62</c:v>
                </c:pt>
                <c:pt idx="176">
                  <c:v>54</c:v>
                </c:pt>
                <c:pt idx="177">
                  <c:v>44</c:v>
                </c:pt>
                <c:pt idx="180">
                  <c:v>68</c:v>
                </c:pt>
                <c:pt idx="181">
                  <c:v>92</c:v>
                </c:pt>
                <c:pt idx="182">
                  <c:v>106</c:v>
                </c:pt>
                <c:pt idx="183">
                  <c:v>111</c:v>
                </c:pt>
                <c:pt idx="184">
                  <c:v>113</c:v>
                </c:pt>
                <c:pt idx="187">
                  <c:v>124</c:v>
                </c:pt>
                <c:pt idx="188">
                  <c:v>85</c:v>
                </c:pt>
                <c:pt idx="189">
                  <c:v>56</c:v>
                </c:pt>
                <c:pt idx="190">
                  <c:v>71</c:v>
                </c:pt>
                <c:pt idx="191">
                  <c:v>106</c:v>
                </c:pt>
                <c:pt idx="194">
                  <c:v>102</c:v>
                </c:pt>
                <c:pt idx="195">
                  <c:v>83</c:v>
                </c:pt>
                <c:pt idx="196">
                  <c:v>81</c:v>
                </c:pt>
                <c:pt idx="197">
                  <c:v>88</c:v>
                </c:pt>
                <c:pt idx="198">
                  <c:v>76</c:v>
                </c:pt>
                <c:pt idx="201">
                  <c:v>56</c:v>
                </c:pt>
                <c:pt idx="202">
                  <c:v>23</c:v>
                </c:pt>
                <c:pt idx="203">
                  <c:v>36</c:v>
                </c:pt>
                <c:pt idx="204">
                  <c:v>38</c:v>
                </c:pt>
                <c:pt idx="205">
                  <c:v>27</c:v>
                </c:pt>
                <c:pt idx="208">
                  <c:v>9</c:v>
                </c:pt>
                <c:pt idx="209">
                  <c:v>13</c:v>
                </c:pt>
                <c:pt idx="210">
                  <c:v>12</c:v>
                </c:pt>
                <c:pt idx="211">
                  <c:v>4</c:v>
                </c:pt>
                <c:pt idx="212">
                  <c:v>19</c:v>
                </c:pt>
                <c:pt idx="215">
                  <c:v>16</c:v>
                </c:pt>
                <c:pt idx="216">
                  <c:v>43</c:v>
                </c:pt>
                <c:pt idx="217">
                  <c:v>40</c:v>
                </c:pt>
                <c:pt idx="218">
                  <c:v>6</c:v>
                </c:pt>
                <c:pt idx="219">
                  <c:v>-11</c:v>
                </c:pt>
                <c:pt idx="222">
                  <c:v>8</c:v>
                </c:pt>
                <c:pt idx="223">
                  <c:v>12</c:v>
                </c:pt>
                <c:pt idx="224">
                  <c:v>30</c:v>
                </c:pt>
                <c:pt idx="225">
                  <c:v>48</c:v>
                </c:pt>
                <c:pt idx="226">
                  <c:v>79</c:v>
                </c:pt>
                <c:pt idx="229">
                  <c:v>50</c:v>
                </c:pt>
                <c:pt idx="230">
                  <c:v>32</c:v>
                </c:pt>
                <c:pt idx="231">
                  <c:v>27</c:v>
                </c:pt>
                <c:pt idx="232">
                  <c:v>30</c:v>
                </c:pt>
                <c:pt idx="233">
                  <c:v>45</c:v>
                </c:pt>
                <c:pt idx="236">
                  <c:v>64</c:v>
                </c:pt>
                <c:pt idx="237">
                  <c:v>103</c:v>
                </c:pt>
                <c:pt idx="238">
                  <c:v>115</c:v>
                </c:pt>
              </c:numCache>
            </c:numRef>
          </c:val>
          <c:smooth val="0"/>
        </c:ser>
        <c:ser>
          <c:idx val="1"/>
          <c:order val="1"/>
          <c:tx>
            <c:strRef>
              <c:f>'玉米价差+基差'!$BA$1:$BA$2</c:f>
              <c:strCache>
                <c:ptCount val="1"/>
                <c:pt idx="0">
                  <c:v>2022</c:v>
                </c:pt>
              </c:strCache>
            </c:strRef>
          </c:tx>
          <c:spPr>
            <a:ln w="19050" cap="rnd" cmpd="sng" algn="ctr">
              <a:solidFill>
                <a:schemeClr val="accent3"/>
              </a:solidFill>
              <a:prstDash val="solid"/>
              <a:round/>
            </a:ln>
            <a:effectLst/>
          </c:spPr>
          <c:marker>
            <c:symbol val="none"/>
          </c:marker>
          <c:dLbls>
            <c:delete val="1"/>
          </c:dLbls>
          <c:cat>
            <c:strRef>
              <c:f>'玉米价差+基差'!$AY$3:$AY$242</c:f>
              <c:strCache>
                <c:ptCount val="239"/>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02-29</c:v>
                </c:pt>
                <c:pt idx="58">
                  <c:v>03-01</c:v>
                </c:pt>
                <c:pt idx="59">
                  <c:v>03-02</c:v>
                </c:pt>
                <c:pt idx="60">
                  <c:v>03-03</c:v>
                </c:pt>
                <c:pt idx="61">
                  <c:v>03-04</c:v>
                </c:pt>
                <c:pt idx="62">
                  <c:v>03-05</c:v>
                </c:pt>
                <c:pt idx="63">
                  <c:v>03-06</c:v>
                </c:pt>
                <c:pt idx="64">
                  <c:v>03-07</c:v>
                </c:pt>
                <c:pt idx="65">
                  <c:v>03-08</c:v>
                </c:pt>
                <c:pt idx="66">
                  <c:v>03-09</c:v>
                </c:pt>
                <c:pt idx="67">
                  <c:v>03-10</c:v>
                </c:pt>
                <c:pt idx="68">
                  <c:v>03-11</c:v>
                </c:pt>
                <c:pt idx="69">
                  <c:v>03-12</c:v>
                </c:pt>
                <c:pt idx="70">
                  <c:v>03-13</c:v>
                </c:pt>
                <c:pt idx="71">
                  <c:v>03-14</c:v>
                </c:pt>
                <c:pt idx="72">
                  <c:v>03-15</c:v>
                </c:pt>
                <c:pt idx="73">
                  <c:v>03-16</c:v>
                </c:pt>
                <c:pt idx="74">
                  <c:v>03-17</c:v>
                </c:pt>
                <c:pt idx="75">
                  <c:v>03-18</c:v>
                </c:pt>
                <c:pt idx="76">
                  <c:v>03-19</c:v>
                </c:pt>
                <c:pt idx="77">
                  <c:v>03-20</c:v>
                </c:pt>
                <c:pt idx="78">
                  <c:v>03-21</c:v>
                </c:pt>
                <c:pt idx="79">
                  <c:v>03-22</c:v>
                </c:pt>
                <c:pt idx="80">
                  <c:v>03-23</c:v>
                </c:pt>
                <c:pt idx="81">
                  <c:v>03-24</c:v>
                </c:pt>
                <c:pt idx="82">
                  <c:v>03-25</c:v>
                </c:pt>
                <c:pt idx="83">
                  <c:v>03-26</c:v>
                </c:pt>
                <c:pt idx="84">
                  <c:v>03-27</c:v>
                </c:pt>
                <c:pt idx="85">
                  <c:v>03-28</c:v>
                </c:pt>
                <c:pt idx="86">
                  <c:v>03-29</c:v>
                </c:pt>
                <c:pt idx="87">
                  <c:v>03-30</c:v>
                </c:pt>
                <c:pt idx="88">
                  <c:v>03-31</c:v>
                </c:pt>
                <c:pt idx="89">
                  <c:v>04-01</c:v>
                </c:pt>
                <c:pt idx="90">
                  <c:v>04-02</c:v>
                </c:pt>
                <c:pt idx="91">
                  <c:v>04-03</c:v>
                </c:pt>
                <c:pt idx="92">
                  <c:v>04-04</c:v>
                </c:pt>
                <c:pt idx="93">
                  <c:v>04-06</c:v>
                </c:pt>
                <c:pt idx="94">
                  <c:v>04-07</c:v>
                </c:pt>
                <c:pt idx="95">
                  <c:v>04-08</c:v>
                </c:pt>
                <c:pt idx="96">
                  <c:v>04-09</c:v>
                </c:pt>
                <c:pt idx="97">
                  <c:v>04-10</c:v>
                </c:pt>
                <c:pt idx="98">
                  <c:v>04-11</c:v>
                </c:pt>
                <c:pt idx="99">
                  <c:v>04-12</c:v>
                </c:pt>
                <c:pt idx="100">
                  <c:v>04-13</c:v>
                </c:pt>
                <c:pt idx="101">
                  <c:v>04-14</c:v>
                </c:pt>
                <c:pt idx="102">
                  <c:v>04-15</c:v>
                </c:pt>
                <c:pt idx="103">
                  <c:v>04-16</c:v>
                </c:pt>
                <c:pt idx="104">
                  <c:v>04-17</c:v>
                </c:pt>
                <c:pt idx="105">
                  <c:v>04-18</c:v>
                </c:pt>
                <c:pt idx="106">
                  <c:v>04-19</c:v>
                </c:pt>
                <c:pt idx="107">
                  <c:v>04-20</c:v>
                </c:pt>
                <c:pt idx="108">
                  <c:v>04-21</c:v>
                </c:pt>
                <c:pt idx="109">
                  <c:v>04-22</c:v>
                </c:pt>
                <c:pt idx="110">
                  <c:v>04-23</c:v>
                </c:pt>
                <c:pt idx="111">
                  <c:v>04-24</c:v>
                </c:pt>
                <c:pt idx="112">
                  <c:v>04-25</c:v>
                </c:pt>
                <c:pt idx="113">
                  <c:v>04-26</c:v>
                </c:pt>
                <c:pt idx="114">
                  <c:v>04-27</c:v>
                </c:pt>
                <c:pt idx="115">
                  <c:v>04-28</c:v>
                </c:pt>
                <c:pt idx="116">
                  <c:v>04-29</c:v>
                </c:pt>
                <c:pt idx="117">
                  <c:v>04-30</c:v>
                </c:pt>
                <c:pt idx="118">
                  <c:v>05-04</c:v>
                </c:pt>
                <c:pt idx="119">
                  <c:v>05-05</c:v>
                </c:pt>
                <c:pt idx="120">
                  <c:v>05-06</c:v>
                </c:pt>
                <c:pt idx="121">
                  <c:v>05-07</c:v>
                </c:pt>
                <c:pt idx="122">
                  <c:v>05-08</c:v>
                </c:pt>
                <c:pt idx="123">
                  <c:v>05-09</c:v>
                </c:pt>
                <c:pt idx="124">
                  <c:v>05-10</c:v>
                </c:pt>
                <c:pt idx="125">
                  <c:v>05-11</c:v>
                </c:pt>
                <c:pt idx="126">
                  <c:v>05-12</c:v>
                </c:pt>
                <c:pt idx="127">
                  <c:v>05-13</c:v>
                </c:pt>
                <c:pt idx="128">
                  <c:v>05-14</c:v>
                </c:pt>
                <c:pt idx="129">
                  <c:v>05-15</c:v>
                </c:pt>
                <c:pt idx="130">
                  <c:v>05-16</c:v>
                </c:pt>
                <c:pt idx="131">
                  <c:v>05-17</c:v>
                </c:pt>
                <c:pt idx="132">
                  <c:v>05-18</c:v>
                </c:pt>
                <c:pt idx="133">
                  <c:v>05-19</c:v>
                </c:pt>
                <c:pt idx="134">
                  <c:v>05-20</c:v>
                </c:pt>
                <c:pt idx="135">
                  <c:v>05-21</c:v>
                </c:pt>
                <c:pt idx="136">
                  <c:v>05-22</c:v>
                </c:pt>
                <c:pt idx="137">
                  <c:v>05-23</c:v>
                </c:pt>
                <c:pt idx="138">
                  <c:v>05-24</c:v>
                </c:pt>
                <c:pt idx="139">
                  <c:v>05-25</c:v>
                </c:pt>
                <c:pt idx="140">
                  <c:v>05-26</c:v>
                </c:pt>
                <c:pt idx="141">
                  <c:v>05-27</c:v>
                </c:pt>
                <c:pt idx="142">
                  <c:v>05-28</c:v>
                </c:pt>
                <c:pt idx="143">
                  <c:v>05-29</c:v>
                </c:pt>
                <c:pt idx="144">
                  <c:v>05-30</c:v>
                </c:pt>
                <c:pt idx="145">
                  <c:v>05-31</c:v>
                </c:pt>
                <c:pt idx="146">
                  <c:v>06-01</c:v>
                </c:pt>
                <c:pt idx="147">
                  <c:v>06-02</c:v>
                </c:pt>
                <c:pt idx="148">
                  <c:v>06-03</c:v>
                </c:pt>
                <c:pt idx="149">
                  <c:v>06-04</c:v>
                </c:pt>
                <c:pt idx="150">
                  <c:v>06-05</c:v>
                </c:pt>
                <c:pt idx="151">
                  <c:v>06-06</c:v>
                </c:pt>
                <c:pt idx="152">
                  <c:v>06-07</c:v>
                </c:pt>
                <c:pt idx="153">
                  <c:v>06-08</c:v>
                </c:pt>
                <c:pt idx="154">
                  <c:v>06-09</c:v>
                </c:pt>
                <c:pt idx="155">
                  <c:v>06-10</c:v>
                </c:pt>
                <c:pt idx="156">
                  <c:v>06-11</c:v>
                </c:pt>
                <c:pt idx="157">
                  <c:v>06-12</c:v>
                </c:pt>
                <c:pt idx="158">
                  <c:v>06-13</c:v>
                </c:pt>
                <c:pt idx="159">
                  <c:v>06-14</c:v>
                </c:pt>
                <c:pt idx="160">
                  <c:v>06-15</c:v>
                </c:pt>
                <c:pt idx="161">
                  <c:v>06-16</c:v>
                </c:pt>
                <c:pt idx="162">
                  <c:v>06-17</c:v>
                </c:pt>
                <c:pt idx="163">
                  <c:v>06-18</c:v>
                </c:pt>
                <c:pt idx="164">
                  <c:v>06-19</c:v>
                </c:pt>
                <c:pt idx="165">
                  <c:v>06-20</c:v>
                </c:pt>
                <c:pt idx="166">
                  <c:v>06-21</c:v>
                </c:pt>
                <c:pt idx="167">
                  <c:v>06-22</c:v>
                </c:pt>
                <c:pt idx="168">
                  <c:v>06-23</c:v>
                </c:pt>
                <c:pt idx="169">
                  <c:v>06-24</c:v>
                </c:pt>
                <c:pt idx="170">
                  <c:v>06-25</c:v>
                </c:pt>
                <c:pt idx="171">
                  <c:v>06-26</c:v>
                </c:pt>
                <c:pt idx="172">
                  <c:v>06-27</c:v>
                </c:pt>
                <c:pt idx="173">
                  <c:v>06-28</c:v>
                </c:pt>
                <c:pt idx="174">
                  <c:v>06-29</c:v>
                </c:pt>
                <c:pt idx="175">
                  <c:v>06-30</c:v>
                </c:pt>
                <c:pt idx="176">
                  <c:v>07-01</c:v>
                </c:pt>
                <c:pt idx="177">
                  <c:v>07-02</c:v>
                </c:pt>
                <c:pt idx="178">
                  <c:v>07-03</c:v>
                </c:pt>
                <c:pt idx="179">
                  <c:v>07-04</c:v>
                </c:pt>
                <c:pt idx="180">
                  <c:v>07-05</c:v>
                </c:pt>
                <c:pt idx="181">
                  <c:v>07-06</c:v>
                </c:pt>
                <c:pt idx="182">
                  <c:v>07-07</c:v>
                </c:pt>
                <c:pt idx="183">
                  <c:v>07-08</c:v>
                </c:pt>
                <c:pt idx="184">
                  <c:v>07-09</c:v>
                </c:pt>
                <c:pt idx="185">
                  <c:v>07-10</c:v>
                </c:pt>
                <c:pt idx="186">
                  <c:v>07-11</c:v>
                </c:pt>
                <c:pt idx="187">
                  <c:v>07-12</c:v>
                </c:pt>
                <c:pt idx="188">
                  <c:v>07-13</c:v>
                </c:pt>
                <c:pt idx="189">
                  <c:v>07-14</c:v>
                </c:pt>
                <c:pt idx="190">
                  <c:v>07-15</c:v>
                </c:pt>
                <c:pt idx="191">
                  <c:v>07-16</c:v>
                </c:pt>
                <c:pt idx="192">
                  <c:v>07-17</c:v>
                </c:pt>
                <c:pt idx="193">
                  <c:v>07-18</c:v>
                </c:pt>
                <c:pt idx="194">
                  <c:v>07-19</c:v>
                </c:pt>
                <c:pt idx="195">
                  <c:v>07-20</c:v>
                </c:pt>
                <c:pt idx="196">
                  <c:v>07-21</c:v>
                </c:pt>
                <c:pt idx="197">
                  <c:v>07-22</c:v>
                </c:pt>
                <c:pt idx="198">
                  <c:v>07-23</c:v>
                </c:pt>
                <c:pt idx="199">
                  <c:v>07-24</c:v>
                </c:pt>
                <c:pt idx="200">
                  <c:v>07-25</c:v>
                </c:pt>
                <c:pt idx="201">
                  <c:v>07-26</c:v>
                </c:pt>
                <c:pt idx="202">
                  <c:v>07-27</c:v>
                </c:pt>
                <c:pt idx="203">
                  <c:v>07-28</c:v>
                </c:pt>
                <c:pt idx="204">
                  <c:v>07-29</c:v>
                </c:pt>
                <c:pt idx="205">
                  <c:v>07-30</c:v>
                </c:pt>
                <c:pt idx="206">
                  <c:v>07-31</c:v>
                </c:pt>
                <c:pt idx="207">
                  <c:v>08-01</c:v>
                </c:pt>
                <c:pt idx="208">
                  <c:v>08-02</c:v>
                </c:pt>
                <c:pt idx="209">
                  <c:v>08-03</c:v>
                </c:pt>
                <c:pt idx="210">
                  <c:v>08-04</c:v>
                </c:pt>
                <c:pt idx="211">
                  <c:v>08-05</c:v>
                </c:pt>
                <c:pt idx="212">
                  <c:v>08-06</c:v>
                </c:pt>
                <c:pt idx="213">
                  <c:v>08-07</c:v>
                </c:pt>
                <c:pt idx="214">
                  <c:v>08-08</c:v>
                </c:pt>
                <c:pt idx="215">
                  <c:v>08-09</c:v>
                </c:pt>
                <c:pt idx="216">
                  <c:v>08-10</c:v>
                </c:pt>
                <c:pt idx="217">
                  <c:v>08-11</c:v>
                </c:pt>
                <c:pt idx="218">
                  <c:v>08-12</c:v>
                </c:pt>
                <c:pt idx="219">
                  <c:v>08-13</c:v>
                </c:pt>
                <c:pt idx="220">
                  <c:v>08-14</c:v>
                </c:pt>
                <c:pt idx="221">
                  <c:v>08-15</c:v>
                </c:pt>
                <c:pt idx="222">
                  <c:v>08-16</c:v>
                </c:pt>
                <c:pt idx="223">
                  <c:v>08-17</c:v>
                </c:pt>
                <c:pt idx="224">
                  <c:v>08-18</c:v>
                </c:pt>
                <c:pt idx="225">
                  <c:v>08-19</c:v>
                </c:pt>
                <c:pt idx="226">
                  <c:v>08-20</c:v>
                </c:pt>
                <c:pt idx="227">
                  <c:v>08-21</c:v>
                </c:pt>
                <c:pt idx="228">
                  <c:v>08-22</c:v>
                </c:pt>
                <c:pt idx="229">
                  <c:v>08-23</c:v>
                </c:pt>
                <c:pt idx="230">
                  <c:v>08-24</c:v>
                </c:pt>
                <c:pt idx="231">
                  <c:v>08-25</c:v>
                </c:pt>
                <c:pt idx="232">
                  <c:v>08-26</c:v>
                </c:pt>
                <c:pt idx="233">
                  <c:v>08-27</c:v>
                </c:pt>
                <c:pt idx="234">
                  <c:v>08-28</c:v>
                </c:pt>
                <c:pt idx="235">
                  <c:v>08-29</c:v>
                </c:pt>
                <c:pt idx="236">
                  <c:v>08-30</c:v>
                </c:pt>
                <c:pt idx="237">
                  <c:v>08-31</c:v>
                </c:pt>
                <c:pt idx="238">
                  <c:v>09-01</c:v>
                </c:pt>
              </c:strCache>
            </c:strRef>
          </c:cat>
          <c:val>
            <c:numRef>
              <c:f>'玉米价差+基差'!$BA$3:$BA$242</c:f>
              <c:numCache>
                <c:formatCode>General</c:formatCode>
                <c:ptCount val="239"/>
                <c:pt idx="2">
                  <c:v>-94</c:v>
                </c:pt>
                <c:pt idx="3">
                  <c:v>-114</c:v>
                </c:pt>
                <c:pt idx="4">
                  <c:v>-94</c:v>
                </c:pt>
                <c:pt idx="5">
                  <c:v>-85</c:v>
                </c:pt>
                <c:pt idx="8">
                  <c:v>-91</c:v>
                </c:pt>
                <c:pt idx="9">
                  <c:v>-98</c:v>
                </c:pt>
                <c:pt idx="10">
                  <c:v>-115</c:v>
                </c:pt>
                <c:pt idx="11">
                  <c:v>-101</c:v>
                </c:pt>
                <c:pt idx="12">
                  <c:v>-101</c:v>
                </c:pt>
                <c:pt idx="15">
                  <c:v>-89</c:v>
                </c:pt>
                <c:pt idx="16">
                  <c:v>-92</c:v>
                </c:pt>
                <c:pt idx="17">
                  <c:v>-104</c:v>
                </c:pt>
                <c:pt idx="18">
                  <c:v>-123</c:v>
                </c:pt>
                <c:pt idx="19">
                  <c:v>-110</c:v>
                </c:pt>
                <c:pt idx="22">
                  <c:v>-103</c:v>
                </c:pt>
                <c:pt idx="23">
                  <c:v>-131</c:v>
                </c:pt>
                <c:pt idx="24">
                  <c:v>-143</c:v>
                </c:pt>
                <c:pt idx="25">
                  <c:v>-144</c:v>
                </c:pt>
                <c:pt idx="26">
                  <c:v>-137</c:v>
                </c:pt>
                <c:pt idx="36">
                  <c:v>-130</c:v>
                </c:pt>
                <c:pt idx="37">
                  <c:v>-164</c:v>
                </c:pt>
                <c:pt idx="38">
                  <c:v>-156</c:v>
                </c:pt>
                <c:pt idx="39">
                  <c:v>-169</c:v>
                </c:pt>
                <c:pt idx="40">
                  <c:v>-155</c:v>
                </c:pt>
                <c:pt idx="42">
                  <c:v>-168</c:v>
                </c:pt>
                <c:pt idx="43">
                  <c:v>-146</c:v>
                </c:pt>
                <c:pt idx="44">
                  <c:v>-144</c:v>
                </c:pt>
                <c:pt idx="45">
                  <c:v>-150</c:v>
                </c:pt>
                <c:pt idx="46">
                  <c:v>-150</c:v>
                </c:pt>
                <c:pt idx="49">
                  <c:v>-142</c:v>
                </c:pt>
                <c:pt idx="50">
                  <c:v>-164</c:v>
                </c:pt>
                <c:pt idx="51">
                  <c:v>-185</c:v>
                </c:pt>
                <c:pt idx="52">
                  <c:v>-205</c:v>
                </c:pt>
                <c:pt idx="53">
                  <c:v>-219</c:v>
                </c:pt>
                <c:pt idx="56">
                  <c:v>-172</c:v>
                </c:pt>
                <c:pt idx="58">
                  <c:v>-202</c:v>
                </c:pt>
                <c:pt idx="59">
                  <c:v>-206</c:v>
                </c:pt>
                <c:pt idx="60">
                  <c:v>-190</c:v>
                </c:pt>
                <c:pt idx="61">
                  <c:v>-179</c:v>
                </c:pt>
                <c:pt idx="64">
                  <c:v>-202</c:v>
                </c:pt>
                <c:pt idx="65">
                  <c:v>-184</c:v>
                </c:pt>
                <c:pt idx="66">
                  <c:v>-192</c:v>
                </c:pt>
                <c:pt idx="67">
                  <c:v>-159</c:v>
                </c:pt>
                <c:pt idx="68">
                  <c:v>-182</c:v>
                </c:pt>
                <c:pt idx="71">
                  <c:v>-173</c:v>
                </c:pt>
                <c:pt idx="72">
                  <c:v>-160</c:v>
                </c:pt>
                <c:pt idx="73">
                  <c:v>-173</c:v>
                </c:pt>
                <c:pt idx="74">
                  <c:v>-162</c:v>
                </c:pt>
                <c:pt idx="75">
                  <c:v>-195</c:v>
                </c:pt>
                <c:pt idx="78">
                  <c:v>-192</c:v>
                </c:pt>
                <c:pt idx="79">
                  <c:v>-208</c:v>
                </c:pt>
                <c:pt idx="80">
                  <c:v>-218</c:v>
                </c:pt>
                <c:pt idx="81">
                  <c:v>-216</c:v>
                </c:pt>
                <c:pt idx="82">
                  <c:v>-207</c:v>
                </c:pt>
                <c:pt idx="85">
                  <c:v>-190</c:v>
                </c:pt>
                <c:pt idx="86">
                  <c:v>-183</c:v>
                </c:pt>
                <c:pt idx="87">
                  <c:v>-166</c:v>
                </c:pt>
                <c:pt idx="88">
                  <c:v>-157</c:v>
                </c:pt>
                <c:pt idx="89">
                  <c:v>-142</c:v>
                </c:pt>
                <c:pt idx="93">
                  <c:v>-199</c:v>
                </c:pt>
                <c:pt idx="94">
                  <c:v>-191</c:v>
                </c:pt>
                <c:pt idx="95">
                  <c:v>-164</c:v>
                </c:pt>
                <c:pt idx="98">
                  <c:v>-154</c:v>
                </c:pt>
                <c:pt idx="99">
                  <c:v>-159</c:v>
                </c:pt>
                <c:pt idx="100">
                  <c:v>-157</c:v>
                </c:pt>
                <c:pt idx="101">
                  <c:v>-189</c:v>
                </c:pt>
                <c:pt idx="102">
                  <c:v>-210</c:v>
                </c:pt>
                <c:pt idx="105">
                  <c:v>-207</c:v>
                </c:pt>
                <c:pt idx="106">
                  <c:v>-231</c:v>
                </c:pt>
                <c:pt idx="107">
                  <c:v>-248</c:v>
                </c:pt>
                <c:pt idx="108">
                  <c:v>-214</c:v>
                </c:pt>
                <c:pt idx="109">
                  <c:v>-185</c:v>
                </c:pt>
                <c:pt idx="112">
                  <c:v>-147</c:v>
                </c:pt>
                <c:pt idx="113">
                  <c:v>-174</c:v>
                </c:pt>
                <c:pt idx="114">
                  <c:v>-166</c:v>
                </c:pt>
                <c:pt idx="115">
                  <c:v>-180</c:v>
                </c:pt>
                <c:pt idx="116">
                  <c:v>-194</c:v>
                </c:pt>
                <c:pt idx="119">
                  <c:v>-162</c:v>
                </c:pt>
                <c:pt idx="120">
                  <c:v>-131</c:v>
                </c:pt>
                <c:pt idx="123">
                  <c:v>-128</c:v>
                </c:pt>
                <c:pt idx="124">
                  <c:v>-104</c:v>
                </c:pt>
                <c:pt idx="125">
                  <c:v>-67</c:v>
                </c:pt>
                <c:pt idx="126">
                  <c:v>-92</c:v>
                </c:pt>
                <c:pt idx="127">
                  <c:v>-123</c:v>
                </c:pt>
                <c:pt idx="130">
                  <c:v>-130</c:v>
                </c:pt>
                <c:pt idx="131">
                  <c:v>-140</c:v>
                </c:pt>
                <c:pt idx="132">
                  <c:v>-137</c:v>
                </c:pt>
                <c:pt idx="133">
                  <c:v>-128</c:v>
                </c:pt>
                <c:pt idx="134">
                  <c:v>-130</c:v>
                </c:pt>
                <c:pt idx="137">
                  <c:v>-104</c:v>
                </c:pt>
                <c:pt idx="138">
                  <c:v>-75</c:v>
                </c:pt>
                <c:pt idx="139">
                  <c:v>-93</c:v>
                </c:pt>
                <c:pt idx="140">
                  <c:v>-96</c:v>
                </c:pt>
                <c:pt idx="141">
                  <c:v>-104</c:v>
                </c:pt>
                <c:pt idx="144">
                  <c:v>-82</c:v>
                </c:pt>
                <c:pt idx="145">
                  <c:v>-90</c:v>
                </c:pt>
                <c:pt idx="146">
                  <c:v>-30</c:v>
                </c:pt>
                <c:pt idx="147">
                  <c:v>-30</c:v>
                </c:pt>
                <c:pt idx="151">
                  <c:v>-61</c:v>
                </c:pt>
                <c:pt idx="152">
                  <c:v>-51</c:v>
                </c:pt>
                <c:pt idx="153">
                  <c:v>-66</c:v>
                </c:pt>
                <c:pt idx="154">
                  <c:v>-21</c:v>
                </c:pt>
                <c:pt idx="155">
                  <c:v>-37</c:v>
                </c:pt>
                <c:pt idx="158">
                  <c:v>-56</c:v>
                </c:pt>
                <c:pt idx="159">
                  <c:v>-78</c:v>
                </c:pt>
                <c:pt idx="160">
                  <c:v>-70</c:v>
                </c:pt>
                <c:pt idx="161">
                  <c:v>-67</c:v>
                </c:pt>
                <c:pt idx="162">
                  <c:v>-85</c:v>
                </c:pt>
                <c:pt idx="165">
                  <c:v>-82</c:v>
                </c:pt>
                <c:pt idx="166">
                  <c:v>-80</c:v>
                </c:pt>
                <c:pt idx="167">
                  <c:v>-17</c:v>
                </c:pt>
                <c:pt idx="168">
                  <c:v>11</c:v>
                </c:pt>
                <c:pt idx="169">
                  <c:v>54</c:v>
                </c:pt>
                <c:pt idx="172">
                  <c:v>43</c:v>
                </c:pt>
                <c:pt idx="173">
                  <c:v>25</c:v>
                </c:pt>
                <c:pt idx="174">
                  <c:v>29</c:v>
                </c:pt>
                <c:pt idx="175">
                  <c:v>60</c:v>
                </c:pt>
                <c:pt idx="176">
                  <c:v>146</c:v>
                </c:pt>
                <c:pt idx="179">
                  <c:v>131</c:v>
                </c:pt>
                <c:pt idx="180">
                  <c:v>159</c:v>
                </c:pt>
                <c:pt idx="181">
                  <c:v>72</c:v>
                </c:pt>
                <c:pt idx="182">
                  <c:v>42</c:v>
                </c:pt>
                <c:pt idx="183">
                  <c:v>34</c:v>
                </c:pt>
                <c:pt idx="186">
                  <c:v>17</c:v>
                </c:pt>
                <c:pt idx="187">
                  <c:v>49</c:v>
                </c:pt>
                <c:pt idx="188">
                  <c:v>65</c:v>
                </c:pt>
                <c:pt idx="189">
                  <c:v>63</c:v>
                </c:pt>
                <c:pt idx="190">
                  <c:v>88</c:v>
                </c:pt>
                <c:pt idx="193">
                  <c:v>89</c:v>
                </c:pt>
                <c:pt idx="194">
                  <c:v>158</c:v>
                </c:pt>
                <c:pt idx="195">
                  <c:v>150</c:v>
                </c:pt>
                <c:pt idx="196">
                  <c:v>152</c:v>
                </c:pt>
                <c:pt idx="197">
                  <c:v>206</c:v>
                </c:pt>
                <c:pt idx="200">
                  <c:v>151</c:v>
                </c:pt>
                <c:pt idx="201">
                  <c:v>125</c:v>
                </c:pt>
                <c:pt idx="202">
                  <c:v>103</c:v>
                </c:pt>
                <c:pt idx="203">
                  <c:v>78</c:v>
                </c:pt>
                <c:pt idx="204">
                  <c:v>80</c:v>
                </c:pt>
                <c:pt idx="207">
                  <c:v>83</c:v>
                </c:pt>
                <c:pt idx="208">
                  <c:v>66</c:v>
                </c:pt>
                <c:pt idx="209">
                  <c:v>65</c:v>
                </c:pt>
                <c:pt idx="210">
                  <c:v>92</c:v>
                </c:pt>
                <c:pt idx="211">
                  <c:v>62</c:v>
                </c:pt>
                <c:pt idx="214">
                  <c:v>65</c:v>
                </c:pt>
                <c:pt idx="215">
                  <c:v>45</c:v>
                </c:pt>
                <c:pt idx="216">
                  <c:v>28</c:v>
                </c:pt>
                <c:pt idx="217">
                  <c:v>43</c:v>
                </c:pt>
                <c:pt idx="218">
                  <c:v>11</c:v>
                </c:pt>
                <c:pt idx="221">
                  <c:v>55</c:v>
                </c:pt>
                <c:pt idx="222">
                  <c:v>39</c:v>
                </c:pt>
                <c:pt idx="223">
                  <c:v>59</c:v>
                </c:pt>
                <c:pt idx="224">
                  <c:v>96</c:v>
                </c:pt>
                <c:pt idx="225">
                  <c:v>92</c:v>
                </c:pt>
                <c:pt idx="228">
                  <c:v>84</c:v>
                </c:pt>
                <c:pt idx="229">
                  <c:v>56</c:v>
                </c:pt>
                <c:pt idx="230">
                  <c:v>27</c:v>
                </c:pt>
                <c:pt idx="231">
                  <c:v>30</c:v>
                </c:pt>
                <c:pt idx="232">
                  <c:v>-1</c:v>
                </c:pt>
                <c:pt idx="235">
                  <c:v>7</c:v>
                </c:pt>
                <c:pt idx="236">
                  <c:v>-8</c:v>
                </c:pt>
                <c:pt idx="237">
                  <c:v>-31</c:v>
                </c:pt>
                <c:pt idx="238">
                  <c:v>-30</c:v>
                </c:pt>
              </c:numCache>
            </c:numRef>
          </c:val>
          <c:smooth val="0"/>
        </c:ser>
        <c:ser>
          <c:idx val="2"/>
          <c:order val="2"/>
          <c:tx>
            <c:strRef>
              <c:f>'玉米价差+基差'!$BB$1:$BB$2</c:f>
              <c:strCache>
                <c:ptCount val="1"/>
                <c:pt idx="0">
                  <c:v>2023</c:v>
                </c:pt>
              </c:strCache>
            </c:strRef>
          </c:tx>
          <c:spPr>
            <a:ln w="15875" cap="rnd" cmpd="sng" algn="ctr">
              <a:solidFill>
                <a:srgbClr val="003873"/>
              </a:solidFill>
              <a:prstDash val="solid"/>
              <a:round/>
            </a:ln>
            <a:effectLst/>
          </c:spPr>
          <c:marker>
            <c:symbol val="none"/>
          </c:marker>
          <c:dLbls>
            <c:delete val="1"/>
          </c:dLbls>
          <c:cat>
            <c:strRef>
              <c:f>'玉米价差+基差'!$AY$3:$AY$242</c:f>
              <c:strCache>
                <c:ptCount val="239"/>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02-29</c:v>
                </c:pt>
                <c:pt idx="58">
                  <c:v>03-01</c:v>
                </c:pt>
                <c:pt idx="59">
                  <c:v>03-02</c:v>
                </c:pt>
                <c:pt idx="60">
                  <c:v>03-03</c:v>
                </c:pt>
                <c:pt idx="61">
                  <c:v>03-04</c:v>
                </c:pt>
                <c:pt idx="62">
                  <c:v>03-05</c:v>
                </c:pt>
                <c:pt idx="63">
                  <c:v>03-06</c:v>
                </c:pt>
                <c:pt idx="64">
                  <c:v>03-07</c:v>
                </c:pt>
                <c:pt idx="65">
                  <c:v>03-08</c:v>
                </c:pt>
                <c:pt idx="66">
                  <c:v>03-09</c:v>
                </c:pt>
                <c:pt idx="67">
                  <c:v>03-10</c:v>
                </c:pt>
                <c:pt idx="68">
                  <c:v>03-11</c:v>
                </c:pt>
                <c:pt idx="69">
                  <c:v>03-12</c:v>
                </c:pt>
                <c:pt idx="70">
                  <c:v>03-13</c:v>
                </c:pt>
                <c:pt idx="71">
                  <c:v>03-14</c:v>
                </c:pt>
                <c:pt idx="72">
                  <c:v>03-15</c:v>
                </c:pt>
                <c:pt idx="73">
                  <c:v>03-16</c:v>
                </c:pt>
                <c:pt idx="74">
                  <c:v>03-17</c:v>
                </c:pt>
                <c:pt idx="75">
                  <c:v>03-18</c:v>
                </c:pt>
                <c:pt idx="76">
                  <c:v>03-19</c:v>
                </c:pt>
                <c:pt idx="77">
                  <c:v>03-20</c:v>
                </c:pt>
                <c:pt idx="78">
                  <c:v>03-21</c:v>
                </c:pt>
                <c:pt idx="79">
                  <c:v>03-22</c:v>
                </c:pt>
                <c:pt idx="80">
                  <c:v>03-23</c:v>
                </c:pt>
                <c:pt idx="81">
                  <c:v>03-24</c:v>
                </c:pt>
                <c:pt idx="82">
                  <c:v>03-25</c:v>
                </c:pt>
                <c:pt idx="83">
                  <c:v>03-26</c:v>
                </c:pt>
                <c:pt idx="84">
                  <c:v>03-27</c:v>
                </c:pt>
                <c:pt idx="85">
                  <c:v>03-28</c:v>
                </c:pt>
                <c:pt idx="86">
                  <c:v>03-29</c:v>
                </c:pt>
                <c:pt idx="87">
                  <c:v>03-30</c:v>
                </c:pt>
                <c:pt idx="88">
                  <c:v>03-31</c:v>
                </c:pt>
                <c:pt idx="89">
                  <c:v>04-01</c:v>
                </c:pt>
                <c:pt idx="90">
                  <c:v>04-02</c:v>
                </c:pt>
                <c:pt idx="91">
                  <c:v>04-03</c:v>
                </c:pt>
                <c:pt idx="92">
                  <c:v>04-04</c:v>
                </c:pt>
                <c:pt idx="93">
                  <c:v>04-06</c:v>
                </c:pt>
                <c:pt idx="94">
                  <c:v>04-07</c:v>
                </c:pt>
                <c:pt idx="95">
                  <c:v>04-08</c:v>
                </c:pt>
                <c:pt idx="96">
                  <c:v>04-09</c:v>
                </c:pt>
                <c:pt idx="97">
                  <c:v>04-10</c:v>
                </c:pt>
                <c:pt idx="98">
                  <c:v>04-11</c:v>
                </c:pt>
                <c:pt idx="99">
                  <c:v>04-12</c:v>
                </c:pt>
                <c:pt idx="100">
                  <c:v>04-13</c:v>
                </c:pt>
                <c:pt idx="101">
                  <c:v>04-14</c:v>
                </c:pt>
                <c:pt idx="102">
                  <c:v>04-15</c:v>
                </c:pt>
                <c:pt idx="103">
                  <c:v>04-16</c:v>
                </c:pt>
                <c:pt idx="104">
                  <c:v>04-17</c:v>
                </c:pt>
                <c:pt idx="105">
                  <c:v>04-18</c:v>
                </c:pt>
                <c:pt idx="106">
                  <c:v>04-19</c:v>
                </c:pt>
                <c:pt idx="107">
                  <c:v>04-20</c:v>
                </c:pt>
                <c:pt idx="108">
                  <c:v>04-21</c:v>
                </c:pt>
                <c:pt idx="109">
                  <c:v>04-22</c:v>
                </c:pt>
                <c:pt idx="110">
                  <c:v>04-23</c:v>
                </c:pt>
                <c:pt idx="111">
                  <c:v>04-24</c:v>
                </c:pt>
                <c:pt idx="112">
                  <c:v>04-25</c:v>
                </c:pt>
                <c:pt idx="113">
                  <c:v>04-26</c:v>
                </c:pt>
                <c:pt idx="114">
                  <c:v>04-27</c:v>
                </c:pt>
                <c:pt idx="115">
                  <c:v>04-28</c:v>
                </c:pt>
                <c:pt idx="116">
                  <c:v>04-29</c:v>
                </c:pt>
                <c:pt idx="117">
                  <c:v>04-30</c:v>
                </c:pt>
                <c:pt idx="118">
                  <c:v>05-04</c:v>
                </c:pt>
                <c:pt idx="119">
                  <c:v>05-05</c:v>
                </c:pt>
                <c:pt idx="120">
                  <c:v>05-06</c:v>
                </c:pt>
                <c:pt idx="121">
                  <c:v>05-07</c:v>
                </c:pt>
                <c:pt idx="122">
                  <c:v>05-08</c:v>
                </c:pt>
                <c:pt idx="123">
                  <c:v>05-09</c:v>
                </c:pt>
                <c:pt idx="124">
                  <c:v>05-10</c:v>
                </c:pt>
                <c:pt idx="125">
                  <c:v>05-11</c:v>
                </c:pt>
                <c:pt idx="126">
                  <c:v>05-12</c:v>
                </c:pt>
                <c:pt idx="127">
                  <c:v>05-13</c:v>
                </c:pt>
                <c:pt idx="128">
                  <c:v>05-14</c:v>
                </c:pt>
                <c:pt idx="129">
                  <c:v>05-15</c:v>
                </c:pt>
                <c:pt idx="130">
                  <c:v>05-16</c:v>
                </c:pt>
                <c:pt idx="131">
                  <c:v>05-17</c:v>
                </c:pt>
                <c:pt idx="132">
                  <c:v>05-18</c:v>
                </c:pt>
                <c:pt idx="133">
                  <c:v>05-19</c:v>
                </c:pt>
                <c:pt idx="134">
                  <c:v>05-20</c:v>
                </c:pt>
                <c:pt idx="135">
                  <c:v>05-21</c:v>
                </c:pt>
                <c:pt idx="136">
                  <c:v>05-22</c:v>
                </c:pt>
                <c:pt idx="137">
                  <c:v>05-23</c:v>
                </c:pt>
                <c:pt idx="138">
                  <c:v>05-24</c:v>
                </c:pt>
                <c:pt idx="139">
                  <c:v>05-25</c:v>
                </c:pt>
                <c:pt idx="140">
                  <c:v>05-26</c:v>
                </c:pt>
                <c:pt idx="141">
                  <c:v>05-27</c:v>
                </c:pt>
                <c:pt idx="142">
                  <c:v>05-28</c:v>
                </c:pt>
                <c:pt idx="143">
                  <c:v>05-29</c:v>
                </c:pt>
                <c:pt idx="144">
                  <c:v>05-30</c:v>
                </c:pt>
                <c:pt idx="145">
                  <c:v>05-31</c:v>
                </c:pt>
                <c:pt idx="146">
                  <c:v>06-01</c:v>
                </c:pt>
                <c:pt idx="147">
                  <c:v>06-02</c:v>
                </c:pt>
                <c:pt idx="148">
                  <c:v>06-03</c:v>
                </c:pt>
                <c:pt idx="149">
                  <c:v>06-04</c:v>
                </c:pt>
                <c:pt idx="150">
                  <c:v>06-05</c:v>
                </c:pt>
                <c:pt idx="151">
                  <c:v>06-06</c:v>
                </c:pt>
                <c:pt idx="152">
                  <c:v>06-07</c:v>
                </c:pt>
                <c:pt idx="153">
                  <c:v>06-08</c:v>
                </c:pt>
                <c:pt idx="154">
                  <c:v>06-09</c:v>
                </c:pt>
                <c:pt idx="155">
                  <c:v>06-10</c:v>
                </c:pt>
                <c:pt idx="156">
                  <c:v>06-11</c:v>
                </c:pt>
                <c:pt idx="157">
                  <c:v>06-12</c:v>
                </c:pt>
                <c:pt idx="158">
                  <c:v>06-13</c:v>
                </c:pt>
                <c:pt idx="159">
                  <c:v>06-14</c:v>
                </c:pt>
                <c:pt idx="160">
                  <c:v>06-15</c:v>
                </c:pt>
                <c:pt idx="161">
                  <c:v>06-16</c:v>
                </c:pt>
                <c:pt idx="162">
                  <c:v>06-17</c:v>
                </c:pt>
                <c:pt idx="163">
                  <c:v>06-18</c:v>
                </c:pt>
                <c:pt idx="164">
                  <c:v>06-19</c:v>
                </c:pt>
                <c:pt idx="165">
                  <c:v>06-20</c:v>
                </c:pt>
                <c:pt idx="166">
                  <c:v>06-21</c:v>
                </c:pt>
                <c:pt idx="167">
                  <c:v>06-22</c:v>
                </c:pt>
                <c:pt idx="168">
                  <c:v>06-23</c:v>
                </c:pt>
                <c:pt idx="169">
                  <c:v>06-24</c:v>
                </c:pt>
                <c:pt idx="170">
                  <c:v>06-25</c:v>
                </c:pt>
                <c:pt idx="171">
                  <c:v>06-26</c:v>
                </c:pt>
                <c:pt idx="172">
                  <c:v>06-27</c:v>
                </c:pt>
                <c:pt idx="173">
                  <c:v>06-28</c:v>
                </c:pt>
                <c:pt idx="174">
                  <c:v>06-29</c:v>
                </c:pt>
                <c:pt idx="175">
                  <c:v>06-30</c:v>
                </c:pt>
                <c:pt idx="176">
                  <c:v>07-01</c:v>
                </c:pt>
                <c:pt idx="177">
                  <c:v>07-02</c:v>
                </c:pt>
                <c:pt idx="178">
                  <c:v>07-03</c:v>
                </c:pt>
                <c:pt idx="179">
                  <c:v>07-04</c:v>
                </c:pt>
                <c:pt idx="180">
                  <c:v>07-05</c:v>
                </c:pt>
                <c:pt idx="181">
                  <c:v>07-06</c:v>
                </c:pt>
                <c:pt idx="182">
                  <c:v>07-07</c:v>
                </c:pt>
                <c:pt idx="183">
                  <c:v>07-08</c:v>
                </c:pt>
                <c:pt idx="184">
                  <c:v>07-09</c:v>
                </c:pt>
                <c:pt idx="185">
                  <c:v>07-10</c:v>
                </c:pt>
                <c:pt idx="186">
                  <c:v>07-11</c:v>
                </c:pt>
                <c:pt idx="187">
                  <c:v>07-12</c:v>
                </c:pt>
                <c:pt idx="188">
                  <c:v>07-13</c:v>
                </c:pt>
                <c:pt idx="189">
                  <c:v>07-14</c:v>
                </c:pt>
                <c:pt idx="190">
                  <c:v>07-15</c:v>
                </c:pt>
                <c:pt idx="191">
                  <c:v>07-16</c:v>
                </c:pt>
                <c:pt idx="192">
                  <c:v>07-17</c:v>
                </c:pt>
                <c:pt idx="193">
                  <c:v>07-18</c:v>
                </c:pt>
                <c:pt idx="194">
                  <c:v>07-19</c:v>
                </c:pt>
                <c:pt idx="195">
                  <c:v>07-20</c:v>
                </c:pt>
                <c:pt idx="196">
                  <c:v>07-21</c:v>
                </c:pt>
                <c:pt idx="197">
                  <c:v>07-22</c:v>
                </c:pt>
                <c:pt idx="198">
                  <c:v>07-23</c:v>
                </c:pt>
                <c:pt idx="199">
                  <c:v>07-24</c:v>
                </c:pt>
                <c:pt idx="200">
                  <c:v>07-25</c:v>
                </c:pt>
                <c:pt idx="201">
                  <c:v>07-26</c:v>
                </c:pt>
                <c:pt idx="202">
                  <c:v>07-27</c:v>
                </c:pt>
                <c:pt idx="203">
                  <c:v>07-28</c:v>
                </c:pt>
                <c:pt idx="204">
                  <c:v>07-29</c:v>
                </c:pt>
                <c:pt idx="205">
                  <c:v>07-30</c:v>
                </c:pt>
                <c:pt idx="206">
                  <c:v>07-31</c:v>
                </c:pt>
                <c:pt idx="207">
                  <c:v>08-01</c:v>
                </c:pt>
                <c:pt idx="208">
                  <c:v>08-02</c:v>
                </c:pt>
                <c:pt idx="209">
                  <c:v>08-03</c:v>
                </c:pt>
                <c:pt idx="210">
                  <c:v>08-04</c:v>
                </c:pt>
                <c:pt idx="211">
                  <c:v>08-05</c:v>
                </c:pt>
                <c:pt idx="212">
                  <c:v>08-06</c:v>
                </c:pt>
                <c:pt idx="213">
                  <c:v>08-07</c:v>
                </c:pt>
                <c:pt idx="214">
                  <c:v>08-08</c:v>
                </c:pt>
                <c:pt idx="215">
                  <c:v>08-09</c:v>
                </c:pt>
                <c:pt idx="216">
                  <c:v>08-10</c:v>
                </c:pt>
                <c:pt idx="217">
                  <c:v>08-11</c:v>
                </c:pt>
                <c:pt idx="218">
                  <c:v>08-12</c:v>
                </c:pt>
                <c:pt idx="219">
                  <c:v>08-13</c:v>
                </c:pt>
                <c:pt idx="220">
                  <c:v>08-14</c:v>
                </c:pt>
                <c:pt idx="221">
                  <c:v>08-15</c:v>
                </c:pt>
                <c:pt idx="222">
                  <c:v>08-16</c:v>
                </c:pt>
                <c:pt idx="223">
                  <c:v>08-17</c:v>
                </c:pt>
                <c:pt idx="224">
                  <c:v>08-18</c:v>
                </c:pt>
                <c:pt idx="225">
                  <c:v>08-19</c:v>
                </c:pt>
                <c:pt idx="226">
                  <c:v>08-20</c:v>
                </c:pt>
                <c:pt idx="227">
                  <c:v>08-21</c:v>
                </c:pt>
                <c:pt idx="228">
                  <c:v>08-22</c:v>
                </c:pt>
                <c:pt idx="229">
                  <c:v>08-23</c:v>
                </c:pt>
                <c:pt idx="230">
                  <c:v>08-24</c:v>
                </c:pt>
                <c:pt idx="231">
                  <c:v>08-25</c:v>
                </c:pt>
                <c:pt idx="232">
                  <c:v>08-26</c:v>
                </c:pt>
                <c:pt idx="233">
                  <c:v>08-27</c:v>
                </c:pt>
                <c:pt idx="234">
                  <c:v>08-28</c:v>
                </c:pt>
                <c:pt idx="235">
                  <c:v>08-29</c:v>
                </c:pt>
                <c:pt idx="236">
                  <c:v>08-30</c:v>
                </c:pt>
                <c:pt idx="237">
                  <c:v>08-31</c:v>
                </c:pt>
                <c:pt idx="238">
                  <c:v>09-01</c:v>
                </c:pt>
              </c:strCache>
            </c:strRef>
          </c:cat>
          <c:val>
            <c:numRef>
              <c:f>'玉米价差+基差'!$BB$3:$BB$242</c:f>
              <c:numCache>
                <c:formatCode>General</c:formatCode>
                <c:ptCount val="239"/>
                <c:pt idx="1">
                  <c:v>30</c:v>
                </c:pt>
                <c:pt idx="2">
                  <c:v>-6</c:v>
                </c:pt>
                <c:pt idx="3">
                  <c:v>-3</c:v>
                </c:pt>
                <c:pt idx="4">
                  <c:v>-8</c:v>
                </c:pt>
                <c:pt idx="7">
                  <c:v>14</c:v>
                </c:pt>
                <c:pt idx="8">
                  <c:v>31</c:v>
                </c:pt>
                <c:pt idx="9">
                  <c:v>32</c:v>
                </c:pt>
                <c:pt idx="10">
                  <c:v>21</c:v>
                </c:pt>
                <c:pt idx="11">
                  <c:v>21</c:v>
                </c:pt>
                <c:pt idx="14">
                  <c:v>17</c:v>
                </c:pt>
                <c:pt idx="15">
                  <c:v>16</c:v>
                </c:pt>
                <c:pt idx="16">
                  <c:v>7</c:v>
                </c:pt>
                <c:pt idx="17">
                  <c:v>26</c:v>
                </c:pt>
                <c:pt idx="18">
                  <c:v>35</c:v>
                </c:pt>
                <c:pt idx="28">
                  <c:v>13</c:v>
                </c:pt>
                <c:pt idx="29">
                  <c:v>20</c:v>
                </c:pt>
                <c:pt idx="30">
                  <c:v>29</c:v>
                </c:pt>
                <c:pt idx="31">
                  <c:v>36</c:v>
                </c:pt>
                <c:pt idx="32">
                  <c:v>32</c:v>
                </c:pt>
                <c:pt idx="35">
                  <c:v>54</c:v>
                </c:pt>
                <c:pt idx="36">
                  <c:v>52</c:v>
                </c:pt>
                <c:pt idx="37">
                  <c:v>52</c:v>
                </c:pt>
                <c:pt idx="38">
                  <c:v>31</c:v>
                </c:pt>
                <c:pt idx="39">
                  <c:v>30</c:v>
                </c:pt>
                <c:pt idx="41">
                  <c:v>6</c:v>
                </c:pt>
                <c:pt idx="42">
                  <c:v>-9</c:v>
                </c:pt>
                <c:pt idx="43">
                  <c:v>0</c:v>
                </c:pt>
                <c:pt idx="44">
                  <c:v>-6</c:v>
                </c:pt>
                <c:pt idx="45">
                  <c:v>-13</c:v>
                </c:pt>
                <c:pt idx="48">
                  <c:v>-7</c:v>
                </c:pt>
                <c:pt idx="49">
                  <c:v>-6</c:v>
                </c:pt>
                <c:pt idx="50">
                  <c:v>-9</c:v>
                </c:pt>
                <c:pt idx="51">
                  <c:v>3</c:v>
                </c:pt>
                <c:pt idx="52">
                  <c:v>-11</c:v>
                </c:pt>
                <c:pt idx="55">
                  <c:v>6</c:v>
                </c:pt>
                <c:pt idx="56">
                  <c:v>14</c:v>
                </c:pt>
                <c:pt idx="58">
                  <c:v>1</c:v>
                </c:pt>
                <c:pt idx="59">
                  <c:v>8</c:v>
                </c:pt>
                <c:pt idx="60">
                  <c:v>15</c:v>
                </c:pt>
                <c:pt idx="63">
                  <c:v>6</c:v>
                </c:pt>
                <c:pt idx="64">
                  <c:v>-6</c:v>
                </c:pt>
                <c:pt idx="65">
                  <c:v>-10</c:v>
                </c:pt>
                <c:pt idx="66">
                  <c:v>2</c:v>
                </c:pt>
                <c:pt idx="67">
                  <c:v>-11</c:v>
                </c:pt>
                <c:pt idx="70">
                  <c:v>6</c:v>
                </c:pt>
                <c:pt idx="71">
                  <c:v>-6</c:v>
                </c:pt>
                <c:pt idx="72">
                  <c:v>1</c:v>
                </c:pt>
                <c:pt idx="73">
                  <c:v>9</c:v>
                </c:pt>
                <c:pt idx="74">
                  <c:v>-2</c:v>
                </c:pt>
                <c:pt idx="77">
                  <c:v>-14</c:v>
                </c:pt>
                <c:pt idx="78">
                  <c:v>38</c:v>
                </c:pt>
                <c:pt idx="79">
                  <c:v>18</c:v>
                </c:pt>
                <c:pt idx="80">
                  <c:v>-2</c:v>
                </c:pt>
                <c:pt idx="81">
                  <c:v>15</c:v>
                </c:pt>
                <c:pt idx="84">
                  <c:v>26</c:v>
                </c:pt>
                <c:pt idx="85">
                  <c:v>-6</c:v>
                </c:pt>
                <c:pt idx="86">
                  <c:v>1</c:v>
                </c:pt>
                <c:pt idx="87">
                  <c:v>4</c:v>
                </c:pt>
                <c:pt idx="88">
                  <c:v>12</c:v>
                </c:pt>
                <c:pt idx="91">
                  <c:v>11</c:v>
                </c:pt>
                <c:pt idx="92">
                  <c:v>14</c:v>
                </c:pt>
                <c:pt idx="93">
                  <c:v>0</c:v>
                </c:pt>
                <c:pt idx="94">
                  <c:v>-15</c:v>
                </c:pt>
                <c:pt idx="97">
                  <c:v>-49</c:v>
                </c:pt>
                <c:pt idx="98">
                  <c:v>-53</c:v>
                </c:pt>
                <c:pt idx="99">
                  <c:v>-40</c:v>
                </c:pt>
                <c:pt idx="100">
                  <c:v>-30</c:v>
                </c:pt>
                <c:pt idx="101">
                  <c:v>-43</c:v>
                </c:pt>
                <c:pt idx="104">
                  <c:v>-20</c:v>
                </c:pt>
                <c:pt idx="105">
                  <c:v>-27</c:v>
                </c:pt>
                <c:pt idx="106">
                  <c:v>-21</c:v>
                </c:pt>
                <c:pt idx="107">
                  <c:v>1</c:v>
                </c:pt>
                <c:pt idx="108">
                  <c:v>40</c:v>
                </c:pt>
                <c:pt idx="111">
                  <c:v>39</c:v>
                </c:pt>
                <c:pt idx="112">
                  <c:v>44</c:v>
                </c:pt>
                <c:pt idx="113">
                  <c:v>14</c:v>
                </c:pt>
                <c:pt idx="114">
                  <c:v>34</c:v>
                </c:pt>
                <c:pt idx="115">
                  <c:v>53</c:v>
                </c:pt>
                <c:pt idx="118">
                  <c:v>96</c:v>
                </c:pt>
                <c:pt idx="119">
                  <c:v>96</c:v>
                </c:pt>
                <c:pt idx="122">
                  <c:v>55</c:v>
                </c:pt>
                <c:pt idx="123">
                  <c:v>87</c:v>
                </c:pt>
                <c:pt idx="124">
                  <c:v>103</c:v>
                </c:pt>
                <c:pt idx="125">
                  <c:v>0</c:v>
                </c:pt>
                <c:pt idx="126">
                  <c:v>0</c:v>
                </c:pt>
                <c:pt idx="129">
                  <c:v>0</c:v>
                </c:pt>
                <c:pt idx="130">
                  <c:v>0</c:v>
                </c:pt>
                <c:pt idx="131">
                  <c:v>75</c:v>
                </c:pt>
                <c:pt idx="132">
                  <c:v>77</c:v>
                </c:pt>
                <c:pt idx="133">
                  <c:v>79</c:v>
                </c:pt>
                <c:pt idx="136">
                  <c:v>75</c:v>
                </c:pt>
                <c:pt idx="137">
                  <c:v>50</c:v>
                </c:pt>
                <c:pt idx="138">
                  <c:v>73</c:v>
                </c:pt>
                <c:pt idx="139">
                  <c:v>70</c:v>
                </c:pt>
                <c:pt idx="140">
                  <c:v>51</c:v>
                </c:pt>
                <c:pt idx="143">
                  <c:v>29</c:v>
                </c:pt>
                <c:pt idx="144">
                  <c:v>34</c:v>
                </c:pt>
                <c:pt idx="145">
                  <c:v>64</c:v>
                </c:pt>
                <c:pt idx="146">
                  <c:v>37</c:v>
                </c:pt>
                <c:pt idx="147">
                  <c:v>43</c:v>
                </c:pt>
                <c:pt idx="150">
                  <c:v>32</c:v>
                </c:pt>
                <c:pt idx="151">
                  <c:v>57</c:v>
                </c:pt>
                <c:pt idx="152">
                  <c:v>61</c:v>
                </c:pt>
                <c:pt idx="153">
                  <c:v>54</c:v>
                </c:pt>
                <c:pt idx="154">
                  <c:v>29</c:v>
                </c:pt>
                <c:pt idx="157">
                  <c:v>67</c:v>
                </c:pt>
                <c:pt idx="158">
                  <c:v>43</c:v>
                </c:pt>
                <c:pt idx="159">
                  <c:v>43</c:v>
                </c:pt>
                <c:pt idx="160">
                  <c:v>2</c:v>
                </c:pt>
                <c:pt idx="161">
                  <c:v>0</c:v>
                </c:pt>
                <c:pt idx="164">
                  <c:v>-6</c:v>
                </c:pt>
                <c:pt idx="165">
                  <c:v>13</c:v>
                </c:pt>
                <c:pt idx="166">
                  <c:v>2</c:v>
                </c:pt>
                <c:pt idx="171">
                  <c:v>9</c:v>
                </c:pt>
                <c:pt idx="172">
                  <c:v>-5</c:v>
                </c:pt>
                <c:pt idx="173">
                  <c:v>8</c:v>
                </c:pt>
                <c:pt idx="174">
                  <c:v>46</c:v>
                </c:pt>
                <c:pt idx="175">
                  <c:v>32</c:v>
                </c:pt>
                <c:pt idx="178">
                  <c:v>43</c:v>
                </c:pt>
                <c:pt idx="179">
                  <c:v>22</c:v>
                </c:pt>
                <c:pt idx="180">
                  <c:v>-10</c:v>
                </c:pt>
                <c:pt idx="181">
                  <c:v>-19</c:v>
                </c:pt>
                <c:pt idx="182">
                  <c:v>12</c:v>
                </c:pt>
                <c:pt idx="185">
                  <c:v>21</c:v>
                </c:pt>
                <c:pt idx="186">
                  <c:v>45</c:v>
                </c:pt>
                <c:pt idx="187">
                  <c:v>54</c:v>
                </c:pt>
                <c:pt idx="188">
                  <c:v>64</c:v>
                </c:pt>
                <c:pt idx="189">
                  <c:v>32</c:v>
                </c:pt>
                <c:pt idx="192">
                  <c:v>16</c:v>
                </c:pt>
                <c:pt idx="193">
                  <c:v>55</c:v>
                </c:pt>
                <c:pt idx="194">
                  <c:v>41</c:v>
                </c:pt>
                <c:pt idx="195">
                  <c:v>41</c:v>
                </c:pt>
                <c:pt idx="196">
                  <c:v>70</c:v>
                </c:pt>
                <c:pt idx="199">
                  <c:v>77</c:v>
                </c:pt>
                <c:pt idx="200">
                  <c:v>73</c:v>
                </c:pt>
                <c:pt idx="201">
                  <c:v>55</c:v>
                </c:pt>
                <c:pt idx="202">
                  <c:v>67</c:v>
                </c:pt>
                <c:pt idx="203">
                  <c:v>50</c:v>
                </c:pt>
                <c:pt idx="206">
                  <c:v>45</c:v>
                </c:pt>
                <c:pt idx="207">
                  <c:v>57</c:v>
                </c:pt>
                <c:pt idx="208">
                  <c:v>44</c:v>
                </c:pt>
                <c:pt idx="209">
                  <c:v>9</c:v>
                </c:pt>
                <c:pt idx="210">
                  <c:v>-7</c:v>
                </c:pt>
                <c:pt idx="213">
                  <c:v>3</c:v>
                </c:pt>
                <c:pt idx="214">
                  <c:v>-23</c:v>
                </c:pt>
                <c:pt idx="215">
                  <c:v>-38</c:v>
                </c:pt>
                <c:pt idx="216">
                  <c:v>-44</c:v>
                </c:pt>
                <c:pt idx="217">
                  <c:v>11</c:v>
                </c:pt>
                <c:pt idx="220">
                  <c:v>19</c:v>
                </c:pt>
                <c:pt idx="221">
                  <c:v>16</c:v>
                </c:pt>
                <c:pt idx="222">
                  <c:v>44</c:v>
                </c:pt>
                <c:pt idx="223">
                  <c:v>28</c:v>
                </c:pt>
                <c:pt idx="224">
                  <c:v>14</c:v>
                </c:pt>
                <c:pt idx="227">
                  <c:v>2</c:v>
                </c:pt>
                <c:pt idx="228">
                  <c:v>-12</c:v>
                </c:pt>
                <c:pt idx="229">
                  <c:v>-21</c:v>
                </c:pt>
                <c:pt idx="230">
                  <c:v>-35</c:v>
                </c:pt>
                <c:pt idx="231">
                  <c:v>-43</c:v>
                </c:pt>
                <c:pt idx="234">
                  <c:v>-25</c:v>
                </c:pt>
                <c:pt idx="235">
                  <c:v>-44</c:v>
                </c:pt>
                <c:pt idx="236">
                  <c:v>-15</c:v>
                </c:pt>
                <c:pt idx="237">
                  <c:v>10</c:v>
                </c:pt>
                <c:pt idx="238">
                  <c:v>-11</c:v>
                </c:pt>
              </c:numCache>
            </c:numRef>
          </c:val>
          <c:smooth val="0"/>
        </c:ser>
        <c:ser>
          <c:idx val="3"/>
          <c:order val="3"/>
          <c:tx>
            <c:strRef>
              <c:f>'玉米价差+基差'!$BC$1:$BC$2</c:f>
              <c:strCache>
                <c:ptCount val="1"/>
                <c:pt idx="0">
                  <c:v>2024</c:v>
                </c:pt>
              </c:strCache>
            </c:strRef>
          </c:tx>
          <c:spPr>
            <a:ln w="25400" cap="rnd" cmpd="sng" algn="ctr">
              <a:solidFill>
                <a:srgbClr val="D32F2F"/>
              </a:solidFill>
              <a:prstDash val="solid"/>
              <a:round/>
            </a:ln>
            <a:effectLst/>
          </c:spPr>
          <c:marker>
            <c:symbol val="none"/>
          </c:marker>
          <c:dLbls>
            <c:delete val="1"/>
          </c:dLbls>
          <c:cat>
            <c:strRef>
              <c:f>'玉米价差+基差'!$AY$3:$AY$242</c:f>
              <c:strCache>
                <c:ptCount val="239"/>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02-29</c:v>
                </c:pt>
                <c:pt idx="58">
                  <c:v>03-01</c:v>
                </c:pt>
                <c:pt idx="59">
                  <c:v>03-02</c:v>
                </c:pt>
                <c:pt idx="60">
                  <c:v>03-03</c:v>
                </c:pt>
                <c:pt idx="61">
                  <c:v>03-04</c:v>
                </c:pt>
                <c:pt idx="62">
                  <c:v>03-05</c:v>
                </c:pt>
                <c:pt idx="63">
                  <c:v>03-06</c:v>
                </c:pt>
                <c:pt idx="64">
                  <c:v>03-07</c:v>
                </c:pt>
                <c:pt idx="65">
                  <c:v>03-08</c:v>
                </c:pt>
                <c:pt idx="66">
                  <c:v>03-09</c:v>
                </c:pt>
                <c:pt idx="67">
                  <c:v>03-10</c:v>
                </c:pt>
                <c:pt idx="68">
                  <c:v>03-11</c:v>
                </c:pt>
                <c:pt idx="69">
                  <c:v>03-12</c:v>
                </c:pt>
                <c:pt idx="70">
                  <c:v>03-13</c:v>
                </c:pt>
                <c:pt idx="71">
                  <c:v>03-14</c:v>
                </c:pt>
                <c:pt idx="72">
                  <c:v>03-15</c:v>
                </c:pt>
                <c:pt idx="73">
                  <c:v>03-16</c:v>
                </c:pt>
                <c:pt idx="74">
                  <c:v>03-17</c:v>
                </c:pt>
                <c:pt idx="75">
                  <c:v>03-18</c:v>
                </c:pt>
                <c:pt idx="76">
                  <c:v>03-19</c:v>
                </c:pt>
                <c:pt idx="77">
                  <c:v>03-20</c:v>
                </c:pt>
                <c:pt idx="78">
                  <c:v>03-21</c:v>
                </c:pt>
                <c:pt idx="79">
                  <c:v>03-22</c:v>
                </c:pt>
                <c:pt idx="80">
                  <c:v>03-23</c:v>
                </c:pt>
                <c:pt idx="81">
                  <c:v>03-24</c:v>
                </c:pt>
                <c:pt idx="82">
                  <c:v>03-25</c:v>
                </c:pt>
                <c:pt idx="83">
                  <c:v>03-26</c:v>
                </c:pt>
                <c:pt idx="84">
                  <c:v>03-27</c:v>
                </c:pt>
                <c:pt idx="85">
                  <c:v>03-28</c:v>
                </c:pt>
                <c:pt idx="86">
                  <c:v>03-29</c:v>
                </c:pt>
                <c:pt idx="87">
                  <c:v>03-30</c:v>
                </c:pt>
                <c:pt idx="88">
                  <c:v>03-31</c:v>
                </c:pt>
                <c:pt idx="89">
                  <c:v>04-01</c:v>
                </c:pt>
                <c:pt idx="90">
                  <c:v>04-02</c:v>
                </c:pt>
                <c:pt idx="91">
                  <c:v>04-03</c:v>
                </c:pt>
                <c:pt idx="92">
                  <c:v>04-04</c:v>
                </c:pt>
                <c:pt idx="93">
                  <c:v>04-06</c:v>
                </c:pt>
                <c:pt idx="94">
                  <c:v>04-07</c:v>
                </c:pt>
                <c:pt idx="95">
                  <c:v>04-08</c:v>
                </c:pt>
                <c:pt idx="96">
                  <c:v>04-09</c:v>
                </c:pt>
                <c:pt idx="97">
                  <c:v>04-10</c:v>
                </c:pt>
                <c:pt idx="98">
                  <c:v>04-11</c:v>
                </c:pt>
                <c:pt idx="99">
                  <c:v>04-12</c:v>
                </c:pt>
                <c:pt idx="100">
                  <c:v>04-13</c:v>
                </c:pt>
                <c:pt idx="101">
                  <c:v>04-14</c:v>
                </c:pt>
                <c:pt idx="102">
                  <c:v>04-15</c:v>
                </c:pt>
                <c:pt idx="103">
                  <c:v>04-16</c:v>
                </c:pt>
                <c:pt idx="104">
                  <c:v>04-17</c:v>
                </c:pt>
                <c:pt idx="105">
                  <c:v>04-18</c:v>
                </c:pt>
                <c:pt idx="106">
                  <c:v>04-19</c:v>
                </c:pt>
                <c:pt idx="107">
                  <c:v>04-20</c:v>
                </c:pt>
                <c:pt idx="108">
                  <c:v>04-21</c:v>
                </c:pt>
                <c:pt idx="109">
                  <c:v>04-22</c:v>
                </c:pt>
                <c:pt idx="110">
                  <c:v>04-23</c:v>
                </c:pt>
                <c:pt idx="111">
                  <c:v>04-24</c:v>
                </c:pt>
                <c:pt idx="112">
                  <c:v>04-25</c:v>
                </c:pt>
                <c:pt idx="113">
                  <c:v>04-26</c:v>
                </c:pt>
                <c:pt idx="114">
                  <c:v>04-27</c:v>
                </c:pt>
                <c:pt idx="115">
                  <c:v>04-28</c:v>
                </c:pt>
                <c:pt idx="116">
                  <c:v>04-29</c:v>
                </c:pt>
                <c:pt idx="117">
                  <c:v>04-30</c:v>
                </c:pt>
                <c:pt idx="118">
                  <c:v>05-04</c:v>
                </c:pt>
                <c:pt idx="119">
                  <c:v>05-05</c:v>
                </c:pt>
                <c:pt idx="120">
                  <c:v>05-06</c:v>
                </c:pt>
                <c:pt idx="121">
                  <c:v>05-07</c:v>
                </c:pt>
                <c:pt idx="122">
                  <c:v>05-08</c:v>
                </c:pt>
                <c:pt idx="123">
                  <c:v>05-09</c:v>
                </c:pt>
                <c:pt idx="124">
                  <c:v>05-10</c:v>
                </c:pt>
                <c:pt idx="125">
                  <c:v>05-11</c:v>
                </c:pt>
                <c:pt idx="126">
                  <c:v>05-12</c:v>
                </c:pt>
                <c:pt idx="127">
                  <c:v>05-13</c:v>
                </c:pt>
                <c:pt idx="128">
                  <c:v>05-14</c:v>
                </c:pt>
                <c:pt idx="129">
                  <c:v>05-15</c:v>
                </c:pt>
                <c:pt idx="130">
                  <c:v>05-16</c:v>
                </c:pt>
                <c:pt idx="131">
                  <c:v>05-17</c:v>
                </c:pt>
                <c:pt idx="132">
                  <c:v>05-18</c:v>
                </c:pt>
                <c:pt idx="133">
                  <c:v>05-19</c:v>
                </c:pt>
                <c:pt idx="134">
                  <c:v>05-20</c:v>
                </c:pt>
                <c:pt idx="135">
                  <c:v>05-21</c:v>
                </c:pt>
                <c:pt idx="136">
                  <c:v>05-22</c:v>
                </c:pt>
                <c:pt idx="137">
                  <c:v>05-23</c:v>
                </c:pt>
                <c:pt idx="138">
                  <c:v>05-24</c:v>
                </c:pt>
                <c:pt idx="139">
                  <c:v>05-25</c:v>
                </c:pt>
                <c:pt idx="140">
                  <c:v>05-26</c:v>
                </c:pt>
                <c:pt idx="141">
                  <c:v>05-27</c:v>
                </c:pt>
                <c:pt idx="142">
                  <c:v>05-28</c:v>
                </c:pt>
                <c:pt idx="143">
                  <c:v>05-29</c:v>
                </c:pt>
                <c:pt idx="144">
                  <c:v>05-30</c:v>
                </c:pt>
                <c:pt idx="145">
                  <c:v>05-31</c:v>
                </c:pt>
                <c:pt idx="146">
                  <c:v>06-01</c:v>
                </c:pt>
                <c:pt idx="147">
                  <c:v>06-02</c:v>
                </c:pt>
                <c:pt idx="148">
                  <c:v>06-03</c:v>
                </c:pt>
                <c:pt idx="149">
                  <c:v>06-04</c:v>
                </c:pt>
                <c:pt idx="150">
                  <c:v>06-05</c:v>
                </c:pt>
                <c:pt idx="151">
                  <c:v>06-06</c:v>
                </c:pt>
                <c:pt idx="152">
                  <c:v>06-07</c:v>
                </c:pt>
                <c:pt idx="153">
                  <c:v>06-08</c:v>
                </c:pt>
                <c:pt idx="154">
                  <c:v>06-09</c:v>
                </c:pt>
                <c:pt idx="155">
                  <c:v>06-10</c:v>
                </c:pt>
                <c:pt idx="156">
                  <c:v>06-11</c:v>
                </c:pt>
                <c:pt idx="157">
                  <c:v>06-12</c:v>
                </c:pt>
                <c:pt idx="158">
                  <c:v>06-13</c:v>
                </c:pt>
                <c:pt idx="159">
                  <c:v>06-14</c:v>
                </c:pt>
                <c:pt idx="160">
                  <c:v>06-15</c:v>
                </c:pt>
                <c:pt idx="161">
                  <c:v>06-16</c:v>
                </c:pt>
                <c:pt idx="162">
                  <c:v>06-17</c:v>
                </c:pt>
                <c:pt idx="163">
                  <c:v>06-18</c:v>
                </c:pt>
                <c:pt idx="164">
                  <c:v>06-19</c:v>
                </c:pt>
                <c:pt idx="165">
                  <c:v>06-20</c:v>
                </c:pt>
                <c:pt idx="166">
                  <c:v>06-21</c:v>
                </c:pt>
                <c:pt idx="167">
                  <c:v>06-22</c:v>
                </c:pt>
                <c:pt idx="168">
                  <c:v>06-23</c:v>
                </c:pt>
                <c:pt idx="169">
                  <c:v>06-24</c:v>
                </c:pt>
                <c:pt idx="170">
                  <c:v>06-25</c:v>
                </c:pt>
                <c:pt idx="171">
                  <c:v>06-26</c:v>
                </c:pt>
                <c:pt idx="172">
                  <c:v>06-27</c:v>
                </c:pt>
                <c:pt idx="173">
                  <c:v>06-28</c:v>
                </c:pt>
                <c:pt idx="174">
                  <c:v>06-29</c:v>
                </c:pt>
                <c:pt idx="175">
                  <c:v>06-30</c:v>
                </c:pt>
                <c:pt idx="176">
                  <c:v>07-01</c:v>
                </c:pt>
                <c:pt idx="177">
                  <c:v>07-02</c:v>
                </c:pt>
                <c:pt idx="178">
                  <c:v>07-03</c:v>
                </c:pt>
                <c:pt idx="179">
                  <c:v>07-04</c:v>
                </c:pt>
                <c:pt idx="180">
                  <c:v>07-05</c:v>
                </c:pt>
                <c:pt idx="181">
                  <c:v>07-06</c:v>
                </c:pt>
                <c:pt idx="182">
                  <c:v>07-07</c:v>
                </c:pt>
                <c:pt idx="183">
                  <c:v>07-08</c:v>
                </c:pt>
                <c:pt idx="184">
                  <c:v>07-09</c:v>
                </c:pt>
                <c:pt idx="185">
                  <c:v>07-10</c:v>
                </c:pt>
                <c:pt idx="186">
                  <c:v>07-11</c:v>
                </c:pt>
                <c:pt idx="187">
                  <c:v>07-12</c:v>
                </c:pt>
                <c:pt idx="188">
                  <c:v>07-13</c:v>
                </c:pt>
                <c:pt idx="189">
                  <c:v>07-14</c:v>
                </c:pt>
                <c:pt idx="190">
                  <c:v>07-15</c:v>
                </c:pt>
                <c:pt idx="191">
                  <c:v>07-16</c:v>
                </c:pt>
                <c:pt idx="192">
                  <c:v>07-17</c:v>
                </c:pt>
                <c:pt idx="193">
                  <c:v>07-18</c:v>
                </c:pt>
                <c:pt idx="194">
                  <c:v>07-19</c:v>
                </c:pt>
                <c:pt idx="195">
                  <c:v>07-20</c:v>
                </c:pt>
                <c:pt idx="196">
                  <c:v>07-21</c:v>
                </c:pt>
                <c:pt idx="197">
                  <c:v>07-22</c:v>
                </c:pt>
                <c:pt idx="198">
                  <c:v>07-23</c:v>
                </c:pt>
                <c:pt idx="199">
                  <c:v>07-24</c:v>
                </c:pt>
                <c:pt idx="200">
                  <c:v>07-25</c:v>
                </c:pt>
                <c:pt idx="201">
                  <c:v>07-26</c:v>
                </c:pt>
                <c:pt idx="202">
                  <c:v>07-27</c:v>
                </c:pt>
                <c:pt idx="203">
                  <c:v>07-28</c:v>
                </c:pt>
                <c:pt idx="204">
                  <c:v>07-29</c:v>
                </c:pt>
                <c:pt idx="205">
                  <c:v>07-30</c:v>
                </c:pt>
                <c:pt idx="206">
                  <c:v>07-31</c:v>
                </c:pt>
                <c:pt idx="207">
                  <c:v>08-01</c:v>
                </c:pt>
                <c:pt idx="208">
                  <c:v>08-02</c:v>
                </c:pt>
                <c:pt idx="209">
                  <c:v>08-03</c:v>
                </c:pt>
                <c:pt idx="210">
                  <c:v>08-04</c:v>
                </c:pt>
                <c:pt idx="211">
                  <c:v>08-05</c:v>
                </c:pt>
                <c:pt idx="212">
                  <c:v>08-06</c:v>
                </c:pt>
                <c:pt idx="213">
                  <c:v>08-07</c:v>
                </c:pt>
                <c:pt idx="214">
                  <c:v>08-08</c:v>
                </c:pt>
                <c:pt idx="215">
                  <c:v>08-09</c:v>
                </c:pt>
                <c:pt idx="216">
                  <c:v>08-10</c:v>
                </c:pt>
                <c:pt idx="217">
                  <c:v>08-11</c:v>
                </c:pt>
                <c:pt idx="218">
                  <c:v>08-12</c:v>
                </c:pt>
                <c:pt idx="219">
                  <c:v>08-13</c:v>
                </c:pt>
                <c:pt idx="220">
                  <c:v>08-14</c:v>
                </c:pt>
                <c:pt idx="221">
                  <c:v>08-15</c:v>
                </c:pt>
                <c:pt idx="222">
                  <c:v>08-16</c:v>
                </c:pt>
                <c:pt idx="223">
                  <c:v>08-17</c:v>
                </c:pt>
                <c:pt idx="224">
                  <c:v>08-18</c:v>
                </c:pt>
                <c:pt idx="225">
                  <c:v>08-19</c:v>
                </c:pt>
                <c:pt idx="226">
                  <c:v>08-20</c:v>
                </c:pt>
                <c:pt idx="227">
                  <c:v>08-21</c:v>
                </c:pt>
                <c:pt idx="228">
                  <c:v>08-22</c:v>
                </c:pt>
                <c:pt idx="229">
                  <c:v>08-23</c:v>
                </c:pt>
                <c:pt idx="230">
                  <c:v>08-24</c:v>
                </c:pt>
                <c:pt idx="231">
                  <c:v>08-25</c:v>
                </c:pt>
                <c:pt idx="232">
                  <c:v>08-26</c:v>
                </c:pt>
                <c:pt idx="233">
                  <c:v>08-27</c:v>
                </c:pt>
                <c:pt idx="234">
                  <c:v>08-28</c:v>
                </c:pt>
                <c:pt idx="235">
                  <c:v>08-29</c:v>
                </c:pt>
                <c:pt idx="236">
                  <c:v>08-30</c:v>
                </c:pt>
                <c:pt idx="237">
                  <c:v>08-31</c:v>
                </c:pt>
                <c:pt idx="238">
                  <c:v>09-01</c:v>
                </c:pt>
              </c:strCache>
            </c:strRef>
          </c:cat>
          <c:val>
            <c:numRef>
              <c:f>'玉米价差+基差'!$BC$3:$BC$242</c:f>
              <c:numCache>
                <c:formatCode>General</c:formatCode>
                <c:ptCount val="239"/>
                <c:pt idx="0">
                  <c:v>0</c:v>
                </c:pt>
                <c:pt idx="1">
                  <c:v>-31</c:v>
                </c:pt>
                <c:pt idx="2">
                  <c:v>-16</c:v>
                </c:pt>
                <c:pt idx="3">
                  <c:v>3</c:v>
                </c:pt>
                <c:pt idx="6">
                  <c:v>-2</c:v>
                </c:pt>
                <c:pt idx="7">
                  <c:v>-8</c:v>
                </c:pt>
                <c:pt idx="8">
                  <c:v>-1</c:v>
                </c:pt>
                <c:pt idx="9">
                  <c:v>-77</c:v>
                </c:pt>
                <c:pt idx="10">
                  <c:v>-54</c:v>
                </c:pt>
                <c:pt idx="13">
                  <c:v>-51</c:v>
                </c:pt>
                <c:pt idx="14">
                  <c:v>-63</c:v>
                </c:pt>
                <c:pt idx="15">
                  <c:v>-59</c:v>
                </c:pt>
                <c:pt idx="16">
                  <c:v>-62</c:v>
                </c:pt>
                <c:pt idx="17">
                  <c:v>-83</c:v>
                </c:pt>
                <c:pt idx="20">
                  <c:v>-86</c:v>
                </c:pt>
                <c:pt idx="21">
                  <c:v>-112</c:v>
                </c:pt>
                <c:pt idx="22">
                  <c:v>-106</c:v>
                </c:pt>
                <c:pt idx="23">
                  <c:v>-109</c:v>
                </c:pt>
                <c:pt idx="24">
                  <c:v>-117</c:v>
                </c:pt>
                <c:pt idx="27">
                  <c:v>-127</c:v>
                </c:pt>
                <c:pt idx="28">
                  <c:v>-127</c:v>
                </c:pt>
                <c:pt idx="29">
                  <c:v>-120</c:v>
                </c:pt>
                <c:pt idx="30">
                  <c:v>-123</c:v>
                </c:pt>
                <c:pt idx="31">
                  <c:v>-116</c:v>
                </c:pt>
                <c:pt idx="34">
                  <c:v>-92</c:v>
                </c:pt>
                <c:pt idx="35">
                  <c:v>-102</c:v>
                </c:pt>
                <c:pt idx="36">
                  <c:v>-99</c:v>
                </c:pt>
                <c:pt idx="37">
                  <c:v>-105</c:v>
                </c:pt>
                <c:pt idx="47">
                  <c:v>-105</c:v>
                </c:pt>
                <c:pt idx="48">
                  <c:v>-104</c:v>
                </c:pt>
                <c:pt idx="49">
                  <c:v>-115</c:v>
                </c:pt>
                <c:pt idx="50">
                  <c:v>-128</c:v>
                </c:pt>
                <c:pt idx="51">
                  <c:v>-96</c:v>
                </c:pt>
                <c:pt idx="54">
                  <c:v>-67</c:v>
                </c:pt>
                <c:pt idx="55">
                  <c:v>-89</c:v>
                </c:pt>
                <c:pt idx="56">
                  <c:v>-93</c:v>
                </c:pt>
                <c:pt idx="57">
                  <c:v>-79</c:v>
                </c:pt>
                <c:pt idx="58">
                  <c:v>-80</c:v>
                </c:pt>
                <c:pt idx="61">
                  <c:v>-79</c:v>
                </c:pt>
                <c:pt idx="62">
                  <c:v>-77</c:v>
                </c:pt>
                <c:pt idx="63">
                  <c:v>-86</c:v>
                </c:pt>
                <c:pt idx="64">
                  <c:v>-81</c:v>
                </c:pt>
                <c:pt idx="65">
                  <c:v>-74</c:v>
                </c:pt>
                <c:pt idx="68">
                  <c:v>-66</c:v>
                </c:pt>
                <c:pt idx="69">
                  <c:v>-73</c:v>
                </c:pt>
                <c:pt idx="70">
                  <c:v>-72</c:v>
                </c:pt>
                <c:pt idx="71">
                  <c:v>-62</c:v>
                </c:pt>
                <c:pt idx="72">
                  <c:v>-96</c:v>
                </c:pt>
                <c:pt idx="75">
                  <c:v>#N/A</c:v>
                </c:pt>
                <c:pt idx="76">
                  <c:v>-85</c:v>
                </c:pt>
                <c:pt idx="77">
                  <c:v>-89</c:v>
                </c:pt>
                <c:pt idx="78">
                  <c:v>-98</c:v>
                </c:pt>
                <c:pt idx="79">
                  <c:v>-74</c:v>
                </c:pt>
                <c:pt idx="82">
                  <c:v>-87</c:v>
                </c:pt>
                <c:pt idx="83">
                  <c:v>-94</c:v>
                </c:pt>
                <c:pt idx="84">
                  <c:v>-93</c:v>
                </c:pt>
                <c:pt idx="85">
                  <c:v>#N/A</c:v>
                </c:pt>
                <c:pt idx="86">
                  <c:v>-94</c:v>
                </c:pt>
                <c:pt idx="89">
                  <c:v>-111</c:v>
                </c:pt>
                <c:pt idx="90">
                  <c:v>-115</c:v>
                </c:pt>
                <c:pt idx="91">
                  <c:v>#N/A</c:v>
                </c:pt>
                <c:pt idx="95">
                  <c:v>-99</c:v>
                </c:pt>
                <c:pt idx="96">
                  <c:v>-107</c:v>
                </c:pt>
                <c:pt idx="97">
                  <c:v>-120</c:v>
                </c:pt>
                <c:pt idx="98">
                  <c:v>-115</c:v>
                </c:pt>
                <c:pt idx="99">
                  <c:v>-125</c:v>
                </c:pt>
                <c:pt idx="102">
                  <c:v>-127</c:v>
                </c:pt>
                <c:pt idx="103">
                  <c:v>-123</c:v>
                </c:pt>
                <c:pt idx="104">
                  <c:v>-113</c:v>
                </c:pt>
                <c:pt idx="105">
                  <c:v>-122</c:v>
                </c:pt>
                <c:pt idx="106">
                  <c:v>-130</c:v>
                </c:pt>
                <c:pt idx="109">
                  <c:v>-120</c:v>
                </c:pt>
                <c:pt idx="110">
                  <c:v>-134</c:v>
                </c:pt>
                <c:pt idx="111">
                  <c:v>-141</c:v>
                </c:pt>
                <c:pt idx="112">
                  <c:v>-133</c:v>
                </c:pt>
                <c:pt idx="113">
                  <c:v>-117</c:v>
                </c:pt>
                <c:pt idx="116">
                  <c:v>-132</c:v>
                </c:pt>
                <c:pt idx="117">
                  <c:v>-129</c:v>
                </c:pt>
                <c:pt idx="120">
                  <c:v>-146</c:v>
                </c:pt>
                <c:pt idx="121">
                  <c:v>-168</c:v>
                </c:pt>
                <c:pt idx="122">
                  <c:v>-162</c:v>
                </c:pt>
                <c:pt idx="123">
                  <c:v>-147</c:v>
                </c:pt>
                <c:pt idx="124">
                  <c:v>-152</c:v>
                </c:pt>
                <c:pt idx="127">
                  <c:v>-142</c:v>
                </c:pt>
                <c:pt idx="128">
                  <c:v>-150</c:v>
                </c:pt>
                <c:pt idx="129">
                  <c:v>-155</c:v>
                </c:pt>
                <c:pt idx="130">
                  <c:v>-155</c:v>
                </c:pt>
                <c:pt idx="131">
                  <c:v>-144</c:v>
                </c:pt>
                <c:pt idx="134">
                  <c:v>-141</c:v>
                </c:pt>
                <c:pt idx="135">
                  <c:v>-125</c:v>
                </c:pt>
                <c:pt idx="136">
                  <c:v>-138</c:v>
                </c:pt>
                <c:pt idx="137">
                  <c:v>-119</c:v>
                </c:pt>
                <c:pt idx="138">
                  <c:v>-115</c:v>
                </c:pt>
                <c:pt idx="141">
                  <c:v>-114</c:v>
                </c:pt>
                <c:pt idx="142">
                  <c:v>-116</c:v>
                </c:pt>
                <c:pt idx="143">
                  <c:v>-103</c:v>
                </c:pt>
                <c:pt idx="144">
                  <c:v>-93</c:v>
                </c:pt>
                <c:pt idx="145">
                  <c:v>-117</c:v>
                </c:pt>
                <c:pt idx="148">
                  <c:v>-88</c:v>
                </c:pt>
                <c:pt idx="149">
                  <c:v>-81</c:v>
                </c:pt>
                <c:pt idx="150">
                  <c:v>-86</c:v>
                </c:pt>
                <c:pt idx="151">
                  <c:v>-94</c:v>
                </c:pt>
                <c:pt idx="152">
                  <c:v>-119</c:v>
                </c:pt>
                <c:pt idx="156">
                  <c:v>-65</c:v>
                </c:pt>
                <c:pt idx="157">
                  <c:v>-72</c:v>
                </c:pt>
                <c:pt idx="158">
                  <c:v>-64</c:v>
                </c:pt>
                <c:pt idx="159">
                  <c:v>-63</c:v>
                </c:pt>
                <c:pt idx="162">
                  <c:v>-47</c:v>
                </c:pt>
                <c:pt idx="163">
                  <c:v>-57</c:v>
                </c:pt>
                <c:pt idx="164">
                  <c:v>-58</c:v>
                </c:pt>
                <c:pt idx="165">
                  <c:v>-65</c:v>
                </c:pt>
                <c:pt idx="166">
                  <c:v>-65</c:v>
                </c:pt>
                <c:pt idx="169">
                  <c:v>-95</c:v>
                </c:pt>
                <c:pt idx="170">
                  <c:v>-98</c:v>
                </c:pt>
                <c:pt idx="171">
                  <c:v>-84</c:v>
                </c:pt>
                <c:pt idx="172">
                  <c:v>-82</c:v>
                </c:pt>
                <c:pt idx="173">
                  <c:v>-79</c:v>
                </c:pt>
                <c:pt idx="176">
                  <c:v>-63</c:v>
                </c:pt>
                <c:pt idx="177">
                  <c:v>-69</c:v>
                </c:pt>
                <c:pt idx="178">
                  <c:v>-73</c:v>
                </c:pt>
                <c:pt idx="179">
                  <c:v>#N/A</c:v>
                </c:pt>
                <c:pt idx="180">
                  <c:v>-69</c:v>
                </c:pt>
                <c:pt idx="183">
                  <c:v>-69</c:v>
                </c:pt>
                <c:pt idx="184">
                  <c:v>-46</c:v>
                </c:pt>
                <c:pt idx="185">
                  <c:v>-30</c:v>
                </c:pt>
                <c:pt idx="186">
                  <c:v>-33</c:v>
                </c:pt>
                <c:pt idx="187">
                  <c:v>-34</c:v>
                </c:pt>
                <c:pt idx="190">
                  <c:v>-14</c:v>
                </c:pt>
                <c:pt idx="191">
                  <c:v>-11</c:v>
                </c:pt>
                <c:pt idx="192">
                  <c:v>-18</c:v>
                </c:pt>
                <c:pt idx="193">
                  <c:v>-24</c:v>
                </c:pt>
                <c:pt idx="194">
                  <c:v>-25</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[价差数据.xlsx]玉米价差+基差!数据透视表6</c:name>
    <c:fmtId val="-1"/>
  </c:pivotSource>
  <c:chart>
    <c:autoTitleDeleted val="1"/>
    <c:plotArea>
      <c:layout>
        <c:manualLayout>
          <c:layoutTarget val="inner"/>
          <c:xMode val="edge"/>
          <c:yMode val="edge"/>
          <c:x val="0.0925662698412698"/>
          <c:y val="0.236947830314271"/>
          <c:w val="0.842334126984127"/>
          <c:h val="0.584051481481481"/>
        </c:manualLayout>
      </c:layout>
      <c:lineChart>
        <c:grouping val="standard"/>
        <c:varyColors val="0"/>
        <c:ser>
          <c:idx val="0"/>
          <c:order val="0"/>
          <c:tx>
            <c:strRef>
              <c:f>'玉米价差+基差'!$CS$1:$CS$2</c:f>
              <c:strCache>
                <c:ptCount val="1"/>
                <c:pt idx="0">
                  <c:v>2021</c:v>
                </c:pt>
              </c:strCache>
            </c:strRef>
          </c:tx>
          <c:spPr>
            <a:ln w="19050" cap="rnd" cmpd="sng" algn="ctr">
              <a:solidFill>
                <a:srgbClr val="9E9E9E"/>
              </a:solidFill>
              <a:prstDash val="solid"/>
              <a:round/>
            </a:ln>
            <a:effectLst/>
          </c:spPr>
          <c:marker>
            <c:symbol val="none"/>
          </c:marker>
          <c:dLbls>
            <c:delete val="1"/>
          </c:dLbls>
          <c:cat>
            <c:strRef>
              <c:f>'玉米价差+基差'!$CR$3:$CR$251</c:f>
              <c:strCache>
                <c:ptCount val="248"/>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02-29</c:v>
                </c:pt>
                <c:pt idx="58">
                  <c:v>03-01</c:v>
                </c:pt>
                <c:pt idx="59">
                  <c:v>03-02</c:v>
                </c:pt>
                <c:pt idx="60">
                  <c:v>03-03</c:v>
                </c:pt>
                <c:pt idx="61">
                  <c:v>03-04</c:v>
                </c:pt>
                <c:pt idx="62">
                  <c:v>03-05</c:v>
                </c:pt>
                <c:pt idx="63">
                  <c:v>03-06</c:v>
                </c:pt>
                <c:pt idx="64">
                  <c:v>03-07</c:v>
                </c:pt>
                <c:pt idx="65">
                  <c:v>03-08</c:v>
                </c:pt>
                <c:pt idx="66">
                  <c:v>03-09</c:v>
                </c:pt>
                <c:pt idx="67">
                  <c:v>03-10</c:v>
                </c:pt>
                <c:pt idx="68">
                  <c:v>03-11</c:v>
                </c:pt>
                <c:pt idx="69">
                  <c:v>03-12</c:v>
                </c:pt>
                <c:pt idx="70">
                  <c:v>03-13</c:v>
                </c:pt>
                <c:pt idx="71">
                  <c:v>03-14</c:v>
                </c:pt>
                <c:pt idx="72">
                  <c:v>03-15</c:v>
                </c:pt>
                <c:pt idx="73">
                  <c:v>03-16</c:v>
                </c:pt>
                <c:pt idx="74">
                  <c:v>03-17</c:v>
                </c:pt>
                <c:pt idx="75">
                  <c:v>03-18</c:v>
                </c:pt>
                <c:pt idx="76">
                  <c:v>03-19</c:v>
                </c:pt>
                <c:pt idx="77">
                  <c:v>03-20</c:v>
                </c:pt>
                <c:pt idx="78">
                  <c:v>03-21</c:v>
                </c:pt>
                <c:pt idx="79">
                  <c:v>03-22</c:v>
                </c:pt>
                <c:pt idx="80">
                  <c:v>03-23</c:v>
                </c:pt>
                <c:pt idx="81">
                  <c:v>03-24</c:v>
                </c:pt>
                <c:pt idx="82">
                  <c:v>03-25</c:v>
                </c:pt>
                <c:pt idx="83">
                  <c:v>03-26</c:v>
                </c:pt>
                <c:pt idx="84">
                  <c:v>03-27</c:v>
                </c:pt>
                <c:pt idx="85">
                  <c:v>03-28</c:v>
                </c:pt>
                <c:pt idx="86">
                  <c:v>03-29</c:v>
                </c:pt>
                <c:pt idx="87">
                  <c:v>03-30</c:v>
                </c:pt>
                <c:pt idx="88">
                  <c:v>03-31</c:v>
                </c:pt>
                <c:pt idx="89">
                  <c:v>04-01</c:v>
                </c:pt>
                <c:pt idx="90">
                  <c:v>04-02</c:v>
                </c:pt>
                <c:pt idx="91">
                  <c:v>04-03</c:v>
                </c:pt>
                <c:pt idx="92">
                  <c:v>04-04</c:v>
                </c:pt>
                <c:pt idx="93">
                  <c:v>04-06</c:v>
                </c:pt>
                <c:pt idx="94">
                  <c:v>04-07</c:v>
                </c:pt>
                <c:pt idx="95">
                  <c:v>04-08</c:v>
                </c:pt>
                <c:pt idx="96">
                  <c:v>04-09</c:v>
                </c:pt>
                <c:pt idx="97">
                  <c:v>04-10</c:v>
                </c:pt>
                <c:pt idx="98">
                  <c:v>04-11</c:v>
                </c:pt>
                <c:pt idx="99">
                  <c:v>04-12</c:v>
                </c:pt>
                <c:pt idx="100">
                  <c:v>04-13</c:v>
                </c:pt>
                <c:pt idx="101">
                  <c:v>04-14</c:v>
                </c:pt>
                <c:pt idx="102">
                  <c:v>04-15</c:v>
                </c:pt>
                <c:pt idx="103">
                  <c:v>04-16</c:v>
                </c:pt>
                <c:pt idx="104">
                  <c:v>04-17</c:v>
                </c:pt>
                <c:pt idx="105">
                  <c:v>04-18</c:v>
                </c:pt>
                <c:pt idx="106">
                  <c:v>04-19</c:v>
                </c:pt>
                <c:pt idx="107">
                  <c:v>04-20</c:v>
                </c:pt>
                <c:pt idx="108">
                  <c:v>04-21</c:v>
                </c:pt>
                <c:pt idx="109">
                  <c:v>04-22</c:v>
                </c:pt>
                <c:pt idx="110">
                  <c:v>04-23</c:v>
                </c:pt>
                <c:pt idx="111">
                  <c:v>04-24</c:v>
                </c:pt>
                <c:pt idx="112">
                  <c:v>04-25</c:v>
                </c:pt>
                <c:pt idx="113">
                  <c:v>04-26</c:v>
                </c:pt>
                <c:pt idx="114">
                  <c:v>04-27</c:v>
                </c:pt>
                <c:pt idx="115">
                  <c:v>04-28</c:v>
                </c:pt>
                <c:pt idx="116">
                  <c:v>04-29</c:v>
                </c:pt>
                <c:pt idx="117">
                  <c:v>04-30</c:v>
                </c:pt>
                <c:pt idx="118">
                  <c:v>05-04</c:v>
                </c:pt>
                <c:pt idx="119">
                  <c:v>05-05</c:v>
                </c:pt>
                <c:pt idx="120">
                  <c:v>05-06</c:v>
                </c:pt>
                <c:pt idx="121">
                  <c:v>05-07</c:v>
                </c:pt>
                <c:pt idx="122">
                  <c:v>05-08</c:v>
                </c:pt>
                <c:pt idx="123">
                  <c:v>05-09</c:v>
                </c:pt>
                <c:pt idx="124">
                  <c:v>05-10</c:v>
                </c:pt>
                <c:pt idx="125">
                  <c:v>05-11</c:v>
                </c:pt>
                <c:pt idx="126">
                  <c:v>05-12</c:v>
                </c:pt>
                <c:pt idx="127">
                  <c:v>05-13</c:v>
                </c:pt>
                <c:pt idx="128">
                  <c:v>05-14</c:v>
                </c:pt>
                <c:pt idx="129">
                  <c:v>05-15</c:v>
                </c:pt>
                <c:pt idx="130">
                  <c:v>05-16</c:v>
                </c:pt>
                <c:pt idx="131">
                  <c:v>05-17</c:v>
                </c:pt>
                <c:pt idx="132">
                  <c:v>05-18</c:v>
                </c:pt>
                <c:pt idx="133">
                  <c:v>05-19</c:v>
                </c:pt>
                <c:pt idx="134">
                  <c:v>05-20</c:v>
                </c:pt>
                <c:pt idx="135">
                  <c:v>05-21</c:v>
                </c:pt>
                <c:pt idx="136">
                  <c:v>05-22</c:v>
                </c:pt>
                <c:pt idx="137">
                  <c:v>05-23</c:v>
                </c:pt>
                <c:pt idx="138">
                  <c:v>05-24</c:v>
                </c:pt>
                <c:pt idx="139">
                  <c:v>05-25</c:v>
                </c:pt>
                <c:pt idx="140">
                  <c:v>05-26</c:v>
                </c:pt>
                <c:pt idx="141">
                  <c:v>05-27</c:v>
                </c:pt>
                <c:pt idx="142">
                  <c:v>05-28</c:v>
                </c:pt>
                <c:pt idx="143">
                  <c:v>05-29</c:v>
                </c:pt>
                <c:pt idx="144">
                  <c:v>05-30</c:v>
                </c:pt>
                <c:pt idx="145">
                  <c:v>05-31</c:v>
                </c:pt>
                <c:pt idx="146">
                  <c:v>06-01</c:v>
                </c:pt>
                <c:pt idx="147">
                  <c:v>06-02</c:v>
                </c:pt>
                <c:pt idx="148">
                  <c:v>06-03</c:v>
                </c:pt>
                <c:pt idx="149">
                  <c:v>06-04</c:v>
                </c:pt>
                <c:pt idx="150">
                  <c:v>06-05</c:v>
                </c:pt>
                <c:pt idx="151">
                  <c:v>06-06</c:v>
                </c:pt>
                <c:pt idx="152">
                  <c:v>06-07</c:v>
                </c:pt>
                <c:pt idx="153">
                  <c:v>06-08</c:v>
                </c:pt>
                <c:pt idx="154">
                  <c:v>06-09</c:v>
                </c:pt>
                <c:pt idx="155">
                  <c:v>06-10</c:v>
                </c:pt>
                <c:pt idx="156">
                  <c:v>06-11</c:v>
                </c:pt>
                <c:pt idx="157">
                  <c:v>06-12</c:v>
                </c:pt>
                <c:pt idx="158">
                  <c:v>06-13</c:v>
                </c:pt>
                <c:pt idx="159">
                  <c:v>06-14</c:v>
                </c:pt>
                <c:pt idx="160">
                  <c:v>06-15</c:v>
                </c:pt>
                <c:pt idx="161">
                  <c:v>06-16</c:v>
                </c:pt>
                <c:pt idx="162">
                  <c:v>06-17</c:v>
                </c:pt>
                <c:pt idx="163">
                  <c:v>06-18</c:v>
                </c:pt>
                <c:pt idx="164">
                  <c:v>06-19</c:v>
                </c:pt>
                <c:pt idx="165">
                  <c:v>06-20</c:v>
                </c:pt>
                <c:pt idx="166">
                  <c:v>06-21</c:v>
                </c:pt>
                <c:pt idx="167">
                  <c:v>06-22</c:v>
                </c:pt>
                <c:pt idx="168">
                  <c:v>06-23</c:v>
                </c:pt>
                <c:pt idx="169">
                  <c:v>06-24</c:v>
                </c:pt>
                <c:pt idx="170">
                  <c:v>06-25</c:v>
                </c:pt>
                <c:pt idx="171">
                  <c:v>06-26</c:v>
                </c:pt>
                <c:pt idx="172">
                  <c:v>06-27</c:v>
                </c:pt>
                <c:pt idx="173">
                  <c:v>06-28</c:v>
                </c:pt>
                <c:pt idx="174">
                  <c:v>06-29</c:v>
                </c:pt>
                <c:pt idx="175">
                  <c:v>06-30</c:v>
                </c:pt>
                <c:pt idx="176">
                  <c:v>07-01</c:v>
                </c:pt>
                <c:pt idx="177">
                  <c:v>07-02</c:v>
                </c:pt>
                <c:pt idx="178">
                  <c:v>07-03</c:v>
                </c:pt>
                <c:pt idx="179">
                  <c:v>07-04</c:v>
                </c:pt>
                <c:pt idx="180">
                  <c:v>07-05</c:v>
                </c:pt>
                <c:pt idx="181">
                  <c:v>07-06</c:v>
                </c:pt>
                <c:pt idx="182">
                  <c:v>07-07</c:v>
                </c:pt>
                <c:pt idx="183">
                  <c:v>07-08</c:v>
                </c:pt>
                <c:pt idx="184">
                  <c:v>07-09</c:v>
                </c:pt>
                <c:pt idx="185">
                  <c:v>07-10</c:v>
                </c:pt>
                <c:pt idx="186">
                  <c:v>07-11</c:v>
                </c:pt>
                <c:pt idx="187">
                  <c:v>07-12</c:v>
                </c:pt>
                <c:pt idx="188">
                  <c:v>07-13</c:v>
                </c:pt>
                <c:pt idx="189">
                  <c:v>07-14</c:v>
                </c:pt>
                <c:pt idx="190">
                  <c:v>07-15</c:v>
                </c:pt>
                <c:pt idx="191">
                  <c:v>07-16</c:v>
                </c:pt>
                <c:pt idx="192">
                  <c:v>07-17</c:v>
                </c:pt>
                <c:pt idx="193">
                  <c:v>07-18</c:v>
                </c:pt>
                <c:pt idx="194">
                  <c:v>07-19</c:v>
                </c:pt>
                <c:pt idx="195">
                  <c:v>07-20</c:v>
                </c:pt>
                <c:pt idx="196">
                  <c:v>07-21</c:v>
                </c:pt>
                <c:pt idx="197">
                  <c:v>07-22</c:v>
                </c:pt>
                <c:pt idx="198">
                  <c:v>07-23</c:v>
                </c:pt>
                <c:pt idx="199">
                  <c:v>07-24</c:v>
                </c:pt>
                <c:pt idx="200">
                  <c:v>07-25</c:v>
                </c:pt>
                <c:pt idx="201">
                  <c:v>07-26</c:v>
                </c:pt>
                <c:pt idx="202">
                  <c:v>07-27</c:v>
                </c:pt>
                <c:pt idx="203">
                  <c:v>07-28</c:v>
                </c:pt>
                <c:pt idx="204">
                  <c:v>07-29</c:v>
                </c:pt>
                <c:pt idx="205">
                  <c:v>07-30</c:v>
                </c:pt>
                <c:pt idx="206">
                  <c:v>07-31</c:v>
                </c:pt>
                <c:pt idx="207">
                  <c:v>08-01</c:v>
                </c:pt>
                <c:pt idx="208">
                  <c:v>08-02</c:v>
                </c:pt>
                <c:pt idx="209">
                  <c:v>08-03</c:v>
                </c:pt>
                <c:pt idx="210">
                  <c:v>08-04</c:v>
                </c:pt>
                <c:pt idx="211">
                  <c:v>08-05</c:v>
                </c:pt>
                <c:pt idx="212">
                  <c:v>08-06</c:v>
                </c:pt>
                <c:pt idx="213">
                  <c:v>08-07</c:v>
                </c:pt>
                <c:pt idx="214">
                  <c:v>08-08</c:v>
                </c:pt>
                <c:pt idx="215">
                  <c:v>08-09</c:v>
                </c:pt>
                <c:pt idx="216">
                  <c:v>08-10</c:v>
                </c:pt>
                <c:pt idx="217">
                  <c:v>08-11</c:v>
                </c:pt>
                <c:pt idx="218">
                  <c:v>08-12</c:v>
                </c:pt>
                <c:pt idx="219">
                  <c:v>08-13</c:v>
                </c:pt>
                <c:pt idx="220">
                  <c:v>08-14</c:v>
                </c:pt>
                <c:pt idx="221">
                  <c:v>08-15</c:v>
                </c:pt>
                <c:pt idx="222">
                  <c:v>08-16</c:v>
                </c:pt>
                <c:pt idx="223">
                  <c:v>08-17</c:v>
                </c:pt>
                <c:pt idx="224">
                  <c:v>08-18</c:v>
                </c:pt>
                <c:pt idx="225">
                  <c:v>08-19</c:v>
                </c:pt>
                <c:pt idx="226">
                  <c:v>08-20</c:v>
                </c:pt>
                <c:pt idx="227">
                  <c:v>08-21</c:v>
                </c:pt>
                <c:pt idx="228">
                  <c:v>08-22</c:v>
                </c:pt>
                <c:pt idx="229">
                  <c:v>08-23</c:v>
                </c:pt>
                <c:pt idx="230">
                  <c:v>08-24</c:v>
                </c:pt>
                <c:pt idx="231">
                  <c:v>08-25</c:v>
                </c:pt>
                <c:pt idx="232">
                  <c:v>08-26</c:v>
                </c:pt>
                <c:pt idx="233">
                  <c:v>08-27</c:v>
                </c:pt>
                <c:pt idx="234">
                  <c:v>08-28</c:v>
                </c:pt>
                <c:pt idx="235">
                  <c:v>08-29</c:v>
                </c:pt>
                <c:pt idx="236">
                  <c:v>08-30</c:v>
                </c:pt>
                <c:pt idx="237">
                  <c:v>08-31</c:v>
                </c:pt>
                <c:pt idx="238">
                  <c:v>09-01</c:v>
                </c:pt>
                <c:pt idx="239">
                  <c:v>09-02</c:v>
                </c:pt>
                <c:pt idx="240">
                  <c:v>09-03</c:v>
                </c:pt>
                <c:pt idx="241">
                  <c:v>09-04</c:v>
                </c:pt>
                <c:pt idx="242">
                  <c:v>09-05</c:v>
                </c:pt>
                <c:pt idx="243">
                  <c:v>09-06</c:v>
                </c:pt>
                <c:pt idx="244">
                  <c:v>09-07</c:v>
                </c:pt>
                <c:pt idx="245">
                  <c:v>09-08</c:v>
                </c:pt>
                <c:pt idx="246">
                  <c:v>09-09</c:v>
                </c:pt>
                <c:pt idx="247">
                  <c:v>09-10</c:v>
                </c:pt>
              </c:strCache>
            </c:strRef>
          </c:cat>
          <c:val>
            <c:numRef>
              <c:f>'玉米价差+基差'!$CS$3:$CS$251</c:f>
              <c:numCache>
                <c:formatCode>General</c:formatCode>
                <c:ptCount val="248"/>
                <c:pt idx="2">
                  <c:v>45</c:v>
                </c:pt>
                <c:pt idx="3">
                  <c:v>37</c:v>
                </c:pt>
                <c:pt idx="4">
                  <c:v>30</c:v>
                </c:pt>
                <c:pt idx="5">
                  <c:v>31</c:v>
                </c:pt>
                <c:pt idx="6">
                  <c:v>-3</c:v>
                </c:pt>
                <c:pt idx="9">
                  <c:v>-24</c:v>
                </c:pt>
                <c:pt idx="10">
                  <c:v>1</c:v>
                </c:pt>
                <c:pt idx="11">
                  <c:v>-31</c:v>
                </c:pt>
                <c:pt idx="12">
                  <c:v>-42</c:v>
                </c:pt>
                <c:pt idx="13">
                  <c:v>-14</c:v>
                </c:pt>
                <c:pt idx="16">
                  <c:v>91</c:v>
                </c:pt>
                <c:pt idx="17">
                  <c:v>85</c:v>
                </c:pt>
                <c:pt idx="18">
                  <c:v>78</c:v>
                </c:pt>
                <c:pt idx="19">
                  <c:v>82</c:v>
                </c:pt>
                <c:pt idx="20">
                  <c:v>76</c:v>
                </c:pt>
                <c:pt idx="23">
                  <c:v>86</c:v>
                </c:pt>
                <c:pt idx="24">
                  <c:v>83</c:v>
                </c:pt>
                <c:pt idx="25">
                  <c:v>73</c:v>
                </c:pt>
                <c:pt idx="26">
                  <c:v>58</c:v>
                </c:pt>
                <c:pt idx="27">
                  <c:v>69</c:v>
                </c:pt>
                <c:pt idx="30">
                  <c:v>90</c:v>
                </c:pt>
                <c:pt idx="31">
                  <c:v>89</c:v>
                </c:pt>
                <c:pt idx="32">
                  <c:v>88</c:v>
                </c:pt>
                <c:pt idx="33">
                  <c:v>87</c:v>
                </c:pt>
                <c:pt idx="34">
                  <c:v>105</c:v>
                </c:pt>
                <c:pt idx="37">
                  <c:v>90</c:v>
                </c:pt>
                <c:pt idx="38">
                  <c:v>86</c:v>
                </c:pt>
                <c:pt idx="39">
                  <c:v>85</c:v>
                </c:pt>
                <c:pt idx="46">
                  <c:v>96</c:v>
                </c:pt>
                <c:pt idx="47">
                  <c:v>88</c:v>
                </c:pt>
                <c:pt idx="50">
                  <c:v>63</c:v>
                </c:pt>
                <c:pt idx="51">
                  <c:v>56</c:v>
                </c:pt>
                <c:pt idx="52">
                  <c:v>63</c:v>
                </c:pt>
                <c:pt idx="53">
                  <c:v>63</c:v>
                </c:pt>
                <c:pt idx="54">
                  <c:v>54</c:v>
                </c:pt>
                <c:pt idx="58">
                  <c:v>58</c:v>
                </c:pt>
                <c:pt idx="59">
                  <c:v>72</c:v>
                </c:pt>
                <c:pt idx="60">
                  <c:v>50</c:v>
                </c:pt>
                <c:pt idx="61">
                  <c:v>46</c:v>
                </c:pt>
                <c:pt idx="62">
                  <c:v>65</c:v>
                </c:pt>
                <c:pt idx="65">
                  <c:v>54</c:v>
                </c:pt>
                <c:pt idx="66">
                  <c:v>53</c:v>
                </c:pt>
                <c:pt idx="67">
                  <c:v>36</c:v>
                </c:pt>
                <c:pt idx="68">
                  <c:v>51</c:v>
                </c:pt>
                <c:pt idx="69">
                  <c:v>43</c:v>
                </c:pt>
                <c:pt idx="72">
                  <c:v>46</c:v>
                </c:pt>
                <c:pt idx="73">
                  <c:v>41</c:v>
                </c:pt>
                <c:pt idx="74">
                  <c:v>30</c:v>
                </c:pt>
                <c:pt idx="75">
                  <c:v>24</c:v>
                </c:pt>
                <c:pt idx="76">
                  <c:v>31</c:v>
                </c:pt>
                <c:pt idx="79">
                  <c:v>32</c:v>
                </c:pt>
                <c:pt idx="80">
                  <c:v>42</c:v>
                </c:pt>
                <c:pt idx="81">
                  <c:v>35</c:v>
                </c:pt>
                <c:pt idx="82">
                  <c:v>43</c:v>
                </c:pt>
                <c:pt idx="83">
                  <c:v>35</c:v>
                </c:pt>
                <c:pt idx="86">
                  <c:v>25</c:v>
                </c:pt>
                <c:pt idx="87">
                  <c:v>17</c:v>
                </c:pt>
                <c:pt idx="88">
                  <c:v>12</c:v>
                </c:pt>
                <c:pt idx="89">
                  <c:v>5</c:v>
                </c:pt>
                <c:pt idx="90">
                  <c:v>6</c:v>
                </c:pt>
                <c:pt idx="93">
                  <c:v>20</c:v>
                </c:pt>
                <c:pt idx="94">
                  <c:v>22</c:v>
                </c:pt>
                <c:pt idx="95">
                  <c:v>24</c:v>
                </c:pt>
                <c:pt idx="96">
                  <c:v>22</c:v>
                </c:pt>
                <c:pt idx="99">
                  <c:v>26</c:v>
                </c:pt>
                <c:pt idx="100">
                  <c:v>29</c:v>
                </c:pt>
                <c:pt idx="101">
                  <c:v>39</c:v>
                </c:pt>
                <c:pt idx="102">
                  <c:v>46</c:v>
                </c:pt>
                <c:pt idx="103">
                  <c:v>49</c:v>
                </c:pt>
                <c:pt idx="106">
                  <c:v>41</c:v>
                </c:pt>
                <c:pt idx="107">
                  <c:v>42</c:v>
                </c:pt>
                <c:pt idx="108">
                  <c:v>47</c:v>
                </c:pt>
                <c:pt idx="109">
                  <c:v>53</c:v>
                </c:pt>
                <c:pt idx="110">
                  <c:v>42</c:v>
                </c:pt>
                <c:pt idx="113">
                  <c:v>50</c:v>
                </c:pt>
                <c:pt idx="114">
                  <c:v>51</c:v>
                </c:pt>
                <c:pt idx="115">
                  <c:v>53</c:v>
                </c:pt>
                <c:pt idx="116">
                  <c:v>56</c:v>
                </c:pt>
                <c:pt idx="117">
                  <c:v>47</c:v>
                </c:pt>
                <c:pt idx="120">
                  <c:v>42</c:v>
                </c:pt>
                <c:pt idx="121">
                  <c:v>39</c:v>
                </c:pt>
                <c:pt idx="124">
                  <c:v>23</c:v>
                </c:pt>
                <c:pt idx="125">
                  <c:v>31</c:v>
                </c:pt>
                <c:pt idx="126">
                  <c:v>23</c:v>
                </c:pt>
                <c:pt idx="127">
                  <c:v>21</c:v>
                </c:pt>
                <c:pt idx="128">
                  <c:v>15</c:v>
                </c:pt>
                <c:pt idx="131">
                  <c:v>20</c:v>
                </c:pt>
                <c:pt idx="132">
                  <c:v>20</c:v>
                </c:pt>
                <c:pt idx="133">
                  <c:v>26</c:v>
                </c:pt>
                <c:pt idx="134">
                  <c:v>25</c:v>
                </c:pt>
                <c:pt idx="135">
                  <c:v>35</c:v>
                </c:pt>
                <c:pt idx="138">
                  <c:v>34</c:v>
                </c:pt>
                <c:pt idx="139">
                  <c:v>33</c:v>
                </c:pt>
                <c:pt idx="140">
                  <c:v>18</c:v>
                </c:pt>
                <c:pt idx="141">
                  <c:v>20</c:v>
                </c:pt>
                <c:pt idx="142">
                  <c:v>28</c:v>
                </c:pt>
                <c:pt idx="145">
                  <c:v>24</c:v>
                </c:pt>
                <c:pt idx="146">
                  <c:v>23</c:v>
                </c:pt>
                <c:pt idx="147">
                  <c:v>27</c:v>
                </c:pt>
                <c:pt idx="148">
                  <c:v>34</c:v>
                </c:pt>
                <c:pt idx="149">
                  <c:v>28</c:v>
                </c:pt>
                <c:pt idx="152">
                  <c:v>20</c:v>
                </c:pt>
                <c:pt idx="153">
                  <c:v>16</c:v>
                </c:pt>
                <c:pt idx="154">
                  <c:v>31</c:v>
                </c:pt>
                <c:pt idx="155">
                  <c:v>39</c:v>
                </c:pt>
                <c:pt idx="156">
                  <c:v>30</c:v>
                </c:pt>
                <c:pt idx="160">
                  <c:v>24</c:v>
                </c:pt>
                <c:pt idx="161">
                  <c:v>25</c:v>
                </c:pt>
                <c:pt idx="162">
                  <c:v>27</c:v>
                </c:pt>
                <c:pt idx="163">
                  <c:v>17</c:v>
                </c:pt>
                <c:pt idx="166">
                  <c:v>-1</c:v>
                </c:pt>
                <c:pt idx="167">
                  <c:v>4</c:v>
                </c:pt>
                <c:pt idx="168">
                  <c:v>-1</c:v>
                </c:pt>
                <c:pt idx="169">
                  <c:v>-1</c:v>
                </c:pt>
                <c:pt idx="170">
                  <c:v>2</c:v>
                </c:pt>
                <c:pt idx="173">
                  <c:v>-3</c:v>
                </c:pt>
                <c:pt idx="174">
                  <c:v>2</c:v>
                </c:pt>
                <c:pt idx="175">
                  <c:v>-2</c:v>
                </c:pt>
                <c:pt idx="176">
                  <c:v>-9</c:v>
                </c:pt>
                <c:pt idx="177">
                  <c:v>-10</c:v>
                </c:pt>
                <c:pt idx="180">
                  <c:v>-13</c:v>
                </c:pt>
                <c:pt idx="181">
                  <c:v>-9</c:v>
                </c:pt>
                <c:pt idx="182">
                  <c:v>-10</c:v>
                </c:pt>
                <c:pt idx="183">
                  <c:v>-9</c:v>
                </c:pt>
                <c:pt idx="184">
                  <c:v>-3</c:v>
                </c:pt>
                <c:pt idx="187">
                  <c:v>-8</c:v>
                </c:pt>
                <c:pt idx="188">
                  <c:v>4</c:v>
                </c:pt>
                <c:pt idx="189">
                  <c:v>16</c:v>
                </c:pt>
                <c:pt idx="190">
                  <c:v>10</c:v>
                </c:pt>
                <c:pt idx="191">
                  <c:v>-1</c:v>
                </c:pt>
                <c:pt idx="194">
                  <c:v>-3</c:v>
                </c:pt>
                <c:pt idx="195">
                  <c:v>-12</c:v>
                </c:pt>
                <c:pt idx="196">
                  <c:v>-13</c:v>
                </c:pt>
                <c:pt idx="197">
                  <c:v>-20</c:v>
                </c:pt>
                <c:pt idx="198">
                  <c:v>-13</c:v>
                </c:pt>
                <c:pt idx="201">
                  <c:v>-9</c:v>
                </c:pt>
                <c:pt idx="202">
                  <c:v>-2</c:v>
                </c:pt>
                <c:pt idx="203">
                  <c:v>3</c:v>
                </c:pt>
                <c:pt idx="204">
                  <c:v>-2</c:v>
                </c:pt>
                <c:pt idx="205">
                  <c:v>3</c:v>
                </c:pt>
                <c:pt idx="208">
                  <c:v>6</c:v>
                </c:pt>
                <c:pt idx="209">
                  <c:v>11</c:v>
                </c:pt>
                <c:pt idx="210">
                  <c:v>21</c:v>
                </c:pt>
                <c:pt idx="211">
                  <c:v>40</c:v>
                </c:pt>
                <c:pt idx="212">
                  <c:v>33</c:v>
                </c:pt>
                <c:pt idx="215">
                  <c:v>39</c:v>
                </c:pt>
                <c:pt idx="216">
                  <c:v>36</c:v>
                </c:pt>
                <c:pt idx="217">
                  <c:v>35</c:v>
                </c:pt>
                <c:pt idx="218">
                  <c:v>42</c:v>
                </c:pt>
                <c:pt idx="219">
                  <c:v>31</c:v>
                </c:pt>
                <c:pt idx="222">
                  <c:v>15</c:v>
                </c:pt>
                <c:pt idx="223">
                  <c:v>15</c:v>
                </c:pt>
                <c:pt idx="224">
                  <c:v>34</c:v>
                </c:pt>
                <c:pt idx="225">
                  <c:v>20</c:v>
                </c:pt>
                <c:pt idx="226">
                  <c:v>40</c:v>
                </c:pt>
                <c:pt idx="229">
                  <c:v>73</c:v>
                </c:pt>
                <c:pt idx="230">
                  <c:v>78</c:v>
                </c:pt>
                <c:pt idx="231">
                  <c:v>91</c:v>
                </c:pt>
                <c:pt idx="232">
                  <c:v>96</c:v>
                </c:pt>
                <c:pt idx="233">
                  <c:v>97</c:v>
                </c:pt>
                <c:pt idx="236">
                  <c:v>74</c:v>
                </c:pt>
                <c:pt idx="237">
                  <c:v>30</c:v>
                </c:pt>
                <c:pt idx="238">
                  <c:v>42</c:v>
                </c:pt>
                <c:pt idx="239">
                  <c:v>83</c:v>
                </c:pt>
                <c:pt idx="240">
                  <c:v>70</c:v>
                </c:pt>
                <c:pt idx="243">
                  <c:v>104</c:v>
                </c:pt>
                <c:pt idx="244">
                  <c:v>93</c:v>
                </c:pt>
                <c:pt idx="245">
                  <c:v>97</c:v>
                </c:pt>
                <c:pt idx="246">
                  <c:v>87</c:v>
                </c:pt>
                <c:pt idx="247">
                  <c:v>107</c:v>
                </c:pt>
              </c:numCache>
            </c:numRef>
          </c:val>
          <c:smooth val="0"/>
        </c:ser>
        <c:ser>
          <c:idx val="1"/>
          <c:order val="1"/>
          <c:tx>
            <c:strRef>
              <c:f>'玉米价差+基差'!$CT$1:$CT$2</c:f>
              <c:strCache>
                <c:ptCount val="1"/>
                <c:pt idx="0">
                  <c:v>2022</c:v>
                </c:pt>
              </c:strCache>
            </c:strRef>
          </c:tx>
          <c:spPr>
            <a:ln w="19050" cap="rnd" cmpd="sng" algn="ctr">
              <a:solidFill>
                <a:schemeClr val="accent3"/>
              </a:solidFill>
              <a:prstDash val="solid"/>
              <a:round/>
            </a:ln>
            <a:effectLst/>
          </c:spPr>
          <c:marker>
            <c:symbol val="none"/>
          </c:marker>
          <c:dLbls>
            <c:delete val="1"/>
          </c:dLbls>
          <c:cat>
            <c:strRef>
              <c:f>'玉米价差+基差'!$CR$3:$CR$251</c:f>
              <c:strCache>
                <c:ptCount val="248"/>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02-29</c:v>
                </c:pt>
                <c:pt idx="58">
                  <c:v>03-01</c:v>
                </c:pt>
                <c:pt idx="59">
                  <c:v>03-02</c:v>
                </c:pt>
                <c:pt idx="60">
                  <c:v>03-03</c:v>
                </c:pt>
                <c:pt idx="61">
                  <c:v>03-04</c:v>
                </c:pt>
                <c:pt idx="62">
                  <c:v>03-05</c:v>
                </c:pt>
                <c:pt idx="63">
                  <c:v>03-06</c:v>
                </c:pt>
                <c:pt idx="64">
                  <c:v>03-07</c:v>
                </c:pt>
                <c:pt idx="65">
                  <c:v>03-08</c:v>
                </c:pt>
                <c:pt idx="66">
                  <c:v>03-09</c:v>
                </c:pt>
                <c:pt idx="67">
                  <c:v>03-10</c:v>
                </c:pt>
                <c:pt idx="68">
                  <c:v>03-11</c:v>
                </c:pt>
                <c:pt idx="69">
                  <c:v>03-12</c:v>
                </c:pt>
                <c:pt idx="70">
                  <c:v>03-13</c:v>
                </c:pt>
                <c:pt idx="71">
                  <c:v>03-14</c:v>
                </c:pt>
                <c:pt idx="72">
                  <c:v>03-15</c:v>
                </c:pt>
                <c:pt idx="73">
                  <c:v>03-16</c:v>
                </c:pt>
                <c:pt idx="74">
                  <c:v>03-17</c:v>
                </c:pt>
                <c:pt idx="75">
                  <c:v>03-18</c:v>
                </c:pt>
                <c:pt idx="76">
                  <c:v>03-19</c:v>
                </c:pt>
                <c:pt idx="77">
                  <c:v>03-20</c:v>
                </c:pt>
                <c:pt idx="78">
                  <c:v>03-21</c:v>
                </c:pt>
                <c:pt idx="79">
                  <c:v>03-22</c:v>
                </c:pt>
                <c:pt idx="80">
                  <c:v>03-23</c:v>
                </c:pt>
                <c:pt idx="81">
                  <c:v>03-24</c:v>
                </c:pt>
                <c:pt idx="82">
                  <c:v>03-25</c:v>
                </c:pt>
                <c:pt idx="83">
                  <c:v>03-26</c:v>
                </c:pt>
                <c:pt idx="84">
                  <c:v>03-27</c:v>
                </c:pt>
                <c:pt idx="85">
                  <c:v>03-28</c:v>
                </c:pt>
                <c:pt idx="86">
                  <c:v>03-29</c:v>
                </c:pt>
                <c:pt idx="87">
                  <c:v>03-30</c:v>
                </c:pt>
                <c:pt idx="88">
                  <c:v>03-31</c:v>
                </c:pt>
                <c:pt idx="89">
                  <c:v>04-01</c:v>
                </c:pt>
                <c:pt idx="90">
                  <c:v>04-02</c:v>
                </c:pt>
                <c:pt idx="91">
                  <c:v>04-03</c:v>
                </c:pt>
                <c:pt idx="92">
                  <c:v>04-04</c:v>
                </c:pt>
                <c:pt idx="93">
                  <c:v>04-06</c:v>
                </c:pt>
                <c:pt idx="94">
                  <c:v>04-07</c:v>
                </c:pt>
                <c:pt idx="95">
                  <c:v>04-08</c:v>
                </c:pt>
                <c:pt idx="96">
                  <c:v>04-09</c:v>
                </c:pt>
                <c:pt idx="97">
                  <c:v>04-10</c:v>
                </c:pt>
                <c:pt idx="98">
                  <c:v>04-11</c:v>
                </c:pt>
                <c:pt idx="99">
                  <c:v>04-12</c:v>
                </c:pt>
                <c:pt idx="100">
                  <c:v>04-13</c:v>
                </c:pt>
                <c:pt idx="101">
                  <c:v>04-14</c:v>
                </c:pt>
                <c:pt idx="102">
                  <c:v>04-15</c:v>
                </c:pt>
                <c:pt idx="103">
                  <c:v>04-16</c:v>
                </c:pt>
                <c:pt idx="104">
                  <c:v>04-17</c:v>
                </c:pt>
                <c:pt idx="105">
                  <c:v>04-18</c:v>
                </c:pt>
                <c:pt idx="106">
                  <c:v>04-19</c:v>
                </c:pt>
                <c:pt idx="107">
                  <c:v>04-20</c:v>
                </c:pt>
                <c:pt idx="108">
                  <c:v>04-21</c:v>
                </c:pt>
                <c:pt idx="109">
                  <c:v>04-22</c:v>
                </c:pt>
                <c:pt idx="110">
                  <c:v>04-23</c:v>
                </c:pt>
                <c:pt idx="111">
                  <c:v>04-24</c:v>
                </c:pt>
                <c:pt idx="112">
                  <c:v>04-25</c:v>
                </c:pt>
                <c:pt idx="113">
                  <c:v>04-26</c:v>
                </c:pt>
                <c:pt idx="114">
                  <c:v>04-27</c:v>
                </c:pt>
                <c:pt idx="115">
                  <c:v>04-28</c:v>
                </c:pt>
                <c:pt idx="116">
                  <c:v>04-29</c:v>
                </c:pt>
                <c:pt idx="117">
                  <c:v>04-30</c:v>
                </c:pt>
                <c:pt idx="118">
                  <c:v>05-04</c:v>
                </c:pt>
                <c:pt idx="119">
                  <c:v>05-05</c:v>
                </c:pt>
                <c:pt idx="120">
                  <c:v>05-06</c:v>
                </c:pt>
                <c:pt idx="121">
                  <c:v>05-07</c:v>
                </c:pt>
                <c:pt idx="122">
                  <c:v>05-08</c:v>
                </c:pt>
                <c:pt idx="123">
                  <c:v>05-09</c:v>
                </c:pt>
                <c:pt idx="124">
                  <c:v>05-10</c:v>
                </c:pt>
                <c:pt idx="125">
                  <c:v>05-11</c:v>
                </c:pt>
                <c:pt idx="126">
                  <c:v>05-12</c:v>
                </c:pt>
                <c:pt idx="127">
                  <c:v>05-13</c:v>
                </c:pt>
                <c:pt idx="128">
                  <c:v>05-14</c:v>
                </c:pt>
                <c:pt idx="129">
                  <c:v>05-15</c:v>
                </c:pt>
                <c:pt idx="130">
                  <c:v>05-16</c:v>
                </c:pt>
                <c:pt idx="131">
                  <c:v>05-17</c:v>
                </c:pt>
                <c:pt idx="132">
                  <c:v>05-18</c:v>
                </c:pt>
                <c:pt idx="133">
                  <c:v>05-19</c:v>
                </c:pt>
                <c:pt idx="134">
                  <c:v>05-20</c:v>
                </c:pt>
                <c:pt idx="135">
                  <c:v>05-21</c:v>
                </c:pt>
                <c:pt idx="136">
                  <c:v>05-22</c:v>
                </c:pt>
                <c:pt idx="137">
                  <c:v>05-23</c:v>
                </c:pt>
                <c:pt idx="138">
                  <c:v>05-24</c:v>
                </c:pt>
                <c:pt idx="139">
                  <c:v>05-25</c:v>
                </c:pt>
                <c:pt idx="140">
                  <c:v>05-26</c:v>
                </c:pt>
                <c:pt idx="141">
                  <c:v>05-27</c:v>
                </c:pt>
                <c:pt idx="142">
                  <c:v>05-28</c:v>
                </c:pt>
                <c:pt idx="143">
                  <c:v>05-29</c:v>
                </c:pt>
                <c:pt idx="144">
                  <c:v>05-30</c:v>
                </c:pt>
                <c:pt idx="145">
                  <c:v>05-31</c:v>
                </c:pt>
                <c:pt idx="146">
                  <c:v>06-01</c:v>
                </c:pt>
                <c:pt idx="147">
                  <c:v>06-02</c:v>
                </c:pt>
                <c:pt idx="148">
                  <c:v>06-03</c:v>
                </c:pt>
                <c:pt idx="149">
                  <c:v>06-04</c:v>
                </c:pt>
                <c:pt idx="150">
                  <c:v>06-05</c:v>
                </c:pt>
                <c:pt idx="151">
                  <c:v>06-06</c:v>
                </c:pt>
                <c:pt idx="152">
                  <c:v>06-07</c:v>
                </c:pt>
                <c:pt idx="153">
                  <c:v>06-08</c:v>
                </c:pt>
                <c:pt idx="154">
                  <c:v>06-09</c:v>
                </c:pt>
                <c:pt idx="155">
                  <c:v>06-10</c:v>
                </c:pt>
                <c:pt idx="156">
                  <c:v>06-11</c:v>
                </c:pt>
                <c:pt idx="157">
                  <c:v>06-12</c:v>
                </c:pt>
                <c:pt idx="158">
                  <c:v>06-13</c:v>
                </c:pt>
                <c:pt idx="159">
                  <c:v>06-14</c:v>
                </c:pt>
                <c:pt idx="160">
                  <c:v>06-15</c:v>
                </c:pt>
                <c:pt idx="161">
                  <c:v>06-16</c:v>
                </c:pt>
                <c:pt idx="162">
                  <c:v>06-17</c:v>
                </c:pt>
                <c:pt idx="163">
                  <c:v>06-18</c:v>
                </c:pt>
                <c:pt idx="164">
                  <c:v>06-19</c:v>
                </c:pt>
                <c:pt idx="165">
                  <c:v>06-20</c:v>
                </c:pt>
                <c:pt idx="166">
                  <c:v>06-21</c:v>
                </c:pt>
                <c:pt idx="167">
                  <c:v>06-22</c:v>
                </c:pt>
                <c:pt idx="168">
                  <c:v>06-23</c:v>
                </c:pt>
                <c:pt idx="169">
                  <c:v>06-24</c:v>
                </c:pt>
                <c:pt idx="170">
                  <c:v>06-25</c:v>
                </c:pt>
                <c:pt idx="171">
                  <c:v>06-26</c:v>
                </c:pt>
                <c:pt idx="172">
                  <c:v>06-27</c:v>
                </c:pt>
                <c:pt idx="173">
                  <c:v>06-28</c:v>
                </c:pt>
                <c:pt idx="174">
                  <c:v>06-29</c:v>
                </c:pt>
                <c:pt idx="175">
                  <c:v>06-30</c:v>
                </c:pt>
                <c:pt idx="176">
                  <c:v>07-01</c:v>
                </c:pt>
                <c:pt idx="177">
                  <c:v>07-02</c:v>
                </c:pt>
                <c:pt idx="178">
                  <c:v>07-03</c:v>
                </c:pt>
                <c:pt idx="179">
                  <c:v>07-04</c:v>
                </c:pt>
                <c:pt idx="180">
                  <c:v>07-05</c:v>
                </c:pt>
                <c:pt idx="181">
                  <c:v>07-06</c:v>
                </c:pt>
                <c:pt idx="182">
                  <c:v>07-07</c:v>
                </c:pt>
                <c:pt idx="183">
                  <c:v>07-08</c:v>
                </c:pt>
                <c:pt idx="184">
                  <c:v>07-09</c:v>
                </c:pt>
                <c:pt idx="185">
                  <c:v>07-10</c:v>
                </c:pt>
                <c:pt idx="186">
                  <c:v>07-11</c:v>
                </c:pt>
                <c:pt idx="187">
                  <c:v>07-12</c:v>
                </c:pt>
                <c:pt idx="188">
                  <c:v>07-13</c:v>
                </c:pt>
                <c:pt idx="189">
                  <c:v>07-14</c:v>
                </c:pt>
                <c:pt idx="190">
                  <c:v>07-15</c:v>
                </c:pt>
                <c:pt idx="191">
                  <c:v>07-16</c:v>
                </c:pt>
                <c:pt idx="192">
                  <c:v>07-17</c:v>
                </c:pt>
                <c:pt idx="193">
                  <c:v>07-18</c:v>
                </c:pt>
                <c:pt idx="194">
                  <c:v>07-19</c:v>
                </c:pt>
                <c:pt idx="195">
                  <c:v>07-20</c:v>
                </c:pt>
                <c:pt idx="196">
                  <c:v>07-21</c:v>
                </c:pt>
                <c:pt idx="197">
                  <c:v>07-22</c:v>
                </c:pt>
                <c:pt idx="198">
                  <c:v>07-23</c:v>
                </c:pt>
                <c:pt idx="199">
                  <c:v>07-24</c:v>
                </c:pt>
                <c:pt idx="200">
                  <c:v>07-25</c:v>
                </c:pt>
                <c:pt idx="201">
                  <c:v>07-26</c:v>
                </c:pt>
                <c:pt idx="202">
                  <c:v>07-27</c:v>
                </c:pt>
                <c:pt idx="203">
                  <c:v>07-28</c:v>
                </c:pt>
                <c:pt idx="204">
                  <c:v>07-29</c:v>
                </c:pt>
                <c:pt idx="205">
                  <c:v>07-30</c:v>
                </c:pt>
                <c:pt idx="206">
                  <c:v>07-31</c:v>
                </c:pt>
                <c:pt idx="207">
                  <c:v>08-01</c:v>
                </c:pt>
                <c:pt idx="208">
                  <c:v>08-02</c:v>
                </c:pt>
                <c:pt idx="209">
                  <c:v>08-03</c:v>
                </c:pt>
                <c:pt idx="210">
                  <c:v>08-04</c:v>
                </c:pt>
                <c:pt idx="211">
                  <c:v>08-05</c:v>
                </c:pt>
                <c:pt idx="212">
                  <c:v>08-06</c:v>
                </c:pt>
                <c:pt idx="213">
                  <c:v>08-07</c:v>
                </c:pt>
                <c:pt idx="214">
                  <c:v>08-08</c:v>
                </c:pt>
                <c:pt idx="215">
                  <c:v>08-09</c:v>
                </c:pt>
                <c:pt idx="216">
                  <c:v>08-10</c:v>
                </c:pt>
                <c:pt idx="217">
                  <c:v>08-11</c:v>
                </c:pt>
                <c:pt idx="218">
                  <c:v>08-12</c:v>
                </c:pt>
                <c:pt idx="219">
                  <c:v>08-13</c:v>
                </c:pt>
                <c:pt idx="220">
                  <c:v>08-14</c:v>
                </c:pt>
                <c:pt idx="221">
                  <c:v>08-15</c:v>
                </c:pt>
                <c:pt idx="222">
                  <c:v>08-16</c:v>
                </c:pt>
                <c:pt idx="223">
                  <c:v>08-17</c:v>
                </c:pt>
                <c:pt idx="224">
                  <c:v>08-18</c:v>
                </c:pt>
                <c:pt idx="225">
                  <c:v>08-19</c:v>
                </c:pt>
                <c:pt idx="226">
                  <c:v>08-20</c:v>
                </c:pt>
                <c:pt idx="227">
                  <c:v>08-21</c:v>
                </c:pt>
                <c:pt idx="228">
                  <c:v>08-22</c:v>
                </c:pt>
                <c:pt idx="229">
                  <c:v>08-23</c:v>
                </c:pt>
                <c:pt idx="230">
                  <c:v>08-24</c:v>
                </c:pt>
                <c:pt idx="231">
                  <c:v>08-25</c:v>
                </c:pt>
                <c:pt idx="232">
                  <c:v>08-26</c:v>
                </c:pt>
                <c:pt idx="233">
                  <c:v>08-27</c:v>
                </c:pt>
                <c:pt idx="234">
                  <c:v>08-28</c:v>
                </c:pt>
                <c:pt idx="235">
                  <c:v>08-29</c:v>
                </c:pt>
                <c:pt idx="236">
                  <c:v>08-30</c:v>
                </c:pt>
                <c:pt idx="237">
                  <c:v>08-31</c:v>
                </c:pt>
                <c:pt idx="238">
                  <c:v>09-01</c:v>
                </c:pt>
                <c:pt idx="239">
                  <c:v>09-02</c:v>
                </c:pt>
                <c:pt idx="240">
                  <c:v>09-03</c:v>
                </c:pt>
                <c:pt idx="241">
                  <c:v>09-04</c:v>
                </c:pt>
                <c:pt idx="242">
                  <c:v>09-05</c:v>
                </c:pt>
                <c:pt idx="243">
                  <c:v>09-06</c:v>
                </c:pt>
                <c:pt idx="244">
                  <c:v>09-07</c:v>
                </c:pt>
                <c:pt idx="245">
                  <c:v>09-08</c:v>
                </c:pt>
                <c:pt idx="246">
                  <c:v>09-09</c:v>
                </c:pt>
                <c:pt idx="247">
                  <c:v>09-10</c:v>
                </c:pt>
              </c:strCache>
            </c:strRef>
          </c:cat>
          <c:val>
            <c:numRef>
              <c:f>'玉米价差+基差'!$CT$3:$CT$251</c:f>
              <c:numCache>
                <c:formatCode>General</c:formatCode>
                <c:ptCount val="248"/>
                <c:pt idx="2">
                  <c:v>76</c:v>
                </c:pt>
                <c:pt idx="3">
                  <c:v>80</c:v>
                </c:pt>
                <c:pt idx="4">
                  <c:v>59</c:v>
                </c:pt>
                <c:pt idx="5">
                  <c:v>63</c:v>
                </c:pt>
                <c:pt idx="8">
                  <c:v>66</c:v>
                </c:pt>
                <c:pt idx="9">
                  <c:v>78</c:v>
                </c:pt>
                <c:pt idx="10">
                  <c:v>77</c:v>
                </c:pt>
                <c:pt idx="11">
                  <c:v>69</c:v>
                </c:pt>
                <c:pt idx="12">
                  <c:v>106</c:v>
                </c:pt>
                <c:pt idx="15">
                  <c:v>90</c:v>
                </c:pt>
                <c:pt idx="16">
                  <c:v>37</c:v>
                </c:pt>
                <c:pt idx="17">
                  <c:v>49</c:v>
                </c:pt>
                <c:pt idx="18">
                  <c:v>54</c:v>
                </c:pt>
                <c:pt idx="19">
                  <c:v>57</c:v>
                </c:pt>
                <c:pt idx="22">
                  <c:v>56</c:v>
                </c:pt>
                <c:pt idx="23">
                  <c:v>92</c:v>
                </c:pt>
                <c:pt idx="24">
                  <c:v>105</c:v>
                </c:pt>
                <c:pt idx="25">
                  <c:v>106</c:v>
                </c:pt>
                <c:pt idx="26">
                  <c:v>116</c:v>
                </c:pt>
                <c:pt idx="36">
                  <c:v>99</c:v>
                </c:pt>
                <c:pt idx="37">
                  <c:v>124</c:v>
                </c:pt>
                <c:pt idx="38">
                  <c:v>125</c:v>
                </c:pt>
                <c:pt idx="39">
                  <c:v>129</c:v>
                </c:pt>
                <c:pt idx="40">
                  <c:v>118</c:v>
                </c:pt>
                <c:pt idx="42">
                  <c:v>113</c:v>
                </c:pt>
                <c:pt idx="43">
                  <c:v>117</c:v>
                </c:pt>
                <c:pt idx="44">
                  <c:v>111</c:v>
                </c:pt>
                <c:pt idx="45">
                  <c:v>98</c:v>
                </c:pt>
                <c:pt idx="46">
                  <c:v>94</c:v>
                </c:pt>
                <c:pt idx="49">
                  <c:v>78</c:v>
                </c:pt>
                <c:pt idx="50">
                  <c:v>78</c:v>
                </c:pt>
                <c:pt idx="51">
                  <c:v>71</c:v>
                </c:pt>
                <c:pt idx="52">
                  <c:v>50</c:v>
                </c:pt>
                <c:pt idx="53">
                  <c:v>51</c:v>
                </c:pt>
                <c:pt idx="56">
                  <c:v>53</c:v>
                </c:pt>
                <c:pt idx="58">
                  <c:v>56</c:v>
                </c:pt>
                <c:pt idx="59">
                  <c:v>71</c:v>
                </c:pt>
                <c:pt idx="60">
                  <c:v>76</c:v>
                </c:pt>
                <c:pt idx="61">
                  <c:v>78</c:v>
                </c:pt>
                <c:pt idx="64">
                  <c:v>105</c:v>
                </c:pt>
                <c:pt idx="65">
                  <c:v>91</c:v>
                </c:pt>
                <c:pt idx="66">
                  <c:v>71</c:v>
                </c:pt>
                <c:pt idx="67">
                  <c:v>54</c:v>
                </c:pt>
                <c:pt idx="68">
                  <c:v>65</c:v>
                </c:pt>
                <c:pt idx="71">
                  <c:v>65</c:v>
                </c:pt>
                <c:pt idx="72">
                  <c:v>67</c:v>
                </c:pt>
                <c:pt idx="73">
                  <c:v>73</c:v>
                </c:pt>
                <c:pt idx="74">
                  <c:v>68</c:v>
                </c:pt>
                <c:pt idx="75">
                  <c:v>77</c:v>
                </c:pt>
                <c:pt idx="78">
                  <c:v>61</c:v>
                </c:pt>
                <c:pt idx="79">
                  <c:v>46</c:v>
                </c:pt>
                <c:pt idx="80">
                  <c:v>50</c:v>
                </c:pt>
                <c:pt idx="81">
                  <c:v>40</c:v>
                </c:pt>
                <c:pt idx="82">
                  <c:v>27</c:v>
                </c:pt>
                <c:pt idx="85">
                  <c:v>-7</c:v>
                </c:pt>
                <c:pt idx="86">
                  <c:v>-2</c:v>
                </c:pt>
                <c:pt idx="87">
                  <c:v>3</c:v>
                </c:pt>
                <c:pt idx="88">
                  <c:v>-3</c:v>
                </c:pt>
                <c:pt idx="89">
                  <c:v>10</c:v>
                </c:pt>
                <c:pt idx="93">
                  <c:v>22</c:v>
                </c:pt>
                <c:pt idx="94">
                  <c:v>12</c:v>
                </c:pt>
                <c:pt idx="95">
                  <c:v>-1</c:v>
                </c:pt>
                <c:pt idx="98">
                  <c:v>-7</c:v>
                </c:pt>
                <c:pt idx="99">
                  <c:v>-5</c:v>
                </c:pt>
                <c:pt idx="100">
                  <c:v>-9</c:v>
                </c:pt>
                <c:pt idx="101">
                  <c:v>-6</c:v>
                </c:pt>
                <c:pt idx="102">
                  <c:v>9</c:v>
                </c:pt>
                <c:pt idx="105">
                  <c:v>4</c:v>
                </c:pt>
                <c:pt idx="106">
                  <c:v>7</c:v>
                </c:pt>
                <c:pt idx="107">
                  <c:v>-3</c:v>
                </c:pt>
                <c:pt idx="108">
                  <c:v>0</c:v>
                </c:pt>
                <c:pt idx="109">
                  <c:v>-8</c:v>
                </c:pt>
                <c:pt idx="112">
                  <c:v>-12</c:v>
                </c:pt>
                <c:pt idx="113">
                  <c:v>-7</c:v>
                </c:pt>
                <c:pt idx="114">
                  <c:v>-1</c:v>
                </c:pt>
                <c:pt idx="115">
                  <c:v>16</c:v>
                </c:pt>
                <c:pt idx="116">
                  <c:v>18</c:v>
                </c:pt>
                <c:pt idx="119">
                  <c:v>23</c:v>
                </c:pt>
                <c:pt idx="120">
                  <c:v>31</c:v>
                </c:pt>
                <c:pt idx="123">
                  <c:v>34</c:v>
                </c:pt>
                <c:pt idx="124">
                  <c:v>16</c:v>
                </c:pt>
                <c:pt idx="125">
                  <c:v>25</c:v>
                </c:pt>
                <c:pt idx="126">
                  <c:v>22</c:v>
                </c:pt>
                <c:pt idx="127">
                  <c:v>25</c:v>
                </c:pt>
                <c:pt idx="130">
                  <c:v>18</c:v>
                </c:pt>
                <c:pt idx="131">
                  <c:v>16</c:v>
                </c:pt>
                <c:pt idx="132">
                  <c:v>16</c:v>
                </c:pt>
                <c:pt idx="133">
                  <c:v>17</c:v>
                </c:pt>
                <c:pt idx="134">
                  <c:v>15</c:v>
                </c:pt>
                <c:pt idx="137">
                  <c:v>1</c:v>
                </c:pt>
                <c:pt idx="138">
                  <c:v>-6</c:v>
                </c:pt>
                <c:pt idx="139">
                  <c:v>-11</c:v>
                </c:pt>
                <c:pt idx="140">
                  <c:v>-4</c:v>
                </c:pt>
                <c:pt idx="141">
                  <c:v>-3</c:v>
                </c:pt>
                <c:pt idx="144">
                  <c:v>-9</c:v>
                </c:pt>
                <c:pt idx="145">
                  <c:v>-14</c:v>
                </c:pt>
                <c:pt idx="146">
                  <c:v>-25</c:v>
                </c:pt>
                <c:pt idx="147">
                  <c:v>-14</c:v>
                </c:pt>
                <c:pt idx="151">
                  <c:v>-8</c:v>
                </c:pt>
                <c:pt idx="152">
                  <c:v>-8</c:v>
                </c:pt>
                <c:pt idx="153">
                  <c:v>-15</c:v>
                </c:pt>
                <c:pt idx="154">
                  <c:v>-25</c:v>
                </c:pt>
                <c:pt idx="155">
                  <c:v>-22</c:v>
                </c:pt>
                <c:pt idx="158">
                  <c:v>-21</c:v>
                </c:pt>
                <c:pt idx="159">
                  <c:v>-30</c:v>
                </c:pt>
                <c:pt idx="160">
                  <c:v>-29</c:v>
                </c:pt>
                <c:pt idx="161">
                  <c:v>-22</c:v>
                </c:pt>
                <c:pt idx="162">
                  <c:v>-21</c:v>
                </c:pt>
                <c:pt idx="165">
                  <c:v>-18</c:v>
                </c:pt>
                <c:pt idx="166">
                  <c:v>-17</c:v>
                </c:pt>
                <c:pt idx="167">
                  <c:v>10</c:v>
                </c:pt>
                <c:pt idx="168">
                  <c:v>-9</c:v>
                </c:pt>
                <c:pt idx="169">
                  <c:v>-1</c:v>
                </c:pt>
                <c:pt idx="172">
                  <c:v>-4</c:v>
                </c:pt>
                <c:pt idx="173">
                  <c:v>-6</c:v>
                </c:pt>
                <c:pt idx="174">
                  <c:v>-10</c:v>
                </c:pt>
                <c:pt idx="175">
                  <c:v>-19</c:v>
                </c:pt>
                <c:pt idx="176">
                  <c:v>-27</c:v>
                </c:pt>
                <c:pt idx="179">
                  <c:v>-18</c:v>
                </c:pt>
                <c:pt idx="180">
                  <c:v>-17</c:v>
                </c:pt>
                <c:pt idx="181">
                  <c:v>-14</c:v>
                </c:pt>
                <c:pt idx="182">
                  <c:v>-12</c:v>
                </c:pt>
                <c:pt idx="183">
                  <c:v>-11</c:v>
                </c:pt>
                <c:pt idx="186">
                  <c:v>-14</c:v>
                </c:pt>
                <c:pt idx="187">
                  <c:v>-13</c:v>
                </c:pt>
                <c:pt idx="188">
                  <c:v>-7</c:v>
                </c:pt>
                <c:pt idx="189">
                  <c:v>-14</c:v>
                </c:pt>
                <c:pt idx="190">
                  <c:v>-17</c:v>
                </c:pt>
                <c:pt idx="193">
                  <c:v>-21</c:v>
                </c:pt>
                <c:pt idx="194">
                  <c:v>-52</c:v>
                </c:pt>
                <c:pt idx="195">
                  <c:v>-47</c:v>
                </c:pt>
                <c:pt idx="196">
                  <c:v>-44</c:v>
                </c:pt>
                <c:pt idx="197">
                  <c:v>-37</c:v>
                </c:pt>
                <c:pt idx="200">
                  <c:v>-43</c:v>
                </c:pt>
                <c:pt idx="201">
                  <c:v>-51</c:v>
                </c:pt>
                <c:pt idx="202">
                  <c:v>-43</c:v>
                </c:pt>
                <c:pt idx="203">
                  <c:v>-42</c:v>
                </c:pt>
                <c:pt idx="204">
                  <c:v>-48</c:v>
                </c:pt>
                <c:pt idx="207">
                  <c:v>-59</c:v>
                </c:pt>
                <c:pt idx="208">
                  <c:v>-49</c:v>
                </c:pt>
                <c:pt idx="209">
                  <c:v>-53</c:v>
                </c:pt>
                <c:pt idx="210">
                  <c:v>-51</c:v>
                </c:pt>
                <c:pt idx="211">
                  <c:v>-45</c:v>
                </c:pt>
                <c:pt idx="214">
                  <c:v>-44</c:v>
                </c:pt>
                <c:pt idx="215">
                  <c:v>-24</c:v>
                </c:pt>
                <c:pt idx="216">
                  <c:v>-18</c:v>
                </c:pt>
                <c:pt idx="217">
                  <c:v>-18</c:v>
                </c:pt>
                <c:pt idx="218">
                  <c:v>-18</c:v>
                </c:pt>
                <c:pt idx="221">
                  <c:v>-23</c:v>
                </c:pt>
                <c:pt idx="222">
                  <c:v>-44</c:v>
                </c:pt>
                <c:pt idx="223">
                  <c:v>-34</c:v>
                </c:pt>
                <c:pt idx="224">
                  <c:v>-33</c:v>
                </c:pt>
                <c:pt idx="225">
                  <c:v>-28</c:v>
                </c:pt>
                <c:pt idx="228">
                  <c:v>-22</c:v>
                </c:pt>
                <c:pt idx="229">
                  <c:v>-43</c:v>
                </c:pt>
                <c:pt idx="230">
                  <c:v>-32</c:v>
                </c:pt>
                <c:pt idx="231">
                  <c:v>-6</c:v>
                </c:pt>
                <c:pt idx="232">
                  <c:v>-8</c:v>
                </c:pt>
                <c:pt idx="235">
                  <c:v>-63</c:v>
                </c:pt>
                <c:pt idx="236">
                  <c:v>-64</c:v>
                </c:pt>
                <c:pt idx="237">
                  <c:v>-46</c:v>
                </c:pt>
                <c:pt idx="238">
                  <c:v>-49</c:v>
                </c:pt>
                <c:pt idx="239">
                  <c:v>-73</c:v>
                </c:pt>
                <c:pt idx="242">
                  <c:v>-62</c:v>
                </c:pt>
                <c:pt idx="243">
                  <c:v>-72</c:v>
                </c:pt>
                <c:pt idx="244">
                  <c:v>-62</c:v>
                </c:pt>
                <c:pt idx="245">
                  <c:v>-79</c:v>
                </c:pt>
                <c:pt idx="246">
                  <c:v>-58</c:v>
                </c:pt>
              </c:numCache>
            </c:numRef>
          </c:val>
          <c:smooth val="0"/>
        </c:ser>
        <c:ser>
          <c:idx val="2"/>
          <c:order val="2"/>
          <c:tx>
            <c:strRef>
              <c:f>'玉米价差+基差'!$CU$1:$CU$2</c:f>
              <c:strCache>
                <c:ptCount val="1"/>
                <c:pt idx="0">
                  <c:v>2023</c:v>
                </c:pt>
              </c:strCache>
            </c:strRef>
          </c:tx>
          <c:spPr>
            <a:ln w="15875" cap="rnd" cmpd="sng" algn="ctr">
              <a:solidFill>
                <a:srgbClr val="003873"/>
              </a:solidFill>
              <a:prstDash val="solid"/>
              <a:round/>
            </a:ln>
            <a:effectLst/>
          </c:spPr>
          <c:marker>
            <c:symbol val="none"/>
          </c:marker>
          <c:dLbls>
            <c:delete val="1"/>
          </c:dLbls>
          <c:cat>
            <c:strRef>
              <c:f>'玉米价差+基差'!$CR$3:$CR$251</c:f>
              <c:strCache>
                <c:ptCount val="248"/>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02-29</c:v>
                </c:pt>
                <c:pt idx="58">
                  <c:v>03-01</c:v>
                </c:pt>
                <c:pt idx="59">
                  <c:v>03-02</c:v>
                </c:pt>
                <c:pt idx="60">
                  <c:v>03-03</c:v>
                </c:pt>
                <c:pt idx="61">
                  <c:v>03-04</c:v>
                </c:pt>
                <c:pt idx="62">
                  <c:v>03-05</c:v>
                </c:pt>
                <c:pt idx="63">
                  <c:v>03-06</c:v>
                </c:pt>
                <c:pt idx="64">
                  <c:v>03-07</c:v>
                </c:pt>
                <c:pt idx="65">
                  <c:v>03-08</c:v>
                </c:pt>
                <c:pt idx="66">
                  <c:v>03-09</c:v>
                </c:pt>
                <c:pt idx="67">
                  <c:v>03-10</c:v>
                </c:pt>
                <c:pt idx="68">
                  <c:v>03-11</c:v>
                </c:pt>
                <c:pt idx="69">
                  <c:v>03-12</c:v>
                </c:pt>
                <c:pt idx="70">
                  <c:v>03-13</c:v>
                </c:pt>
                <c:pt idx="71">
                  <c:v>03-14</c:v>
                </c:pt>
                <c:pt idx="72">
                  <c:v>03-15</c:v>
                </c:pt>
                <c:pt idx="73">
                  <c:v>03-16</c:v>
                </c:pt>
                <c:pt idx="74">
                  <c:v>03-17</c:v>
                </c:pt>
                <c:pt idx="75">
                  <c:v>03-18</c:v>
                </c:pt>
                <c:pt idx="76">
                  <c:v>03-19</c:v>
                </c:pt>
                <c:pt idx="77">
                  <c:v>03-20</c:v>
                </c:pt>
                <c:pt idx="78">
                  <c:v>03-21</c:v>
                </c:pt>
                <c:pt idx="79">
                  <c:v>03-22</c:v>
                </c:pt>
                <c:pt idx="80">
                  <c:v>03-23</c:v>
                </c:pt>
                <c:pt idx="81">
                  <c:v>03-24</c:v>
                </c:pt>
                <c:pt idx="82">
                  <c:v>03-25</c:v>
                </c:pt>
                <c:pt idx="83">
                  <c:v>03-26</c:v>
                </c:pt>
                <c:pt idx="84">
                  <c:v>03-27</c:v>
                </c:pt>
                <c:pt idx="85">
                  <c:v>03-28</c:v>
                </c:pt>
                <c:pt idx="86">
                  <c:v>03-29</c:v>
                </c:pt>
                <c:pt idx="87">
                  <c:v>03-30</c:v>
                </c:pt>
                <c:pt idx="88">
                  <c:v>03-31</c:v>
                </c:pt>
                <c:pt idx="89">
                  <c:v>04-01</c:v>
                </c:pt>
                <c:pt idx="90">
                  <c:v>04-02</c:v>
                </c:pt>
                <c:pt idx="91">
                  <c:v>04-03</c:v>
                </c:pt>
                <c:pt idx="92">
                  <c:v>04-04</c:v>
                </c:pt>
                <c:pt idx="93">
                  <c:v>04-06</c:v>
                </c:pt>
                <c:pt idx="94">
                  <c:v>04-07</c:v>
                </c:pt>
                <c:pt idx="95">
                  <c:v>04-08</c:v>
                </c:pt>
                <c:pt idx="96">
                  <c:v>04-09</c:v>
                </c:pt>
                <c:pt idx="97">
                  <c:v>04-10</c:v>
                </c:pt>
                <c:pt idx="98">
                  <c:v>04-11</c:v>
                </c:pt>
                <c:pt idx="99">
                  <c:v>04-12</c:v>
                </c:pt>
                <c:pt idx="100">
                  <c:v>04-13</c:v>
                </c:pt>
                <c:pt idx="101">
                  <c:v>04-14</c:v>
                </c:pt>
                <c:pt idx="102">
                  <c:v>04-15</c:v>
                </c:pt>
                <c:pt idx="103">
                  <c:v>04-16</c:v>
                </c:pt>
                <c:pt idx="104">
                  <c:v>04-17</c:v>
                </c:pt>
                <c:pt idx="105">
                  <c:v>04-18</c:v>
                </c:pt>
                <c:pt idx="106">
                  <c:v>04-19</c:v>
                </c:pt>
                <c:pt idx="107">
                  <c:v>04-20</c:v>
                </c:pt>
                <c:pt idx="108">
                  <c:v>04-21</c:v>
                </c:pt>
                <c:pt idx="109">
                  <c:v>04-22</c:v>
                </c:pt>
                <c:pt idx="110">
                  <c:v>04-23</c:v>
                </c:pt>
                <c:pt idx="111">
                  <c:v>04-24</c:v>
                </c:pt>
                <c:pt idx="112">
                  <c:v>04-25</c:v>
                </c:pt>
                <c:pt idx="113">
                  <c:v>04-26</c:v>
                </c:pt>
                <c:pt idx="114">
                  <c:v>04-27</c:v>
                </c:pt>
                <c:pt idx="115">
                  <c:v>04-28</c:v>
                </c:pt>
                <c:pt idx="116">
                  <c:v>04-29</c:v>
                </c:pt>
                <c:pt idx="117">
                  <c:v>04-30</c:v>
                </c:pt>
                <c:pt idx="118">
                  <c:v>05-04</c:v>
                </c:pt>
                <c:pt idx="119">
                  <c:v>05-05</c:v>
                </c:pt>
                <c:pt idx="120">
                  <c:v>05-06</c:v>
                </c:pt>
                <c:pt idx="121">
                  <c:v>05-07</c:v>
                </c:pt>
                <c:pt idx="122">
                  <c:v>05-08</c:v>
                </c:pt>
                <c:pt idx="123">
                  <c:v>05-09</c:v>
                </c:pt>
                <c:pt idx="124">
                  <c:v>05-10</c:v>
                </c:pt>
                <c:pt idx="125">
                  <c:v>05-11</c:v>
                </c:pt>
                <c:pt idx="126">
                  <c:v>05-12</c:v>
                </c:pt>
                <c:pt idx="127">
                  <c:v>05-13</c:v>
                </c:pt>
                <c:pt idx="128">
                  <c:v>05-14</c:v>
                </c:pt>
                <c:pt idx="129">
                  <c:v>05-15</c:v>
                </c:pt>
                <c:pt idx="130">
                  <c:v>05-16</c:v>
                </c:pt>
                <c:pt idx="131">
                  <c:v>05-17</c:v>
                </c:pt>
                <c:pt idx="132">
                  <c:v>05-18</c:v>
                </c:pt>
                <c:pt idx="133">
                  <c:v>05-19</c:v>
                </c:pt>
                <c:pt idx="134">
                  <c:v>05-20</c:v>
                </c:pt>
                <c:pt idx="135">
                  <c:v>05-21</c:v>
                </c:pt>
                <c:pt idx="136">
                  <c:v>05-22</c:v>
                </c:pt>
                <c:pt idx="137">
                  <c:v>05-23</c:v>
                </c:pt>
                <c:pt idx="138">
                  <c:v>05-24</c:v>
                </c:pt>
                <c:pt idx="139">
                  <c:v>05-25</c:v>
                </c:pt>
                <c:pt idx="140">
                  <c:v>05-26</c:v>
                </c:pt>
                <c:pt idx="141">
                  <c:v>05-27</c:v>
                </c:pt>
                <c:pt idx="142">
                  <c:v>05-28</c:v>
                </c:pt>
                <c:pt idx="143">
                  <c:v>05-29</c:v>
                </c:pt>
                <c:pt idx="144">
                  <c:v>05-30</c:v>
                </c:pt>
                <c:pt idx="145">
                  <c:v>05-31</c:v>
                </c:pt>
                <c:pt idx="146">
                  <c:v>06-01</c:v>
                </c:pt>
                <c:pt idx="147">
                  <c:v>06-02</c:v>
                </c:pt>
                <c:pt idx="148">
                  <c:v>06-03</c:v>
                </c:pt>
                <c:pt idx="149">
                  <c:v>06-04</c:v>
                </c:pt>
                <c:pt idx="150">
                  <c:v>06-05</c:v>
                </c:pt>
                <c:pt idx="151">
                  <c:v>06-06</c:v>
                </c:pt>
                <c:pt idx="152">
                  <c:v>06-07</c:v>
                </c:pt>
                <c:pt idx="153">
                  <c:v>06-08</c:v>
                </c:pt>
                <c:pt idx="154">
                  <c:v>06-09</c:v>
                </c:pt>
                <c:pt idx="155">
                  <c:v>06-10</c:v>
                </c:pt>
                <c:pt idx="156">
                  <c:v>06-11</c:v>
                </c:pt>
                <c:pt idx="157">
                  <c:v>06-12</c:v>
                </c:pt>
                <c:pt idx="158">
                  <c:v>06-13</c:v>
                </c:pt>
                <c:pt idx="159">
                  <c:v>06-14</c:v>
                </c:pt>
                <c:pt idx="160">
                  <c:v>06-15</c:v>
                </c:pt>
                <c:pt idx="161">
                  <c:v>06-16</c:v>
                </c:pt>
                <c:pt idx="162">
                  <c:v>06-17</c:v>
                </c:pt>
                <c:pt idx="163">
                  <c:v>06-18</c:v>
                </c:pt>
                <c:pt idx="164">
                  <c:v>06-19</c:v>
                </c:pt>
                <c:pt idx="165">
                  <c:v>06-20</c:v>
                </c:pt>
                <c:pt idx="166">
                  <c:v>06-21</c:v>
                </c:pt>
                <c:pt idx="167">
                  <c:v>06-22</c:v>
                </c:pt>
                <c:pt idx="168">
                  <c:v>06-23</c:v>
                </c:pt>
                <c:pt idx="169">
                  <c:v>06-24</c:v>
                </c:pt>
                <c:pt idx="170">
                  <c:v>06-25</c:v>
                </c:pt>
                <c:pt idx="171">
                  <c:v>06-26</c:v>
                </c:pt>
                <c:pt idx="172">
                  <c:v>06-27</c:v>
                </c:pt>
                <c:pt idx="173">
                  <c:v>06-28</c:v>
                </c:pt>
                <c:pt idx="174">
                  <c:v>06-29</c:v>
                </c:pt>
                <c:pt idx="175">
                  <c:v>06-30</c:v>
                </c:pt>
                <c:pt idx="176">
                  <c:v>07-01</c:v>
                </c:pt>
                <c:pt idx="177">
                  <c:v>07-02</c:v>
                </c:pt>
                <c:pt idx="178">
                  <c:v>07-03</c:v>
                </c:pt>
                <c:pt idx="179">
                  <c:v>07-04</c:v>
                </c:pt>
                <c:pt idx="180">
                  <c:v>07-05</c:v>
                </c:pt>
                <c:pt idx="181">
                  <c:v>07-06</c:v>
                </c:pt>
                <c:pt idx="182">
                  <c:v>07-07</c:v>
                </c:pt>
                <c:pt idx="183">
                  <c:v>07-08</c:v>
                </c:pt>
                <c:pt idx="184">
                  <c:v>07-09</c:v>
                </c:pt>
                <c:pt idx="185">
                  <c:v>07-10</c:v>
                </c:pt>
                <c:pt idx="186">
                  <c:v>07-11</c:v>
                </c:pt>
                <c:pt idx="187">
                  <c:v>07-12</c:v>
                </c:pt>
                <c:pt idx="188">
                  <c:v>07-13</c:v>
                </c:pt>
                <c:pt idx="189">
                  <c:v>07-14</c:v>
                </c:pt>
                <c:pt idx="190">
                  <c:v>07-15</c:v>
                </c:pt>
                <c:pt idx="191">
                  <c:v>07-16</c:v>
                </c:pt>
                <c:pt idx="192">
                  <c:v>07-17</c:v>
                </c:pt>
                <c:pt idx="193">
                  <c:v>07-18</c:v>
                </c:pt>
                <c:pt idx="194">
                  <c:v>07-19</c:v>
                </c:pt>
                <c:pt idx="195">
                  <c:v>07-20</c:v>
                </c:pt>
                <c:pt idx="196">
                  <c:v>07-21</c:v>
                </c:pt>
                <c:pt idx="197">
                  <c:v>07-22</c:v>
                </c:pt>
                <c:pt idx="198">
                  <c:v>07-23</c:v>
                </c:pt>
                <c:pt idx="199">
                  <c:v>07-24</c:v>
                </c:pt>
                <c:pt idx="200">
                  <c:v>07-25</c:v>
                </c:pt>
                <c:pt idx="201">
                  <c:v>07-26</c:v>
                </c:pt>
                <c:pt idx="202">
                  <c:v>07-27</c:v>
                </c:pt>
                <c:pt idx="203">
                  <c:v>07-28</c:v>
                </c:pt>
                <c:pt idx="204">
                  <c:v>07-29</c:v>
                </c:pt>
                <c:pt idx="205">
                  <c:v>07-30</c:v>
                </c:pt>
                <c:pt idx="206">
                  <c:v>07-31</c:v>
                </c:pt>
                <c:pt idx="207">
                  <c:v>08-01</c:v>
                </c:pt>
                <c:pt idx="208">
                  <c:v>08-02</c:v>
                </c:pt>
                <c:pt idx="209">
                  <c:v>08-03</c:v>
                </c:pt>
                <c:pt idx="210">
                  <c:v>08-04</c:v>
                </c:pt>
                <c:pt idx="211">
                  <c:v>08-05</c:v>
                </c:pt>
                <c:pt idx="212">
                  <c:v>08-06</c:v>
                </c:pt>
                <c:pt idx="213">
                  <c:v>08-07</c:v>
                </c:pt>
                <c:pt idx="214">
                  <c:v>08-08</c:v>
                </c:pt>
                <c:pt idx="215">
                  <c:v>08-09</c:v>
                </c:pt>
                <c:pt idx="216">
                  <c:v>08-10</c:v>
                </c:pt>
                <c:pt idx="217">
                  <c:v>08-11</c:v>
                </c:pt>
                <c:pt idx="218">
                  <c:v>08-12</c:v>
                </c:pt>
                <c:pt idx="219">
                  <c:v>08-13</c:v>
                </c:pt>
                <c:pt idx="220">
                  <c:v>08-14</c:v>
                </c:pt>
                <c:pt idx="221">
                  <c:v>08-15</c:v>
                </c:pt>
                <c:pt idx="222">
                  <c:v>08-16</c:v>
                </c:pt>
                <c:pt idx="223">
                  <c:v>08-17</c:v>
                </c:pt>
                <c:pt idx="224">
                  <c:v>08-18</c:v>
                </c:pt>
                <c:pt idx="225">
                  <c:v>08-19</c:v>
                </c:pt>
                <c:pt idx="226">
                  <c:v>08-20</c:v>
                </c:pt>
                <c:pt idx="227">
                  <c:v>08-21</c:v>
                </c:pt>
                <c:pt idx="228">
                  <c:v>08-22</c:v>
                </c:pt>
                <c:pt idx="229">
                  <c:v>08-23</c:v>
                </c:pt>
                <c:pt idx="230">
                  <c:v>08-24</c:v>
                </c:pt>
                <c:pt idx="231">
                  <c:v>08-25</c:v>
                </c:pt>
                <c:pt idx="232">
                  <c:v>08-26</c:v>
                </c:pt>
                <c:pt idx="233">
                  <c:v>08-27</c:v>
                </c:pt>
                <c:pt idx="234">
                  <c:v>08-28</c:v>
                </c:pt>
                <c:pt idx="235">
                  <c:v>08-29</c:v>
                </c:pt>
                <c:pt idx="236">
                  <c:v>08-30</c:v>
                </c:pt>
                <c:pt idx="237">
                  <c:v>08-31</c:v>
                </c:pt>
                <c:pt idx="238">
                  <c:v>09-01</c:v>
                </c:pt>
                <c:pt idx="239">
                  <c:v>09-02</c:v>
                </c:pt>
                <c:pt idx="240">
                  <c:v>09-03</c:v>
                </c:pt>
                <c:pt idx="241">
                  <c:v>09-04</c:v>
                </c:pt>
                <c:pt idx="242">
                  <c:v>09-05</c:v>
                </c:pt>
                <c:pt idx="243">
                  <c:v>09-06</c:v>
                </c:pt>
                <c:pt idx="244">
                  <c:v>09-07</c:v>
                </c:pt>
                <c:pt idx="245">
                  <c:v>09-08</c:v>
                </c:pt>
                <c:pt idx="246">
                  <c:v>09-09</c:v>
                </c:pt>
                <c:pt idx="247">
                  <c:v>09-10</c:v>
                </c:pt>
              </c:strCache>
            </c:strRef>
          </c:cat>
          <c:val>
            <c:numRef>
              <c:f>'玉米价差+基差'!$CU$3:$CU$251</c:f>
              <c:numCache>
                <c:formatCode>General</c:formatCode>
                <c:ptCount val="248"/>
                <c:pt idx="1">
                  <c:v>-6</c:v>
                </c:pt>
                <c:pt idx="2">
                  <c:v>-13</c:v>
                </c:pt>
                <c:pt idx="3">
                  <c:v>-4</c:v>
                </c:pt>
                <c:pt idx="4">
                  <c:v>-22</c:v>
                </c:pt>
                <c:pt idx="7">
                  <c:v>-15</c:v>
                </c:pt>
                <c:pt idx="8">
                  <c:v>-29</c:v>
                </c:pt>
                <c:pt idx="9">
                  <c:v>-27</c:v>
                </c:pt>
                <c:pt idx="10">
                  <c:v>-24</c:v>
                </c:pt>
                <c:pt idx="11">
                  <c:v>-37</c:v>
                </c:pt>
                <c:pt idx="14">
                  <c:v>-14</c:v>
                </c:pt>
                <c:pt idx="15">
                  <c:v>53</c:v>
                </c:pt>
                <c:pt idx="16">
                  <c:v>54</c:v>
                </c:pt>
                <c:pt idx="17">
                  <c:v>52</c:v>
                </c:pt>
                <c:pt idx="18">
                  <c:v>64</c:v>
                </c:pt>
                <c:pt idx="28">
                  <c:v>77</c:v>
                </c:pt>
                <c:pt idx="29">
                  <c:v>72</c:v>
                </c:pt>
                <c:pt idx="30">
                  <c:v>62</c:v>
                </c:pt>
                <c:pt idx="31">
                  <c:v>63</c:v>
                </c:pt>
                <c:pt idx="32">
                  <c:v>64</c:v>
                </c:pt>
                <c:pt idx="35">
                  <c:v>47</c:v>
                </c:pt>
                <c:pt idx="36">
                  <c:v>47</c:v>
                </c:pt>
                <c:pt idx="37">
                  <c:v>50</c:v>
                </c:pt>
                <c:pt idx="38">
                  <c:v>47</c:v>
                </c:pt>
                <c:pt idx="39">
                  <c:v>46</c:v>
                </c:pt>
                <c:pt idx="41">
                  <c:v>56</c:v>
                </c:pt>
                <c:pt idx="42">
                  <c:v>61</c:v>
                </c:pt>
                <c:pt idx="43">
                  <c:v>61</c:v>
                </c:pt>
                <c:pt idx="44">
                  <c:v>64</c:v>
                </c:pt>
                <c:pt idx="45">
                  <c:v>68</c:v>
                </c:pt>
                <c:pt idx="48">
                  <c:v>71</c:v>
                </c:pt>
                <c:pt idx="49">
                  <c:v>67</c:v>
                </c:pt>
                <c:pt idx="50">
                  <c:v>68</c:v>
                </c:pt>
                <c:pt idx="51">
                  <c:v>60</c:v>
                </c:pt>
                <c:pt idx="52">
                  <c:v>64</c:v>
                </c:pt>
                <c:pt idx="55">
                  <c:v>69</c:v>
                </c:pt>
                <c:pt idx="56">
                  <c:v>72</c:v>
                </c:pt>
                <c:pt idx="58">
                  <c:v>77</c:v>
                </c:pt>
                <c:pt idx="59">
                  <c:v>87</c:v>
                </c:pt>
                <c:pt idx="60">
                  <c:v>76</c:v>
                </c:pt>
                <c:pt idx="63">
                  <c:v>78</c:v>
                </c:pt>
                <c:pt idx="64">
                  <c:v>81</c:v>
                </c:pt>
                <c:pt idx="65">
                  <c:v>81</c:v>
                </c:pt>
                <c:pt idx="66">
                  <c:v>80</c:v>
                </c:pt>
                <c:pt idx="67">
                  <c:v>83</c:v>
                </c:pt>
                <c:pt idx="70">
                  <c:v>82</c:v>
                </c:pt>
                <c:pt idx="71">
                  <c:v>78</c:v>
                </c:pt>
                <c:pt idx="72">
                  <c:v>68</c:v>
                </c:pt>
                <c:pt idx="73">
                  <c:v>63</c:v>
                </c:pt>
                <c:pt idx="74">
                  <c:v>68</c:v>
                </c:pt>
                <c:pt idx="77">
                  <c:v>77</c:v>
                </c:pt>
                <c:pt idx="78">
                  <c:v>60</c:v>
                </c:pt>
                <c:pt idx="79">
                  <c:v>64</c:v>
                </c:pt>
                <c:pt idx="80">
                  <c:v>63</c:v>
                </c:pt>
                <c:pt idx="81">
                  <c:v>48</c:v>
                </c:pt>
                <c:pt idx="84">
                  <c:v>32</c:v>
                </c:pt>
                <c:pt idx="85">
                  <c:v>37</c:v>
                </c:pt>
                <c:pt idx="86">
                  <c:v>33</c:v>
                </c:pt>
                <c:pt idx="87">
                  <c:v>33</c:v>
                </c:pt>
                <c:pt idx="88">
                  <c:v>24</c:v>
                </c:pt>
                <c:pt idx="91">
                  <c:v>26</c:v>
                </c:pt>
                <c:pt idx="92">
                  <c:v>16</c:v>
                </c:pt>
                <c:pt idx="93">
                  <c:v>14</c:v>
                </c:pt>
                <c:pt idx="94">
                  <c:v>27</c:v>
                </c:pt>
                <c:pt idx="97">
                  <c:v>45</c:v>
                </c:pt>
                <c:pt idx="98">
                  <c:v>51</c:v>
                </c:pt>
                <c:pt idx="99">
                  <c:v>44</c:v>
                </c:pt>
                <c:pt idx="100">
                  <c:v>49</c:v>
                </c:pt>
                <c:pt idx="101">
                  <c:v>49</c:v>
                </c:pt>
                <c:pt idx="104">
                  <c:v>40</c:v>
                </c:pt>
                <c:pt idx="105">
                  <c:v>46</c:v>
                </c:pt>
                <c:pt idx="106">
                  <c:v>46</c:v>
                </c:pt>
                <c:pt idx="107">
                  <c:v>32</c:v>
                </c:pt>
                <c:pt idx="108">
                  <c:v>8</c:v>
                </c:pt>
                <c:pt idx="111">
                  <c:v>21</c:v>
                </c:pt>
                <c:pt idx="112">
                  <c:v>32</c:v>
                </c:pt>
                <c:pt idx="113">
                  <c:v>47</c:v>
                </c:pt>
                <c:pt idx="114">
                  <c:v>60</c:v>
                </c:pt>
                <c:pt idx="115">
                  <c:v>60</c:v>
                </c:pt>
                <c:pt idx="118">
                  <c:v>68</c:v>
                </c:pt>
                <c:pt idx="119">
                  <c:v>73</c:v>
                </c:pt>
                <c:pt idx="122">
                  <c:v>69</c:v>
                </c:pt>
                <c:pt idx="123">
                  <c:v>71</c:v>
                </c:pt>
                <c:pt idx="124">
                  <c:v>68</c:v>
                </c:pt>
                <c:pt idx="125">
                  <c:v>66</c:v>
                </c:pt>
                <c:pt idx="126">
                  <c:v>49</c:v>
                </c:pt>
                <c:pt idx="129">
                  <c:v>50</c:v>
                </c:pt>
                <c:pt idx="130">
                  <c:v>62</c:v>
                </c:pt>
                <c:pt idx="131">
                  <c:v>54</c:v>
                </c:pt>
                <c:pt idx="132">
                  <c:v>52</c:v>
                </c:pt>
                <c:pt idx="133">
                  <c:v>50</c:v>
                </c:pt>
                <c:pt idx="136">
                  <c:v>46</c:v>
                </c:pt>
                <c:pt idx="137">
                  <c:v>65</c:v>
                </c:pt>
                <c:pt idx="138">
                  <c:v>61</c:v>
                </c:pt>
                <c:pt idx="139">
                  <c:v>62</c:v>
                </c:pt>
                <c:pt idx="140">
                  <c:v>76</c:v>
                </c:pt>
                <c:pt idx="143">
                  <c:v>72</c:v>
                </c:pt>
                <c:pt idx="144">
                  <c:v>75</c:v>
                </c:pt>
                <c:pt idx="145">
                  <c:v>84</c:v>
                </c:pt>
                <c:pt idx="146">
                  <c:v>81</c:v>
                </c:pt>
                <c:pt idx="147">
                  <c:v>84</c:v>
                </c:pt>
                <c:pt idx="150">
                  <c:v>93</c:v>
                </c:pt>
                <c:pt idx="151">
                  <c:v>82</c:v>
                </c:pt>
                <c:pt idx="152">
                  <c:v>75</c:v>
                </c:pt>
                <c:pt idx="153">
                  <c:v>78</c:v>
                </c:pt>
                <c:pt idx="154">
                  <c:v>87</c:v>
                </c:pt>
                <c:pt idx="157">
                  <c:v>75</c:v>
                </c:pt>
                <c:pt idx="158">
                  <c:v>82</c:v>
                </c:pt>
                <c:pt idx="159">
                  <c:v>81</c:v>
                </c:pt>
                <c:pt idx="160">
                  <c:v>89</c:v>
                </c:pt>
                <c:pt idx="161">
                  <c:v>76</c:v>
                </c:pt>
                <c:pt idx="164">
                  <c:v>88</c:v>
                </c:pt>
                <c:pt idx="165">
                  <c:v>97</c:v>
                </c:pt>
                <c:pt idx="166">
                  <c:v>111</c:v>
                </c:pt>
                <c:pt idx="171">
                  <c:v>130</c:v>
                </c:pt>
                <c:pt idx="172">
                  <c:v>137</c:v>
                </c:pt>
                <c:pt idx="173">
                  <c:v>134</c:v>
                </c:pt>
                <c:pt idx="174">
                  <c:v>145</c:v>
                </c:pt>
                <c:pt idx="175">
                  <c:v>163</c:v>
                </c:pt>
                <c:pt idx="178">
                  <c:v>191</c:v>
                </c:pt>
                <c:pt idx="179">
                  <c:v>207</c:v>
                </c:pt>
                <c:pt idx="180">
                  <c:v>206</c:v>
                </c:pt>
                <c:pt idx="181">
                  <c:v>192</c:v>
                </c:pt>
                <c:pt idx="182">
                  <c:v>202</c:v>
                </c:pt>
                <c:pt idx="185">
                  <c:v>209</c:v>
                </c:pt>
                <c:pt idx="186">
                  <c:v>188</c:v>
                </c:pt>
                <c:pt idx="187">
                  <c:v>181</c:v>
                </c:pt>
                <c:pt idx="188">
                  <c:v>176</c:v>
                </c:pt>
                <c:pt idx="189">
                  <c:v>175</c:v>
                </c:pt>
                <c:pt idx="192">
                  <c:v>175</c:v>
                </c:pt>
                <c:pt idx="193">
                  <c:v>142</c:v>
                </c:pt>
                <c:pt idx="194">
                  <c:v>124</c:v>
                </c:pt>
                <c:pt idx="195">
                  <c:v>120</c:v>
                </c:pt>
                <c:pt idx="196">
                  <c:v>114</c:v>
                </c:pt>
                <c:pt idx="199">
                  <c:v>115</c:v>
                </c:pt>
                <c:pt idx="200">
                  <c:v>111</c:v>
                </c:pt>
                <c:pt idx="201">
                  <c:v>125</c:v>
                </c:pt>
                <c:pt idx="202">
                  <c:v>116</c:v>
                </c:pt>
                <c:pt idx="203">
                  <c:v>126</c:v>
                </c:pt>
                <c:pt idx="206">
                  <c:v>133</c:v>
                </c:pt>
                <c:pt idx="207">
                  <c:v>124</c:v>
                </c:pt>
                <c:pt idx="208">
                  <c:v>147</c:v>
                </c:pt>
                <c:pt idx="209">
                  <c:v>156</c:v>
                </c:pt>
                <c:pt idx="210">
                  <c:v>132</c:v>
                </c:pt>
                <c:pt idx="213">
                  <c:v>115</c:v>
                </c:pt>
                <c:pt idx="214">
                  <c:v>126</c:v>
                </c:pt>
                <c:pt idx="215">
                  <c:v>131</c:v>
                </c:pt>
                <c:pt idx="216">
                  <c:v>145</c:v>
                </c:pt>
                <c:pt idx="217">
                  <c:v>116</c:v>
                </c:pt>
                <c:pt idx="220">
                  <c:v>123</c:v>
                </c:pt>
                <c:pt idx="221">
                  <c:v>113</c:v>
                </c:pt>
                <c:pt idx="222">
                  <c:v>131</c:v>
                </c:pt>
                <c:pt idx="223">
                  <c:v>155</c:v>
                </c:pt>
                <c:pt idx="224">
                  <c:v>158</c:v>
                </c:pt>
                <c:pt idx="227">
                  <c:v>166</c:v>
                </c:pt>
                <c:pt idx="228">
                  <c:v>184</c:v>
                </c:pt>
                <c:pt idx="229">
                  <c:v>183</c:v>
                </c:pt>
                <c:pt idx="230">
                  <c:v>186</c:v>
                </c:pt>
                <c:pt idx="231">
                  <c:v>177</c:v>
                </c:pt>
                <c:pt idx="234">
                  <c:v>164</c:v>
                </c:pt>
                <c:pt idx="235">
                  <c:v>168</c:v>
                </c:pt>
                <c:pt idx="236">
                  <c:v>165</c:v>
                </c:pt>
                <c:pt idx="237">
                  <c:v>173</c:v>
                </c:pt>
                <c:pt idx="238">
                  <c:v>198</c:v>
                </c:pt>
                <c:pt idx="241">
                  <c:v>238</c:v>
                </c:pt>
                <c:pt idx="242">
                  <c:v>228</c:v>
                </c:pt>
                <c:pt idx="243">
                  <c:v>222</c:v>
                </c:pt>
                <c:pt idx="244">
                  <c:v>210</c:v>
                </c:pt>
                <c:pt idx="245">
                  <c:v>258</c:v>
                </c:pt>
              </c:numCache>
            </c:numRef>
          </c:val>
          <c:smooth val="0"/>
        </c:ser>
        <c:ser>
          <c:idx val="3"/>
          <c:order val="3"/>
          <c:tx>
            <c:strRef>
              <c:f>'玉米价差+基差'!$CV$1:$CV$2</c:f>
              <c:strCache>
                <c:ptCount val="1"/>
                <c:pt idx="0">
                  <c:v>2024</c:v>
                </c:pt>
              </c:strCache>
            </c:strRef>
          </c:tx>
          <c:spPr>
            <a:ln w="25400" cap="rnd" cmpd="sng" algn="ctr">
              <a:solidFill>
                <a:srgbClr val="D32F2F"/>
              </a:solidFill>
              <a:prstDash val="solid"/>
              <a:round/>
            </a:ln>
            <a:effectLst/>
          </c:spPr>
          <c:marker>
            <c:symbol val="none"/>
          </c:marker>
          <c:dLbls>
            <c:delete val="1"/>
          </c:dLbls>
          <c:cat>
            <c:strRef>
              <c:f>'玉米价差+基差'!$CR$3:$CR$251</c:f>
              <c:strCache>
                <c:ptCount val="248"/>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02-29</c:v>
                </c:pt>
                <c:pt idx="58">
                  <c:v>03-01</c:v>
                </c:pt>
                <c:pt idx="59">
                  <c:v>03-02</c:v>
                </c:pt>
                <c:pt idx="60">
                  <c:v>03-03</c:v>
                </c:pt>
                <c:pt idx="61">
                  <c:v>03-04</c:v>
                </c:pt>
                <c:pt idx="62">
                  <c:v>03-05</c:v>
                </c:pt>
                <c:pt idx="63">
                  <c:v>03-06</c:v>
                </c:pt>
                <c:pt idx="64">
                  <c:v>03-07</c:v>
                </c:pt>
                <c:pt idx="65">
                  <c:v>03-08</c:v>
                </c:pt>
                <c:pt idx="66">
                  <c:v>03-09</c:v>
                </c:pt>
                <c:pt idx="67">
                  <c:v>03-10</c:v>
                </c:pt>
                <c:pt idx="68">
                  <c:v>03-11</c:v>
                </c:pt>
                <c:pt idx="69">
                  <c:v>03-12</c:v>
                </c:pt>
                <c:pt idx="70">
                  <c:v>03-13</c:v>
                </c:pt>
                <c:pt idx="71">
                  <c:v>03-14</c:v>
                </c:pt>
                <c:pt idx="72">
                  <c:v>03-15</c:v>
                </c:pt>
                <c:pt idx="73">
                  <c:v>03-16</c:v>
                </c:pt>
                <c:pt idx="74">
                  <c:v>03-17</c:v>
                </c:pt>
                <c:pt idx="75">
                  <c:v>03-18</c:v>
                </c:pt>
                <c:pt idx="76">
                  <c:v>03-19</c:v>
                </c:pt>
                <c:pt idx="77">
                  <c:v>03-20</c:v>
                </c:pt>
                <c:pt idx="78">
                  <c:v>03-21</c:v>
                </c:pt>
                <c:pt idx="79">
                  <c:v>03-22</c:v>
                </c:pt>
                <c:pt idx="80">
                  <c:v>03-23</c:v>
                </c:pt>
                <c:pt idx="81">
                  <c:v>03-24</c:v>
                </c:pt>
                <c:pt idx="82">
                  <c:v>03-25</c:v>
                </c:pt>
                <c:pt idx="83">
                  <c:v>03-26</c:v>
                </c:pt>
                <c:pt idx="84">
                  <c:v>03-27</c:v>
                </c:pt>
                <c:pt idx="85">
                  <c:v>03-28</c:v>
                </c:pt>
                <c:pt idx="86">
                  <c:v>03-29</c:v>
                </c:pt>
                <c:pt idx="87">
                  <c:v>03-30</c:v>
                </c:pt>
                <c:pt idx="88">
                  <c:v>03-31</c:v>
                </c:pt>
                <c:pt idx="89">
                  <c:v>04-01</c:v>
                </c:pt>
                <c:pt idx="90">
                  <c:v>04-02</c:v>
                </c:pt>
                <c:pt idx="91">
                  <c:v>04-03</c:v>
                </c:pt>
                <c:pt idx="92">
                  <c:v>04-04</c:v>
                </c:pt>
                <c:pt idx="93">
                  <c:v>04-06</c:v>
                </c:pt>
                <c:pt idx="94">
                  <c:v>04-07</c:v>
                </c:pt>
                <c:pt idx="95">
                  <c:v>04-08</c:v>
                </c:pt>
                <c:pt idx="96">
                  <c:v>04-09</c:v>
                </c:pt>
                <c:pt idx="97">
                  <c:v>04-10</c:v>
                </c:pt>
                <c:pt idx="98">
                  <c:v>04-11</c:v>
                </c:pt>
                <c:pt idx="99">
                  <c:v>04-12</c:v>
                </c:pt>
                <c:pt idx="100">
                  <c:v>04-13</c:v>
                </c:pt>
                <c:pt idx="101">
                  <c:v>04-14</c:v>
                </c:pt>
                <c:pt idx="102">
                  <c:v>04-15</c:v>
                </c:pt>
                <c:pt idx="103">
                  <c:v>04-16</c:v>
                </c:pt>
                <c:pt idx="104">
                  <c:v>04-17</c:v>
                </c:pt>
                <c:pt idx="105">
                  <c:v>04-18</c:v>
                </c:pt>
                <c:pt idx="106">
                  <c:v>04-19</c:v>
                </c:pt>
                <c:pt idx="107">
                  <c:v>04-20</c:v>
                </c:pt>
                <c:pt idx="108">
                  <c:v>04-21</c:v>
                </c:pt>
                <c:pt idx="109">
                  <c:v>04-22</c:v>
                </c:pt>
                <c:pt idx="110">
                  <c:v>04-23</c:v>
                </c:pt>
                <c:pt idx="111">
                  <c:v>04-24</c:v>
                </c:pt>
                <c:pt idx="112">
                  <c:v>04-25</c:v>
                </c:pt>
                <c:pt idx="113">
                  <c:v>04-26</c:v>
                </c:pt>
                <c:pt idx="114">
                  <c:v>04-27</c:v>
                </c:pt>
                <c:pt idx="115">
                  <c:v>04-28</c:v>
                </c:pt>
                <c:pt idx="116">
                  <c:v>04-29</c:v>
                </c:pt>
                <c:pt idx="117">
                  <c:v>04-30</c:v>
                </c:pt>
                <c:pt idx="118">
                  <c:v>05-04</c:v>
                </c:pt>
                <c:pt idx="119">
                  <c:v>05-05</c:v>
                </c:pt>
                <c:pt idx="120">
                  <c:v>05-06</c:v>
                </c:pt>
                <c:pt idx="121">
                  <c:v>05-07</c:v>
                </c:pt>
                <c:pt idx="122">
                  <c:v>05-08</c:v>
                </c:pt>
                <c:pt idx="123">
                  <c:v>05-09</c:v>
                </c:pt>
                <c:pt idx="124">
                  <c:v>05-10</c:v>
                </c:pt>
                <c:pt idx="125">
                  <c:v>05-11</c:v>
                </c:pt>
                <c:pt idx="126">
                  <c:v>05-12</c:v>
                </c:pt>
                <c:pt idx="127">
                  <c:v>05-13</c:v>
                </c:pt>
                <c:pt idx="128">
                  <c:v>05-14</c:v>
                </c:pt>
                <c:pt idx="129">
                  <c:v>05-15</c:v>
                </c:pt>
                <c:pt idx="130">
                  <c:v>05-16</c:v>
                </c:pt>
                <c:pt idx="131">
                  <c:v>05-17</c:v>
                </c:pt>
                <c:pt idx="132">
                  <c:v>05-18</c:v>
                </c:pt>
                <c:pt idx="133">
                  <c:v>05-19</c:v>
                </c:pt>
                <c:pt idx="134">
                  <c:v>05-20</c:v>
                </c:pt>
                <c:pt idx="135">
                  <c:v>05-21</c:v>
                </c:pt>
                <c:pt idx="136">
                  <c:v>05-22</c:v>
                </c:pt>
                <c:pt idx="137">
                  <c:v>05-23</c:v>
                </c:pt>
                <c:pt idx="138">
                  <c:v>05-24</c:v>
                </c:pt>
                <c:pt idx="139">
                  <c:v>05-25</c:v>
                </c:pt>
                <c:pt idx="140">
                  <c:v>05-26</c:v>
                </c:pt>
                <c:pt idx="141">
                  <c:v>05-27</c:v>
                </c:pt>
                <c:pt idx="142">
                  <c:v>05-28</c:v>
                </c:pt>
                <c:pt idx="143">
                  <c:v>05-29</c:v>
                </c:pt>
                <c:pt idx="144">
                  <c:v>05-30</c:v>
                </c:pt>
                <c:pt idx="145">
                  <c:v>05-31</c:v>
                </c:pt>
                <c:pt idx="146">
                  <c:v>06-01</c:v>
                </c:pt>
                <c:pt idx="147">
                  <c:v>06-02</c:v>
                </c:pt>
                <c:pt idx="148">
                  <c:v>06-03</c:v>
                </c:pt>
                <c:pt idx="149">
                  <c:v>06-04</c:v>
                </c:pt>
                <c:pt idx="150">
                  <c:v>06-05</c:v>
                </c:pt>
                <c:pt idx="151">
                  <c:v>06-06</c:v>
                </c:pt>
                <c:pt idx="152">
                  <c:v>06-07</c:v>
                </c:pt>
                <c:pt idx="153">
                  <c:v>06-08</c:v>
                </c:pt>
                <c:pt idx="154">
                  <c:v>06-09</c:v>
                </c:pt>
                <c:pt idx="155">
                  <c:v>06-10</c:v>
                </c:pt>
                <c:pt idx="156">
                  <c:v>06-11</c:v>
                </c:pt>
                <c:pt idx="157">
                  <c:v>06-12</c:v>
                </c:pt>
                <c:pt idx="158">
                  <c:v>06-13</c:v>
                </c:pt>
                <c:pt idx="159">
                  <c:v>06-14</c:v>
                </c:pt>
                <c:pt idx="160">
                  <c:v>06-15</c:v>
                </c:pt>
                <c:pt idx="161">
                  <c:v>06-16</c:v>
                </c:pt>
                <c:pt idx="162">
                  <c:v>06-17</c:v>
                </c:pt>
                <c:pt idx="163">
                  <c:v>06-18</c:v>
                </c:pt>
                <c:pt idx="164">
                  <c:v>06-19</c:v>
                </c:pt>
                <c:pt idx="165">
                  <c:v>06-20</c:v>
                </c:pt>
                <c:pt idx="166">
                  <c:v>06-21</c:v>
                </c:pt>
                <c:pt idx="167">
                  <c:v>06-22</c:v>
                </c:pt>
                <c:pt idx="168">
                  <c:v>06-23</c:v>
                </c:pt>
                <c:pt idx="169">
                  <c:v>06-24</c:v>
                </c:pt>
                <c:pt idx="170">
                  <c:v>06-25</c:v>
                </c:pt>
                <c:pt idx="171">
                  <c:v>06-26</c:v>
                </c:pt>
                <c:pt idx="172">
                  <c:v>06-27</c:v>
                </c:pt>
                <c:pt idx="173">
                  <c:v>06-28</c:v>
                </c:pt>
                <c:pt idx="174">
                  <c:v>06-29</c:v>
                </c:pt>
                <c:pt idx="175">
                  <c:v>06-30</c:v>
                </c:pt>
                <c:pt idx="176">
                  <c:v>07-01</c:v>
                </c:pt>
                <c:pt idx="177">
                  <c:v>07-02</c:v>
                </c:pt>
                <c:pt idx="178">
                  <c:v>07-03</c:v>
                </c:pt>
                <c:pt idx="179">
                  <c:v>07-04</c:v>
                </c:pt>
                <c:pt idx="180">
                  <c:v>07-05</c:v>
                </c:pt>
                <c:pt idx="181">
                  <c:v>07-06</c:v>
                </c:pt>
                <c:pt idx="182">
                  <c:v>07-07</c:v>
                </c:pt>
                <c:pt idx="183">
                  <c:v>07-08</c:v>
                </c:pt>
                <c:pt idx="184">
                  <c:v>07-09</c:v>
                </c:pt>
                <c:pt idx="185">
                  <c:v>07-10</c:v>
                </c:pt>
                <c:pt idx="186">
                  <c:v>07-11</c:v>
                </c:pt>
                <c:pt idx="187">
                  <c:v>07-12</c:v>
                </c:pt>
                <c:pt idx="188">
                  <c:v>07-13</c:v>
                </c:pt>
                <c:pt idx="189">
                  <c:v>07-14</c:v>
                </c:pt>
                <c:pt idx="190">
                  <c:v>07-15</c:v>
                </c:pt>
                <c:pt idx="191">
                  <c:v>07-16</c:v>
                </c:pt>
                <c:pt idx="192">
                  <c:v>07-17</c:v>
                </c:pt>
                <c:pt idx="193">
                  <c:v>07-18</c:v>
                </c:pt>
                <c:pt idx="194">
                  <c:v>07-19</c:v>
                </c:pt>
                <c:pt idx="195">
                  <c:v>07-20</c:v>
                </c:pt>
                <c:pt idx="196">
                  <c:v>07-21</c:v>
                </c:pt>
                <c:pt idx="197">
                  <c:v>07-22</c:v>
                </c:pt>
                <c:pt idx="198">
                  <c:v>07-23</c:v>
                </c:pt>
                <c:pt idx="199">
                  <c:v>07-24</c:v>
                </c:pt>
                <c:pt idx="200">
                  <c:v>07-25</c:v>
                </c:pt>
                <c:pt idx="201">
                  <c:v>07-26</c:v>
                </c:pt>
                <c:pt idx="202">
                  <c:v>07-27</c:v>
                </c:pt>
                <c:pt idx="203">
                  <c:v>07-28</c:v>
                </c:pt>
                <c:pt idx="204">
                  <c:v>07-29</c:v>
                </c:pt>
                <c:pt idx="205">
                  <c:v>07-30</c:v>
                </c:pt>
                <c:pt idx="206">
                  <c:v>07-31</c:v>
                </c:pt>
                <c:pt idx="207">
                  <c:v>08-01</c:v>
                </c:pt>
                <c:pt idx="208">
                  <c:v>08-02</c:v>
                </c:pt>
                <c:pt idx="209">
                  <c:v>08-03</c:v>
                </c:pt>
                <c:pt idx="210">
                  <c:v>08-04</c:v>
                </c:pt>
                <c:pt idx="211">
                  <c:v>08-05</c:v>
                </c:pt>
                <c:pt idx="212">
                  <c:v>08-06</c:v>
                </c:pt>
                <c:pt idx="213">
                  <c:v>08-07</c:v>
                </c:pt>
                <c:pt idx="214">
                  <c:v>08-08</c:v>
                </c:pt>
                <c:pt idx="215">
                  <c:v>08-09</c:v>
                </c:pt>
                <c:pt idx="216">
                  <c:v>08-10</c:v>
                </c:pt>
                <c:pt idx="217">
                  <c:v>08-11</c:v>
                </c:pt>
                <c:pt idx="218">
                  <c:v>08-12</c:v>
                </c:pt>
                <c:pt idx="219">
                  <c:v>08-13</c:v>
                </c:pt>
                <c:pt idx="220">
                  <c:v>08-14</c:v>
                </c:pt>
                <c:pt idx="221">
                  <c:v>08-15</c:v>
                </c:pt>
                <c:pt idx="222">
                  <c:v>08-16</c:v>
                </c:pt>
                <c:pt idx="223">
                  <c:v>08-17</c:v>
                </c:pt>
                <c:pt idx="224">
                  <c:v>08-18</c:v>
                </c:pt>
                <c:pt idx="225">
                  <c:v>08-19</c:v>
                </c:pt>
                <c:pt idx="226">
                  <c:v>08-20</c:v>
                </c:pt>
                <c:pt idx="227">
                  <c:v>08-21</c:v>
                </c:pt>
                <c:pt idx="228">
                  <c:v>08-22</c:v>
                </c:pt>
                <c:pt idx="229">
                  <c:v>08-23</c:v>
                </c:pt>
                <c:pt idx="230">
                  <c:v>08-24</c:v>
                </c:pt>
                <c:pt idx="231">
                  <c:v>08-25</c:v>
                </c:pt>
                <c:pt idx="232">
                  <c:v>08-26</c:v>
                </c:pt>
                <c:pt idx="233">
                  <c:v>08-27</c:v>
                </c:pt>
                <c:pt idx="234">
                  <c:v>08-28</c:v>
                </c:pt>
                <c:pt idx="235">
                  <c:v>08-29</c:v>
                </c:pt>
                <c:pt idx="236">
                  <c:v>08-30</c:v>
                </c:pt>
                <c:pt idx="237">
                  <c:v>08-31</c:v>
                </c:pt>
                <c:pt idx="238">
                  <c:v>09-01</c:v>
                </c:pt>
                <c:pt idx="239">
                  <c:v>09-02</c:v>
                </c:pt>
                <c:pt idx="240">
                  <c:v>09-03</c:v>
                </c:pt>
                <c:pt idx="241">
                  <c:v>09-04</c:v>
                </c:pt>
                <c:pt idx="242">
                  <c:v>09-05</c:v>
                </c:pt>
                <c:pt idx="243">
                  <c:v>09-06</c:v>
                </c:pt>
                <c:pt idx="244">
                  <c:v>09-07</c:v>
                </c:pt>
                <c:pt idx="245">
                  <c:v>09-08</c:v>
                </c:pt>
                <c:pt idx="246">
                  <c:v>09-09</c:v>
                </c:pt>
                <c:pt idx="247">
                  <c:v>09-10</c:v>
                </c:pt>
              </c:strCache>
            </c:strRef>
          </c:cat>
          <c:val>
            <c:numRef>
              <c:f>'玉米价差+基差'!$CV$3:$CV$251</c:f>
              <c:numCache>
                <c:formatCode>General</c:formatCode>
                <c:ptCount val="248"/>
                <c:pt idx="0">
                  <c:v>30</c:v>
                </c:pt>
                <c:pt idx="1">
                  <c:v>12</c:v>
                </c:pt>
                <c:pt idx="2">
                  <c:v>16</c:v>
                </c:pt>
                <c:pt idx="3">
                  <c:v>23</c:v>
                </c:pt>
                <c:pt idx="6">
                  <c:v>35</c:v>
                </c:pt>
                <c:pt idx="7">
                  <c:v>0</c:v>
                </c:pt>
                <c:pt idx="8">
                  <c:v>-27</c:v>
                </c:pt>
                <c:pt idx="9">
                  <c:v>77</c:v>
                </c:pt>
                <c:pt idx="10">
                  <c:v>59</c:v>
                </c:pt>
                <c:pt idx="13">
                  <c:v>-2</c:v>
                </c:pt>
                <c:pt idx="14">
                  <c:v>66</c:v>
                </c:pt>
                <c:pt idx="15">
                  <c:v>59</c:v>
                </c:pt>
                <c:pt idx="16">
                  <c:v>59</c:v>
                </c:pt>
                <c:pt idx="17">
                  <c:v>33</c:v>
                </c:pt>
                <c:pt idx="20">
                  <c:v>25</c:v>
                </c:pt>
                <c:pt idx="21">
                  <c:v>35</c:v>
                </c:pt>
                <c:pt idx="22">
                  <c:v>28</c:v>
                </c:pt>
                <c:pt idx="23">
                  <c:v>30</c:v>
                </c:pt>
                <c:pt idx="24">
                  <c:v>29</c:v>
                </c:pt>
                <c:pt idx="27">
                  <c:v>42</c:v>
                </c:pt>
                <c:pt idx="28">
                  <c:v>48</c:v>
                </c:pt>
                <c:pt idx="29">
                  <c:v>45</c:v>
                </c:pt>
                <c:pt idx="30">
                  <c:v>44</c:v>
                </c:pt>
                <c:pt idx="31">
                  <c:v>39</c:v>
                </c:pt>
                <c:pt idx="34">
                  <c:v>30</c:v>
                </c:pt>
                <c:pt idx="35">
                  <c:v>29</c:v>
                </c:pt>
                <c:pt idx="36">
                  <c:v>27</c:v>
                </c:pt>
                <c:pt idx="37">
                  <c:v>26</c:v>
                </c:pt>
                <c:pt idx="47">
                  <c:v>20</c:v>
                </c:pt>
                <c:pt idx="48">
                  <c:v>13</c:v>
                </c:pt>
                <c:pt idx="49">
                  <c:v>24</c:v>
                </c:pt>
                <c:pt idx="50">
                  <c:v>36</c:v>
                </c:pt>
                <c:pt idx="51">
                  <c:v>51</c:v>
                </c:pt>
                <c:pt idx="54">
                  <c:v>49</c:v>
                </c:pt>
                <c:pt idx="55">
                  <c:v>42</c:v>
                </c:pt>
                <c:pt idx="56">
                  <c:v>48</c:v>
                </c:pt>
                <c:pt idx="57">
                  <c:v>52</c:v>
                </c:pt>
                <c:pt idx="58">
                  <c:v>54</c:v>
                </c:pt>
                <c:pt idx="61">
                  <c:v>52</c:v>
                </c:pt>
                <c:pt idx="62">
                  <c:v>48</c:v>
                </c:pt>
                <c:pt idx="63">
                  <c:v>50</c:v>
                </c:pt>
                <c:pt idx="64">
                  <c:v>50</c:v>
                </c:pt>
                <c:pt idx="65">
                  <c:v>47</c:v>
                </c:pt>
                <c:pt idx="68">
                  <c:v>43</c:v>
                </c:pt>
                <c:pt idx="69">
                  <c:v>46</c:v>
                </c:pt>
                <c:pt idx="70">
                  <c:v>44</c:v>
                </c:pt>
                <c:pt idx="71">
                  <c:v>42</c:v>
                </c:pt>
                <c:pt idx="72">
                  <c:v>60</c:v>
                </c:pt>
                <c:pt idx="75">
                  <c:v>60</c:v>
                </c:pt>
                <c:pt idx="76">
                  <c:v>52</c:v>
                </c:pt>
                <c:pt idx="77">
                  <c:v>56</c:v>
                </c:pt>
                <c:pt idx="78">
                  <c:v>55</c:v>
                </c:pt>
                <c:pt idx="79">
                  <c:v>44</c:v>
                </c:pt>
                <c:pt idx="82">
                  <c:v>41</c:v>
                </c:pt>
                <c:pt idx="83">
                  <c:v>39</c:v>
                </c:pt>
                <c:pt idx="84">
                  <c:v>34</c:v>
                </c:pt>
                <c:pt idx="85">
                  <c:v>44</c:v>
                </c:pt>
                <c:pt idx="86">
                  <c:v>49</c:v>
                </c:pt>
                <c:pt idx="89">
                  <c:v>64</c:v>
                </c:pt>
                <c:pt idx="90">
                  <c:v>70</c:v>
                </c:pt>
                <c:pt idx="91">
                  <c:v>70</c:v>
                </c:pt>
                <c:pt idx="95">
                  <c:v>66</c:v>
                </c:pt>
                <c:pt idx="96">
                  <c:v>70</c:v>
                </c:pt>
                <c:pt idx="97">
                  <c:v>65</c:v>
                </c:pt>
                <c:pt idx="98">
                  <c:v>59</c:v>
                </c:pt>
                <c:pt idx="99">
                  <c:v>52</c:v>
                </c:pt>
                <c:pt idx="102">
                  <c:v>51</c:v>
                </c:pt>
                <c:pt idx="103">
                  <c:v>50</c:v>
                </c:pt>
                <c:pt idx="104">
                  <c:v>43</c:v>
                </c:pt>
                <c:pt idx="105">
                  <c:v>47</c:v>
                </c:pt>
                <c:pt idx="106">
                  <c:v>36</c:v>
                </c:pt>
                <c:pt idx="109">
                  <c:v>42</c:v>
                </c:pt>
                <c:pt idx="110">
                  <c:v>43</c:v>
                </c:pt>
                <c:pt idx="111">
                  <c:v>47</c:v>
                </c:pt>
                <c:pt idx="112">
                  <c:v>49</c:v>
                </c:pt>
                <c:pt idx="113">
                  <c:v>44</c:v>
                </c:pt>
                <c:pt idx="116">
                  <c:v>47</c:v>
                </c:pt>
                <c:pt idx="117">
                  <c:v>52</c:v>
                </c:pt>
                <c:pt idx="120">
                  <c:v>61</c:v>
                </c:pt>
                <c:pt idx="121">
                  <c:v>67</c:v>
                </c:pt>
                <c:pt idx="122">
                  <c:v>63</c:v>
                </c:pt>
                <c:pt idx="123">
                  <c:v>63</c:v>
                </c:pt>
                <c:pt idx="124">
                  <c:v>64</c:v>
                </c:pt>
                <c:pt idx="127">
                  <c:v>67</c:v>
                </c:pt>
                <c:pt idx="128">
                  <c:v>64</c:v>
                </c:pt>
                <c:pt idx="129">
                  <c:v>65</c:v>
                </c:pt>
                <c:pt idx="130">
                  <c:v>67</c:v>
                </c:pt>
                <c:pt idx="131">
                  <c:v>64</c:v>
                </c:pt>
                <c:pt idx="134">
                  <c:v>61</c:v>
                </c:pt>
                <c:pt idx="135">
                  <c:v>55</c:v>
                </c:pt>
                <c:pt idx="136">
                  <c:v>59</c:v>
                </c:pt>
                <c:pt idx="137">
                  <c:v>59</c:v>
                </c:pt>
                <c:pt idx="138">
                  <c:v>59</c:v>
                </c:pt>
                <c:pt idx="141">
                  <c:v>59</c:v>
                </c:pt>
                <c:pt idx="142">
                  <c:v>59</c:v>
                </c:pt>
                <c:pt idx="143">
                  <c:v>58</c:v>
                </c:pt>
                <c:pt idx="144">
                  <c:v>53</c:v>
                </c:pt>
                <c:pt idx="145">
                  <c:v>51</c:v>
                </c:pt>
                <c:pt idx="148">
                  <c:v>58</c:v>
                </c:pt>
                <c:pt idx="149">
                  <c:v>60</c:v>
                </c:pt>
                <c:pt idx="150">
                  <c:v>62</c:v>
                </c:pt>
                <c:pt idx="151">
                  <c:v>64</c:v>
                </c:pt>
                <c:pt idx="152">
                  <c:v>80</c:v>
                </c:pt>
                <c:pt idx="156">
                  <c:v>74</c:v>
                </c:pt>
                <c:pt idx="157">
                  <c:v>73</c:v>
                </c:pt>
                <c:pt idx="158">
                  <c:v>69</c:v>
                </c:pt>
                <c:pt idx="159">
                  <c:v>69</c:v>
                </c:pt>
                <c:pt idx="162">
                  <c:v>67</c:v>
                </c:pt>
                <c:pt idx="163">
                  <c:v>66</c:v>
                </c:pt>
                <c:pt idx="164">
                  <c:v>66</c:v>
                </c:pt>
                <c:pt idx="165">
                  <c:v>67</c:v>
                </c:pt>
                <c:pt idx="166">
                  <c:v>72</c:v>
                </c:pt>
                <c:pt idx="169">
                  <c:v>80</c:v>
                </c:pt>
                <c:pt idx="170">
                  <c:v>83</c:v>
                </c:pt>
                <c:pt idx="171">
                  <c:v>88</c:v>
                </c:pt>
                <c:pt idx="172">
                  <c:v>97</c:v>
                </c:pt>
                <c:pt idx="173">
                  <c:v>93</c:v>
                </c:pt>
                <c:pt idx="176">
                  <c:v>87</c:v>
                </c:pt>
                <c:pt idx="177">
                  <c:v>91</c:v>
                </c:pt>
                <c:pt idx="178">
                  <c:v>91</c:v>
                </c:pt>
                <c:pt idx="179">
                  <c:v>85</c:v>
                </c:pt>
                <c:pt idx="180">
                  <c:v>89</c:v>
                </c:pt>
                <c:pt idx="183">
                  <c:v>90</c:v>
                </c:pt>
                <c:pt idx="184">
                  <c:v>87</c:v>
                </c:pt>
                <c:pt idx="185">
                  <c:v>92</c:v>
                </c:pt>
                <c:pt idx="186">
                  <c:v>91</c:v>
                </c:pt>
                <c:pt idx="187">
                  <c:v>81</c:v>
                </c:pt>
                <c:pt idx="190">
                  <c:v>71</c:v>
                </c:pt>
                <c:pt idx="191">
                  <c:v>74</c:v>
                </c:pt>
                <c:pt idx="192">
                  <c:v>80</c:v>
                </c:pt>
                <c:pt idx="193">
                  <c:v>77</c:v>
                </c:pt>
                <c:pt idx="194">
                  <c:v>83</c:v>
                </c:pt>
                <c:pt idx="197">
                  <c:v>84</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max val="250"/>
          <c:min val="-10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[价差数据.xlsx]玉米价差+基差!数据透视表7</c:name>
    <c:fmtId val="-1"/>
  </c:pivotSource>
  <c:chart>
    <c:autoTitleDeleted val="1"/>
    <c:plotArea>
      <c:layout>
        <c:manualLayout>
          <c:layoutTarget val="inner"/>
          <c:xMode val="edge"/>
          <c:yMode val="edge"/>
          <c:x val="0.0925662698412698"/>
          <c:y val="0.236947830314271"/>
          <c:w val="0.842334126984127"/>
          <c:h val="0.584051481481481"/>
        </c:manualLayout>
      </c:layout>
      <c:lineChart>
        <c:grouping val="standard"/>
        <c:varyColors val="0"/>
        <c:ser>
          <c:idx val="0"/>
          <c:order val="0"/>
          <c:tx>
            <c:strRef>
              <c:f>'玉米价差+基差'!$CI$1:$CI$2</c:f>
              <c:strCache>
                <c:ptCount val="1"/>
                <c:pt idx="0">
                  <c:v>2021</c:v>
                </c:pt>
              </c:strCache>
            </c:strRef>
          </c:tx>
          <c:spPr>
            <a:ln w="19050" cap="rnd" cmpd="sng" algn="ctr">
              <a:solidFill>
                <a:srgbClr val="9E9E9E"/>
              </a:solidFill>
              <a:prstDash val="solid"/>
              <a:round/>
            </a:ln>
            <a:effectLst/>
          </c:spPr>
          <c:marker>
            <c:symbol val="none"/>
          </c:marker>
          <c:dLbls>
            <c:delete val="1"/>
          </c:dLbls>
          <c:cat>
            <c:strRef>
              <c:f>'玉米价差+基差'!$CH$3:$CH$240</c:f>
              <c:strCache>
                <c:ptCount val="237"/>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03-01</c:v>
                </c:pt>
                <c:pt idx="58">
                  <c:v>03-02</c:v>
                </c:pt>
                <c:pt idx="59">
                  <c:v>03-03</c:v>
                </c:pt>
                <c:pt idx="60">
                  <c:v>03-04</c:v>
                </c:pt>
                <c:pt idx="61">
                  <c:v>03-05</c:v>
                </c:pt>
                <c:pt idx="62">
                  <c:v>03-06</c:v>
                </c:pt>
                <c:pt idx="63">
                  <c:v>03-07</c:v>
                </c:pt>
                <c:pt idx="64">
                  <c:v>03-08</c:v>
                </c:pt>
                <c:pt idx="65">
                  <c:v>03-09</c:v>
                </c:pt>
                <c:pt idx="66">
                  <c:v>03-10</c:v>
                </c:pt>
                <c:pt idx="67">
                  <c:v>03-11</c:v>
                </c:pt>
                <c:pt idx="68">
                  <c:v>03-12</c:v>
                </c:pt>
                <c:pt idx="69">
                  <c:v>03-13</c:v>
                </c:pt>
                <c:pt idx="70">
                  <c:v>03-14</c:v>
                </c:pt>
                <c:pt idx="71">
                  <c:v>03-15</c:v>
                </c:pt>
                <c:pt idx="72">
                  <c:v>03-16</c:v>
                </c:pt>
                <c:pt idx="73">
                  <c:v>03-17</c:v>
                </c:pt>
                <c:pt idx="74">
                  <c:v>03-18</c:v>
                </c:pt>
                <c:pt idx="75">
                  <c:v>03-19</c:v>
                </c:pt>
                <c:pt idx="76">
                  <c:v>03-20</c:v>
                </c:pt>
                <c:pt idx="77">
                  <c:v>03-21</c:v>
                </c:pt>
                <c:pt idx="78">
                  <c:v>03-22</c:v>
                </c:pt>
                <c:pt idx="79">
                  <c:v>03-23</c:v>
                </c:pt>
                <c:pt idx="80">
                  <c:v>03-24</c:v>
                </c:pt>
                <c:pt idx="81">
                  <c:v>03-25</c:v>
                </c:pt>
                <c:pt idx="82">
                  <c:v>03-26</c:v>
                </c:pt>
                <c:pt idx="83">
                  <c:v>03-27</c:v>
                </c:pt>
                <c:pt idx="84">
                  <c:v>03-28</c:v>
                </c:pt>
                <c:pt idx="85">
                  <c:v>03-29</c:v>
                </c:pt>
                <c:pt idx="86">
                  <c:v>03-30</c:v>
                </c:pt>
                <c:pt idx="87">
                  <c:v>03-31</c:v>
                </c:pt>
                <c:pt idx="88">
                  <c:v>04-01</c:v>
                </c:pt>
                <c:pt idx="89">
                  <c:v>04-02</c:v>
                </c:pt>
                <c:pt idx="90">
                  <c:v>04-03</c:v>
                </c:pt>
                <c:pt idx="91">
                  <c:v>04-04</c:v>
                </c:pt>
                <c:pt idx="92">
                  <c:v>04-06</c:v>
                </c:pt>
                <c:pt idx="93">
                  <c:v>04-07</c:v>
                </c:pt>
                <c:pt idx="94">
                  <c:v>04-08</c:v>
                </c:pt>
                <c:pt idx="95">
                  <c:v>04-09</c:v>
                </c:pt>
                <c:pt idx="96">
                  <c:v>04-10</c:v>
                </c:pt>
                <c:pt idx="97">
                  <c:v>04-11</c:v>
                </c:pt>
                <c:pt idx="98">
                  <c:v>04-12</c:v>
                </c:pt>
                <c:pt idx="99">
                  <c:v>04-13</c:v>
                </c:pt>
                <c:pt idx="100">
                  <c:v>04-14</c:v>
                </c:pt>
                <c:pt idx="101">
                  <c:v>04-15</c:v>
                </c:pt>
                <c:pt idx="102">
                  <c:v>04-16</c:v>
                </c:pt>
                <c:pt idx="103">
                  <c:v>04-17</c:v>
                </c:pt>
                <c:pt idx="104">
                  <c:v>04-18</c:v>
                </c:pt>
                <c:pt idx="105">
                  <c:v>04-19</c:v>
                </c:pt>
                <c:pt idx="106">
                  <c:v>04-20</c:v>
                </c:pt>
                <c:pt idx="107">
                  <c:v>04-21</c:v>
                </c:pt>
                <c:pt idx="108">
                  <c:v>04-22</c:v>
                </c:pt>
                <c:pt idx="109">
                  <c:v>04-23</c:v>
                </c:pt>
                <c:pt idx="110">
                  <c:v>04-24</c:v>
                </c:pt>
                <c:pt idx="111">
                  <c:v>04-25</c:v>
                </c:pt>
                <c:pt idx="112">
                  <c:v>04-26</c:v>
                </c:pt>
                <c:pt idx="113">
                  <c:v>04-27</c:v>
                </c:pt>
                <c:pt idx="114">
                  <c:v>04-28</c:v>
                </c:pt>
                <c:pt idx="115">
                  <c:v>04-29</c:v>
                </c:pt>
                <c:pt idx="116">
                  <c:v>04-30</c:v>
                </c:pt>
                <c:pt idx="117">
                  <c:v>05-04</c:v>
                </c:pt>
                <c:pt idx="118">
                  <c:v>05-05</c:v>
                </c:pt>
                <c:pt idx="119">
                  <c:v>05-06</c:v>
                </c:pt>
                <c:pt idx="120">
                  <c:v>05-07</c:v>
                </c:pt>
                <c:pt idx="121">
                  <c:v>05-08</c:v>
                </c:pt>
                <c:pt idx="122">
                  <c:v>05-09</c:v>
                </c:pt>
                <c:pt idx="123">
                  <c:v>05-10</c:v>
                </c:pt>
                <c:pt idx="124">
                  <c:v>05-11</c:v>
                </c:pt>
                <c:pt idx="125">
                  <c:v>05-12</c:v>
                </c:pt>
                <c:pt idx="126">
                  <c:v>05-13</c:v>
                </c:pt>
                <c:pt idx="127">
                  <c:v>05-14</c:v>
                </c:pt>
                <c:pt idx="128">
                  <c:v>05-15</c:v>
                </c:pt>
                <c:pt idx="129">
                  <c:v>05-16</c:v>
                </c:pt>
                <c:pt idx="130">
                  <c:v>05-17</c:v>
                </c:pt>
                <c:pt idx="131">
                  <c:v>05-18</c:v>
                </c:pt>
                <c:pt idx="132">
                  <c:v>05-19</c:v>
                </c:pt>
                <c:pt idx="133">
                  <c:v>05-20</c:v>
                </c:pt>
                <c:pt idx="134">
                  <c:v>05-21</c:v>
                </c:pt>
                <c:pt idx="135">
                  <c:v>05-22</c:v>
                </c:pt>
                <c:pt idx="136">
                  <c:v>05-23</c:v>
                </c:pt>
                <c:pt idx="137">
                  <c:v>05-24</c:v>
                </c:pt>
                <c:pt idx="138">
                  <c:v>05-25</c:v>
                </c:pt>
                <c:pt idx="139">
                  <c:v>05-26</c:v>
                </c:pt>
                <c:pt idx="140">
                  <c:v>05-27</c:v>
                </c:pt>
                <c:pt idx="141">
                  <c:v>05-28</c:v>
                </c:pt>
                <c:pt idx="142">
                  <c:v>05-29</c:v>
                </c:pt>
                <c:pt idx="143">
                  <c:v>05-30</c:v>
                </c:pt>
                <c:pt idx="144">
                  <c:v>05-31</c:v>
                </c:pt>
                <c:pt idx="145">
                  <c:v>06-01</c:v>
                </c:pt>
                <c:pt idx="146">
                  <c:v>06-02</c:v>
                </c:pt>
                <c:pt idx="147">
                  <c:v>06-03</c:v>
                </c:pt>
                <c:pt idx="148">
                  <c:v>06-04</c:v>
                </c:pt>
                <c:pt idx="149">
                  <c:v>06-05</c:v>
                </c:pt>
                <c:pt idx="150">
                  <c:v>06-06</c:v>
                </c:pt>
                <c:pt idx="151">
                  <c:v>06-07</c:v>
                </c:pt>
                <c:pt idx="152">
                  <c:v>06-08</c:v>
                </c:pt>
                <c:pt idx="153">
                  <c:v>06-09</c:v>
                </c:pt>
                <c:pt idx="154">
                  <c:v>06-10</c:v>
                </c:pt>
                <c:pt idx="155">
                  <c:v>06-11</c:v>
                </c:pt>
                <c:pt idx="156">
                  <c:v>06-12</c:v>
                </c:pt>
                <c:pt idx="157">
                  <c:v>06-13</c:v>
                </c:pt>
                <c:pt idx="158">
                  <c:v>06-14</c:v>
                </c:pt>
                <c:pt idx="159">
                  <c:v>06-15</c:v>
                </c:pt>
                <c:pt idx="160">
                  <c:v>06-16</c:v>
                </c:pt>
                <c:pt idx="161">
                  <c:v>06-17</c:v>
                </c:pt>
                <c:pt idx="162">
                  <c:v>06-18</c:v>
                </c:pt>
                <c:pt idx="163">
                  <c:v>06-19</c:v>
                </c:pt>
                <c:pt idx="164">
                  <c:v>06-20</c:v>
                </c:pt>
                <c:pt idx="165">
                  <c:v>06-21</c:v>
                </c:pt>
                <c:pt idx="166">
                  <c:v>06-22</c:v>
                </c:pt>
                <c:pt idx="167">
                  <c:v>06-23</c:v>
                </c:pt>
                <c:pt idx="168">
                  <c:v>06-24</c:v>
                </c:pt>
                <c:pt idx="169">
                  <c:v>06-25</c:v>
                </c:pt>
                <c:pt idx="170">
                  <c:v>06-26</c:v>
                </c:pt>
                <c:pt idx="171">
                  <c:v>06-27</c:v>
                </c:pt>
                <c:pt idx="172">
                  <c:v>06-28</c:v>
                </c:pt>
                <c:pt idx="173">
                  <c:v>06-29</c:v>
                </c:pt>
                <c:pt idx="174">
                  <c:v>06-30</c:v>
                </c:pt>
                <c:pt idx="175">
                  <c:v>07-01</c:v>
                </c:pt>
                <c:pt idx="176">
                  <c:v>07-02</c:v>
                </c:pt>
                <c:pt idx="177">
                  <c:v>07-03</c:v>
                </c:pt>
                <c:pt idx="178">
                  <c:v>07-04</c:v>
                </c:pt>
                <c:pt idx="179">
                  <c:v>07-05</c:v>
                </c:pt>
                <c:pt idx="180">
                  <c:v>07-06</c:v>
                </c:pt>
                <c:pt idx="181">
                  <c:v>07-07</c:v>
                </c:pt>
                <c:pt idx="182">
                  <c:v>07-08</c:v>
                </c:pt>
                <c:pt idx="183">
                  <c:v>07-09</c:v>
                </c:pt>
                <c:pt idx="184">
                  <c:v>07-10</c:v>
                </c:pt>
                <c:pt idx="185">
                  <c:v>07-11</c:v>
                </c:pt>
                <c:pt idx="186">
                  <c:v>07-12</c:v>
                </c:pt>
                <c:pt idx="187">
                  <c:v>07-13</c:v>
                </c:pt>
                <c:pt idx="188">
                  <c:v>07-14</c:v>
                </c:pt>
                <c:pt idx="189">
                  <c:v>07-15</c:v>
                </c:pt>
                <c:pt idx="190">
                  <c:v>07-16</c:v>
                </c:pt>
                <c:pt idx="191">
                  <c:v>07-17</c:v>
                </c:pt>
                <c:pt idx="192">
                  <c:v>07-18</c:v>
                </c:pt>
                <c:pt idx="193">
                  <c:v>07-19</c:v>
                </c:pt>
                <c:pt idx="194">
                  <c:v>07-20</c:v>
                </c:pt>
                <c:pt idx="195">
                  <c:v>07-21</c:v>
                </c:pt>
                <c:pt idx="196">
                  <c:v>07-22</c:v>
                </c:pt>
                <c:pt idx="197">
                  <c:v>07-23</c:v>
                </c:pt>
                <c:pt idx="198">
                  <c:v>07-24</c:v>
                </c:pt>
                <c:pt idx="199">
                  <c:v>07-25</c:v>
                </c:pt>
                <c:pt idx="200">
                  <c:v>07-26</c:v>
                </c:pt>
                <c:pt idx="201">
                  <c:v>07-27</c:v>
                </c:pt>
                <c:pt idx="202">
                  <c:v>07-28</c:v>
                </c:pt>
                <c:pt idx="203">
                  <c:v>07-29</c:v>
                </c:pt>
                <c:pt idx="204">
                  <c:v>07-30</c:v>
                </c:pt>
                <c:pt idx="205">
                  <c:v>07-31</c:v>
                </c:pt>
                <c:pt idx="206">
                  <c:v>08-01</c:v>
                </c:pt>
                <c:pt idx="207">
                  <c:v>08-02</c:v>
                </c:pt>
                <c:pt idx="208">
                  <c:v>08-03</c:v>
                </c:pt>
                <c:pt idx="209">
                  <c:v>08-04</c:v>
                </c:pt>
                <c:pt idx="210">
                  <c:v>08-05</c:v>
                </c:pt>
                <c:pt idx="211">
                  <c:v>08-06</c:v>
                </c:pt>
                <c:pt idx="212">
                  <c:v>08-07</c:v>
                </c:pt>
                <c:pt idx="213">
                  <c:v>08-08</c:v>
                </c:pt>
                <c:pt idx="214">
                  <c:v>08-09</c:v>
                </c:pt>
                <c:pt idx="215">
                  <c:v>08-10</c:v>
                </c:pt>
                <c:pt idx="216">
                  <c:v>08-11</c:v>
                </c:pt>
                <c:pt idx="217">
                  <c:v>08-12</c:v>
                </c:pt>
                <c:pt idx="218">
                  <c:v>08-13</c:v>
                </c:pt>
                <c:pt idx="219">
                  <c:v>08-14</c:v>
                </c:pt>
                <c:pt idx="220">
                  <c:v>08-15</c:v>
                </c:pt>
                <c:pt idx="221">
                  <c:v>08-16</c:v>
                </c:pt>
                <c:pt idx="222">
                  <c:v>08-17</c:v>
                </c:pt>
                <c:pt idx="223">
                  <c:v>08-18</c:v>
                </c:pt>
                <c:pt idx="224">
                  <c:v>08-19</c:v>
                </c:pt>
                <c:pt idx="225">
                  <c:v>08-20</c:v>
                </c:pt>
                <c:pt idx="226">
                  <c:v>08-21</c:v>
                </c:pt>
                <c:pt idx="227">
                  <c:v>08-22</c:v>
                </c:pt>
                <c:pt idx="228">
                  <c:v>08-23</c:v>
                </c:pt>
                <c:pt idx="229">
                  <c:v>08-24</c:v>
                </c:pt>
                <c:pt idx="230">
                  <c:v>08-25</c:v>
                </c:pt>
                <c:pt idx="231">
                  <c:v>08-26</c:v>
                </c:pt>
                <c:pt idx="232">
                  <c:v>08-27</c:v>
                </c:pt>
                <c:pt idx="233">
                  <c:v>08-28</c:v>
                </c:pt>
                <c:pt idx="234">
                  <c:v>08-29</c:v>
                </c:pt>
                <c:pt idx="235">
                  <c:v>08-30</c:v>
                </c:pt>
                <c:pt idx="236">
                  <c:v>08-31</c:v>
                </c:pt>
              </c:strCache>
            </c:strRef>
          </c:cat>
          <c:val>
            <c:numRef>
              <c:f>'玉米价差+基差'!$CI$3:$CI$240</c:f>
              <c:numCache>
                <c:formatCode>General</c:formatCode>
                <c:ptCount val="237"/>
                <c:pt idx="2">
                  <c:v>-371</c:v>
                </c:pt>
                <c:pt idx="3">
                  <c:v>-397</c:v>
                </c:pt>
                <c:pt idx="4">
                  <c:v>-398</c:v>
                </c:pt>
                <c:pt idx="5">
                  <c:v>-401</c:v>
                </c:pt>
                <c:pt idx="6">
                  <c:v>-401</c:v>
                </c:pt>
                <c:pt idx="9">
                  <c:v>-420</c:v>
                </c:pt>
                <c:pt idx="10">
                  <c:v>-419</c:v>
                </c:pt>
                <c:pt idx="11">
                  <c:v>-427</c:v>
                </c:pt>
                <c:pt idx="12">
                  <c:v>-417</c:v>
                </c:pt>
                <c:pt idx="13">
                  <c:v>-413</c:v>
                </c:pt>
                <c:pt idx="16">
                  <c:v>-417</c:v>
                </c:pt>
                <c:pt idx="17">
                  <c:v>-432</c:v>
                </c:pt>
                <c:pt idx="18">
                  <c:v>-433</c:v>
                </c:pt>
                <c:pt idx="19">
                  <c:v>-427</c:v>
                </c:pt>
                <c:pt idx="20">
                  <c:v>-426</c:v>
                </c:pt>
                <c:pt idx="23">
                  <c:v>-424</c:v>
                </c:pt>
                <c:pt idx="24">
                  <c:v>-430</c:v>
                </c:pt>
                <c:pt idx="25">
                  <c:v>-420</c:v>
                </c:pt>
                <c:pt idx="26">
                  <c:v>-414</c:v>
                </c:pt>
                <c:pt idx="27">
                  <c:v>-409</c:v>
                </c:pt>
                <c:pt idx="30">
                  <c:v>-414</c:v>
                </c:pt>
                <c:pt idx="31">
                  <c:v>-404</c:v>
                </c:pt>
                <c:pt idx="32">
                  <c:v>-413</c:v>
                </c:pt>
                <c:pt idx="33">
                  <c:v>-422</c:v>
                </c:pt>
                <c:pt idx="34">
                  <c:v>-423</c:v>
                </c:pt>
                <c:pt idx="37">
                  <c:v>-410</c:v>
                </c:pt>
                <c:pt idx="38">
                  <c:v>-406</c:v>
                </c:pt>
                <c:pt idx="39">
                  <c:v>-414</c:v>
                </c:pt>
                <c:pt idx="46">
                  <c:v>-429</c:v>
                </c:pt>
                <c:pt idx="47">
                  <c:v>-427</c:v>
                </c:pt>
                <c:pt idx="50">
                  <c:v>-429</c:v>
                </c:pt>
                <c:pt idx="51">
                  <c:v>-432</c:v>
                </c:pt>
                <c:pt idx="52">
                  <c:v>-430</c:v>
                </c:pt>
                <c:pt idx="53">
                  <c:v>-445</c:v>
                </c:pt>
                <c:pt idx="54">
                  <c:v>-450</c:v>
                </c:pt>
                <c:pt idx="57">
                  <c:v>-456</c:v>
                </c:pt>
                <c:pt idx="58">
                  <c:v>-453</c:v>
                </c:pt>
                <c:pt idx="59">
                  <c:v>-449</c:v>
                </c:pt>
                <c:pt idx="60">
                  <c:v>-426</c:v>
                </c:pt>
                <c:pt idx="61">
                  <c:v>-449</c:v>
                </c:pt>
                <c:pt idx="64">
                  <c:v>-451</c:v>
                </c:pt>
                <c:pt idx="65">
                  <c:v>-442</c:v>
                </c:pt>
                <c:pt idx="66">
                  <c:v>-431</c:v>
                </c:pt>
                <c:pt idx="67">
                  <c:v>-437</c:v>
                </c:pt>
                <c:pt idx="68">
                  <c:v>-441</c:v>
                </c:pt>
                <c:pt idx="71">
                  <c:v>-447</c:v>
                </c:pt>
                <c:pt idx="72">
                  <c:v>-449</c:v>
                </c:pt>
                <c:pt idx="73">
                  <c:v>-478</c:v>
                </c:pt>
                <c:pt idx="74">
                  <c:v>-499</c:v>
                </c:pt>
                <c:pt idx="75">
                  <c:v>-489</c:v>
                </c:pt>
                <c:pt idx="78">
                  <c:v>-525</c:v>
                </c:pt>
                <c:pt idx="79">
                  <c:v>-556</c:v>
                </c:pt>
                <c:pt idx="80">
                  <c:v>-534</c:v>
                </c:pt>
                <c:pt idx="81">
                  <c:v>-500</c:v>
                </c:pt>
                <c:pt idx="82">
                  <c:v>-512</c:v>
                </c:pt>
                <c:pt idx="85">
                  <c:v>-524</c:v>
                </c:pt>
                <c:pt idx="86">
                  <c:v>-508</c:v>
                </c:pt>
                <c:pt idx="87">
                  <c:v>-512</c:v>
                </c:pt>
                <c:pt idx="88">
                  <c:v>-524</c:v>
                </c:pt>
                <c:pt idx="89">
                  <c:v>-510</c:v>
                </c:pt>
                <c:pt idx="92">
                  <c:v>-479</c:v>
                </c:pt>
                <c:pt idx="93">
                  <c:v>-502</c:v>
                </c:pt>
                <c:pt idx="94">
                  <c:v>-520</c:v>
                </c:pt>
                <c:pt idx="95">
                  <c:v>-514</c:v>
                </c:pt>
                <c:pt idx="98">
                  <c:v>-515</c:v>
                </c:pt>
                <c:pt idx="99">
                  <c:v>-504</c:v>
                </c:pt>
                <c:pt idx="100">
                  <c:v>-519</c:v>
                </c:pt>
                <c:pt idx="101">
                  <c:v>-530</c:v>
                </c:pt>
                <c:pt idx="102">
                  <c:v>-533</c:v>
                </c:pt>
                <c:pt idx="105">
                  <c:v>-539</c:v>
                </c:pt>
                <c:pt idx="106">
                  <c:v>-541</c:v>
                </c:pt>
                <c:pt idx="107">
                  <c:v>-547</c:v>
                </c:pt>
                <c:pt idx="108">
                  <c:v>-545</c:v>
                </c:pt>
                <c:pt idx="109">
                  <c:v>-561</c:v>
                </c:pt>
                <c:pt idx="112">
                  <c:v>-548</c:v>
                </c:pt>
                <c:pt idx="113">
                  <c:v>-546</c:v>
                </c:pt>
                <c:pt idx="114">
                  <c:v>-542</c:v>
                </c:pt>
                <c:pt idx="115">
                  <c:v>-520</c:v>
                </c:pt>
                <c:pt idx="116">
                  <c:v>-526</c:v>
                </c:pt>
                <c:pt idx="119">
                  <c:v>-512</c:v>
                </c:pt>
                <c:pt idx="120">
                  <c:v>-511</c:v>
                </c:pt>
                <c:pt idx="123">
                  <c:v>-513</c:v>
                </c:pt>
                <c:pt idx="124">
                  <c:v>-517</c:v>
                </c:pt>
                <c:pt idx="125">
                  <c:v>-505</c:v>
                </c:pt>
                <c:pt idx="126">
                  <c:v>-498</c:v>
                </c:pt>
                <c:pt idx="127">
                  <c:v>-483</c:v>
                </c:pt>
                <c:pt idx="130">
                  <c:v>-459</c:v>
                </c:pt>
                <c:pt idx="131">
                  <c:v>-458</c:v>
                </c:pt>
                <c:pt idx="132">
                  <c:v>-455</c:v>
                </c:pt>
                <c:pt idx="133">
                  <c:v>-441</c:v>
                </c:pt>
                <c:pt idx="134">
                  <c:v>-450</c:v>
                </c:pt>
                <c:pt idx="137">
                  <c:v>-468</c:v>
                </c:pt>
                <c:pt idx="138">
                  <c:v>-490</c:v>
                </c:pt>
                <c:pt idx="139">
                  <c:v>-491</c:v>
                </c:pt>
                <c:pt idx="140">
                  <c:v>-470</c:v>
                </c:pt>
                <c:pt idx="141">
                  <c:v>-460</c:v>
                </c:pt>
                <c:pt idx="144">
                  <c:v>-461</c:v>
                </c:pt>
                <c:pt idx="145">
                  <c:v>-465</c:v>
                </c:pt>
                <c:pt idx="146">
                  <c:v>-456</c:v>
                </c:pt>
                <c:pt idx="147">
                  <c:v>-469</c:v>
                </c:pt>
                <c:pt idx="148">
                  <c:v>-443</c:v>
                </c:pt>
                <c:pt idx="151">
                  <c:v>-440</c:v>
                </c:pt>
                <c:pt idx="152">
                  <c:v>-446</c:v>
                </c:pt>
                <c:pt idx="153">
                  <c:v>-435</c:v>
                </c:pt>
                <c:pt idx="154">
                  <c:v>-429</c:v>
                </c:pt>
                <c:pt idx="155">
                  <c:v>-410</c:v>
                </c:pt>
                <c:pt idx="159">
                  <c:v>-408</c:v>
                </c:pt>
                <c:pt idx="160">
                  <c:v>-430</c:v>
                </c:pt>
                <c:pt idx="161">
                  <c:v>-439</c:v>
                </c:pt>
                <c:pt idx="162">
                  <c:v>-406</c:v>
                </c:pt>
                <c:pt idx="165">
                  <c:v>-391</c:v>
                </c:pt>
                <c:pt idx="166">
                  <c:v>-398</c:v>
                </c:pt>
                <c:pt idx="167">
                  <c:v>-411</c:v>
                </c:pt>
                <c:pt idx="168">
                  <c:v>-407</c:v>
                </c:pt>
                <c:pt idx="169">
                  <c:v>-385</c:v>
                </c:pt>
                <c:pt idx="172">
                  <c:v>-385</c:v>
                </c:pt>
                <c:pt idx="173">
                  <c:v>-398</c:v>
                </c:pt>
                <c:pt idx="174">
                  <c:v>-401</c:v>
                </c:pt>
                <c:pt idx="175">
                  <c:v>-415</c:v>
                </c:pt>
                <c:pt idx="176">
                  <c:v>-413</c:v>
                </c:pt>
                <c:pt idx="179">
                  <c:v>-375</c:v>
                </c:pt>
                <c:pt idx="180">
                  <c:v>-354</c:v>
                </c:pt>
                <c:pt idx="181">
                  <c:v>-389</c:v>
                </c:pt>
                <c:pt idx="182">
                  <c:v>-429</c:v>
                </c:pt>
                <c:pt idx="183">
                  <c:v>-428</c:v>
                </c:pt>
                <c:pt idx="186">
                  <c:v>-395</c:v>
                </c:pt>
                <c:pt idx="187">
                  <c:v>-379</c:v>
                </c:pt>
                <c:pt idx="188">
                  <c:v>-402</c:v>
                </c:pt>
                <c:pt idx="189">
                  <c:v>-388</c:v>
                </c:pt>
                <c:pt idx="190">
                  <c:v>-367</c:v>
                </c:pt>
                <c:pt idx="193">
                  <c:v>-344</c:v>
                </c:pt>
                <c:pt idx="194">
                  <c:v>-353</c:v>
                </c:pt>
                <c:pt idx="195">
                  <c:v>-348</c:v>
                </c:pt>
                <c:pt idx="196">
                  <c:v>-338</c:v>
                </c:pt>
                <c:pt idx="197">
                  <c:v>-335</c:v>
                </c:pt>
                <c:pt idx="200">
                  <c:v>-342</c:v>
                </c:pt>
                <c:pt idx="201">
                  <c:v>-339</c:v>
                </c:pt>
                <c:pt idx="202">
                  <c:v>-357</c:v>
                </c:pt>
                <c:pt idx="203">
                  <c:v>-366</c:v>
                </c:pt>
                <c:pt idx="204">
                  <c:v>-342</c:v>
                </c:pt>
                <c:pt idx="207">
                  <c:v>-357</c:v>
                </c:pt>
                <c:pt idx="208">
                  <c:v>-348</c:v>
                </c:pt>
                <c:pt idx="209">
                  <c:v>-350</c:v>
                </c:pt>
                <c:pt idx="210">
                  <c:v>-352</c:v>
                </c:pt>
                <c:pt idx="211">
                  <c:v>-385</c:v>
                </c:pt>
                <c:pt idx="214">
                  <c:v>-387</c:v>
                </c:pt>
                <c:pt idx="215">
                  <c:v>-407</c:v>
                </c:pt>
                <c:pt idx="216">
                  <c:v>-411</c:v>
                </c:pt>
                <c:pt idx="217">
                  <c:v>-432</c:v>
                </c:pt>
                <c:pt idx="218">
                  <c:v>-439</c:v>
                </c:pt>
                <c:pt idx="221">
                  <c:v>-408</c:v>
                </c:pt>
                <c:pt idx="222">
                  <c:v>-413</c:v>
                </c:pt>
                <c:pt idx="223">
                  <c:v>-408</c:v>
                </c:pt>
                <c:pt idx="224">
                  <c:v>-401</c:v>
                </c:pt>
                <c:pt idx="225">
                  <c:v>-409</c:v>
                </c:pt>
                <c:pt idx="228">
                  <c:v>-421</c:v>
                </c:pt>
                <c:pt idx="229">
                  <c:v>-374</c:v>
                </c:pt>
                <c:pt idx="230">
                  <c:v>-325</c:v>
                </c:pt>
                <c:pt idx="231">
                  <c:v>-292</c:v>
                </c:pt>
                <c:pt idx="232">
                  <c:v>-307</c:v>
                </c:pt>
                <c:pt idx="235">
                  <c:v>-350</c:v>
                </c:pt>
                <c:pt idx="236">
                  <c:v>-409</c:v>
                </c:pt>
              </c:numCache>
            </c:numRef>
          </c:val>
          <c:smooth val="0"/>
        </c:ser>
        <c:ser>
          <c:idx val="1"/>
          <c:order val="1"/>
          <c:tx>
            <c:strRef>
              <c:f>'玉米价差+基差'!$CJ$1:$CJ$2</c:f>
              <c:strCache>
                <c:ptCount val="1"/>
                <c:pt idx="0">
                  <c:v>2022</c:v>
                </c:pt>
              </c:strCache>
            </c:strRef>
          </c:tx>
          <c:spPr>
            <a:ln w="19050" cap="rnd" cmpd="sng" algn="ctr">
              <a:solidFill>
                <a:schemeClr val="accent3"/>
              </a:solidFill>
              <a:prstDash val="solid"/>
              <a:round/>
            </a:ln>
            <a:effectLst/>
          </c:spPr>
          <c:marker>
            <c:symbol val="none"/>
          </c:marker>
          <c:dLbls>
            <c:delete val="1"/>
          </c:dLbls>
          <c:cat>
            <c:strRef>
              <c:f>'玉米价差+基差'!$CH$3:$CH$240</c:f>
              <c:strCache>
                <c:ptCount val="237"/>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03-01</c:v>
                </c:pt>
                <c:pt idx="58">
                  <c:v>03-02</c:v>
                </c:pt>
                <c:pt idx="59">
                  <c:v>03-03</c:v>
                </c:pt>
                <c:pt idx="60">
                  <c:v>03-04</c:v>
                </c:pt>
                <c:pt idx="61">
                  <c:v>03-05</c:v>
                </c:pt>
                <c:pt idx="62">
                  <c:v>03-06</c:v>
                </c:pt>
                <c:pt idx="63">
                  <c:v>03-07</c:v>
                </c:pt>
                <c:pt idx="64">
                  <c:v>03-08</c:v>
                </c:pt>
                <c:pt idx="65">
                  <c:v>03-09</c:v>
                </c:pt>
                <c:pt idx="66">
                  <c:v>03-10</c:v>
                </c:pt>
                <c:pt idx="67">
                  <c:v>03-11</c:v>
                </c:pt>
                <c:pt idx="68">
                  <c:v>03-12</c:v>
                </c:pt>
                <c:pt idx="69">
                  <c:v>03-13</c:v>
                </c:pt>
                <c:pt idx="70">
                  <c:v>03-14</c:v>
                </c:pt>
                <c:pt idx="71">
                  <c:v>03-15</c:v>
                </c:pt>
                <c:pt idx="72">
                  <c:v>03-16</c:v>
                </c:pt>
                <c:pt idx="73">
                  <c:v>03-17</c:v>
                </c:pt>
                <c:pt idx="74">
                  <c:v>03-18</c:v>
                </c:pt>
                <c:pt idx="75">
                  <c:v>03-19</c:v>
                </c:pt>
                <c:pt idx="76">
                  <c:v>03-20</c:v>
                </c:pt>
                <c:pt idx="77">
                  <c:v>03-21</c:v>
                </c:pt>
                <c:pt idx="78">
                  <c:v>03-22</c:v>
                </c:pt>
                <c:pt idx="79">
                  <c:v>03-23</c:v>
                </c:pt>
                <c:pt idx="80">
                  <c:v>03-24</c:v>
                </c:pt>
                <c:pt idx="81">
                  <c:v>03-25</c:v>
                </c:pt>
                <c:pt idx="82">
                  <c:v>03-26</c:v>
                </c:pt>
                <c:pt idx="83">
                  <c:v>03-27</c:v>
                </c:pt>
                <c:pt idx="84">
                  <c:v>03-28</c:v>
                </c:pt>
                <c:pt idx="85">
                  <c:v>03-29</c:v>
                </c:pt>
                <c:pt idx="86">
                  <c:v>03-30</c:v>
                </c:pt>
                <c:pt idx="87">
                  <c:v>03-31</c:v>
                </c:pt>
                <c:pt idx="88">
                  <c:v>04-01</c:v>
                </c:pt>
                <c:pt idx="89">
                  <c:v>04-02</c:v>
                </c:pt>
                <c:pt idx="90">
                  <c:v>04-03</c:v>
                </c:pt>
                <c:pt idx="91">
                  <c:v>04-04</c:v>
                </c:pt>
                <c:pt idx="92">
                  <c:v>04-06</c:v>
                </c:pt>
                <c:pt idx="93">
                  <c:v>04-07</c:v>
                </c:pt>
                <c:pt idx="94">
                  <c:v>04-08</c:v>
                </c:pt>
                <c:pt idx="95">
                  <c:v>04-09</c:v>
                </c:pt>
                <c:pt idx="96">
                  <c:v>04-10</c:v>
                </c:pt>
                <c:pt idx="97">
                  <c:v>04-11</c:v>
                </c:pt>
                <c:pt idx="98">
                  <c:v>04-12</c:v>
                </c:pt>
                <c:pt idx="99">
                  <c:v>04-13</c:v>
                </c:pt>
                <c:pt idx="100">
                  <c:v>04-14</c:v>
                </c:pt>
                <c:pt idx="101">
                  <c:v>04-15</c:v>
                </c:pt>
                <c:pt idx="102">
                  <c:v>04-16</c:v>
                </c:pt>
                <c:pt idx="103">
                  <c:v>04-17</c:v>
                </c:pt>
                <c:pt idx="104">
                  <c:v>04-18</c:v>
                </c:pt>
                <c:pt idx="105">
                  <c:v>04-19</c:v>
                </c:pt>
                <c:pt idx="106">
                  <c:v>04-20</c:v>
                </c:pt>
                <c:pt idx="107">
                  <c:v>04-21</c:v>
                </c:pt>
                <c:pt idx="108">
                  <c:v>04-22</c:v>
                </c:pt>
                <c:pt idx="109">
                  <c:v>04-23</c:v>
                </c:pt>
                <c:pt idx="110">
                  <c:v>04-24</c:v>
                </c:pt>
                <c:pt idx="111">
                  <c:v>04-25</c:v>
                </c:pt>
                <c:pt idx="112">
                  <c:v>04-26</c:v>
                </c:pt>
                <c:pt idx="113">
                  <c:v>04-27</c:v>
                </c:pt>
                <c:pt idx="114">
                  <c:v>04-28</c:v>
                </c:pt>
                <c:pt idx="115">
                  <c:v>04-29</c:v>
                </c:pt>
                <c:pt idx="116">
                  <c:v>04-30</c:v>
                </c:pt>
                <c:pt idx="117">
                  <c:v>05-04</c:v>
                </c:pt>
                <c:pt idx="118">
                  <c:v>05-05</c:v>
                </c:pt>
                <c:pt idx="119">
                  <c:v>05-06</c:v>
                </c:pt>
                <c:pt idx="120">
                  <c:v>05-07</c:v>
                </c:pt>
                <c:pt idx="121">
                  <c:v>05-08</c:v>
                </c:pt>
                <c:pt idx="122">
                  <c:v>05-09</c:v>
                </c:pt>
                <c:pt idx="123">
                  <c:v>05-10</c:v>
                </c:pt>
                <c:pt idx="124">
                  <c:v>05-11</c:v>
                </c:pt>
                <c:pt idx="125">
                  <c:v>05-12</c:v>
                </c:pt>
                <c:pt idx="126">
                  <c:v>05-13</c:v>
                </c:pt>
                <c:pt idx="127">
                  <c:v>05-14</c:v>
                </c:pt>
                <c:pt idx="128">
                  <c:v>05-15</c:v>
                </c:pt>
                <c:pt idx="129">
                  <c:v>05-16</c:v>
                </c:pt>
                <c:pt idx="130">
                  <c:v>05-17</c:v>
                </c:pt>
                <c:pt idx="131">
                  <c:v>05-18</c:v>
                </c:pt>
                <c:pt idx="132">
                  <c:v>05-19</c:v>
                </c:pt>
                <c:pt idx="133">
                  <c:v>05-20</c:v>
                </c:pt>
                <c:pt idx="134">
                  <c:v>05-21</c:v>
                </c:pt>
                <c:pt idx="135">
                  <c:v>05-22</c:v>
                </c:pt>
                <c:pt idx="136">
                  <c:v>05-23</c:v>
                </c:pt>
                <c:pt idx="137">
                  <c:v>05-24</c:v>
                </c:pt>
                <c:pt idx="138">
                  <c:v>05-25</c:v>
                </c:pt>
                <c:pt idx="139">
                  <c:v>05-26</c:v>
                </c:pt>
                <c:pt idx="140">
                  <c:v>05-27</c:v>
                </c:pt>
                <c:pt idx="141">
                  <c:v>05-28</c:v>
                </c:pt>
                <c:pt idx="142">
                  <c:v>05-29</c:v>
                </c:pt>
                <c:pt idx="143">
                  <c:v>05-30</c:v>
                </c:pt>
                <c:pt idx="144">
                  <c:v>05-31</c:v>
                </c:pt>
                <c:pt idx="145">
                  <c:v>06-01</c:v>
                </c:pt>
                <c:pt idx="146">
                  <c:v>06-02</c:v>
                </c:pt>
                <c:pt idx="147">
                  <c:v>06-03</c:v>
                </c:pt>
                <c:pt idx="148">
                  <c:v>06-04</c:v>
                </c:pt>
                <c:pt idx="149">
                  <c:v>06-05</c:v>
                </c:pt>
                <c:pt idx="150">
                  <c:v>06-06</c:v>
                </c:pt>
                <c:pt idx="151">
                  <c:v>06-07</c:v>
                </c:pt>
                <c:pt idx="152">
                  <c:v>06-08</c:v>
                </c:pt>
                <c:pt idx="153">
                  <c:v>06-09</c:v>
                </c:pt>
                <c:pt idx="154">
                  <c:v>06-10</c:v>
                </c:pt>
                <c:pt idx="155">
                  <c:v>06-11</c:v>
                </c:pt>
                <c:pt idx="156">
                  <c:v>06-12</c:v>
                </c:pt>
                <c:pt idx="157">
                  <c:v>06-13</c:v>
                </c:pt>
                <c:pt idx="158">
                  <c:v>06-14</c:v>
                </c:pt>
                <c:pt idx="159">
                  <c:v>06-15</c:v>
                </c:pt>
                <c:pt idx="160">
                  <c:v>06-16</c:v>
                </c:pt>
                <c:pt idx="161">
                  <c:v>06-17</c:v>
                </c:pt>
                <c:pt idx="162">
                  <c:v>06-18</c:v>
                </c:pt>
                <c:pt idx="163">
                  <c:v>06-19</c:v>
                </c:pt>
                <c:pt idx="164">
                  <c:v>06-20</c:v>
                </c:pt>
                <c:pt idx="165">
                  <c:v>06-21</c:v>
                </c:pt>
                <c:pt idx="166">
                  <c:v>06-22</c:v>
                </c:pt>
                <c:pt idx="167">
                  <c:v>06-23</c:v>
                </c:pt>
                <c:pt idx="168">
                  <c:v>06-24</c:v>
                </c:pt>
                <c:pt idx="169">
                  <c:v>06-25</c:v>
                </c:pt>
                <c:pt idx="170">
                  <c:v>06-26</c:v>
                </c:pt>
                <c:pt idx="171">
                  <c:v>06-27</c:v>
                </c:pt>
                <c:pt idx="172">
                  <c:v>06-28</c:v>
                </c:pt>
                <c:pt idx="173">
                  <c:v>06-29</c:v>
                </c:pt>
                <c:pt idx="174">
                  <c:v>06-30</c:v>
                </c:pt>
                <c:pt idx="175">
                  <c:v>07-01</c:v>
                </c:pt>
                <c:pt idx="176">
                  <c:v>07-02</c:v>
                </c:pt>
                <c:pt idx="177">
                  <c:v>07-03</c:v>
                </c:pt>
                <c:pt idx="178">
                  <c:v>07-04</c:v>
                </c:pt>
                <c:pt idx="179">
                  <c:v>07-05</c:v>
                </c:pt>
                <c:pt idx="180">
                  <c:v>07-06</c:v>
                </c:pt>
                <c:pt idx="181">
                  <c:v>07-07</c:v>
                </c:pt>
                <c:pt idx="182">
                  <c:v>07-08</c:v>
                </c:pt>
                <c:pt idx="183">
                  <c:v>07-09</c:v>
                </c:pt>
                <c:pt idx="184">
                  <c:v>07-10</c:v>
                </c:pt>
                <c:pt idx="185">
                  <c:v>07-11</c:v>
                </c:pt>
                <c:pt idx="186">
                  <c:v>07-12</c:v>
                </c:pt>
                <c:pt idx="187">
                  <c:v>07-13</c:v>
                </c:pt>
                <c:pt idx="188">
                  <c:v>07-14</c:v>
                </c:pt>
                <c:pt idx="189">
                  <c:v>07-15</c:v>
                </c:pt>
                <c:pt idx="190">
                  <c:v>07-16</c:v>
                </c:pt>
                <c:pt idx="191">
                  <c:v>07-17</c:v>
                </c:pt>
                <c:pt idx="192">
                  <c:v>07-18</c:v>
                </c:pt>
                <c:pt idx="193">
                  <c:v>07-19</c:v>
                </c:pt>
                <c:pt idx="194">
                  <c:v>07-20</c:v>
                </c:pt>
                <c:pt idx="195">
                  <c:v>07-21</c:v>
                </c:pt>
                <c:pt idx="196">
                  <c:v>07-22</c:v>
                </c:pt>
                <c:pt idx="197">
                  <c:v>07-23</c:v>
                </c:pt>
                <c:pt idx="198">
                  <c:v>07-24</c:v>
                </c:pt>
                <c:pt idx="199">
                  <c:v>07-25</c:v>
                </c:pt>
                <c:pt idx="200">
                  <c:v>07-26</c:v>
                </c:pt>
                <c:pt idx="201">
                  <c:v>07-27</c:v>
                </c:pt>
                <c:pt idx="202">
                  <c:v>07-28</c:v>
                </c:pt>
                <c:pt idx="203">
                  <c:v>07-29</c:v>
                </c:pt>
                <c:pt idx="204">
                  <c:v>07-30</c:v>
                </c:pt>
                <c:pt idx="205">
                  <c:v>07-31</c:v>
                </c:pt>
                <c:pt idx="206">
                  <c:v>08-01</c:v>
                </c:pt>
                <c:pt idx="207">
                  <c:v>08-02</c:v>
                </c:pt>
                <c:pt idx="208">
                  <c:v>08-03</c:v>
                </c:pt>
                <c:pt idx="209">
                  <c:v>08-04</c:v>
                </c:pt>
                <c:pt idx="210">
                  <c:v>08-05</c:v>
                </c:pt>
                <c:pt idx="211">
                  <c:v>08-06</c:v>
                </c:pt>
                <c:pt idx="212">
                  <c:v>08-07</c:v>
                </c:pt>
                <c:pt idx="213">
                  <c:v>08-08</c:v>
                </c:pt>
                <c:pt idx="214">
                  <c:v>08-09</c:v>
                </c:pt>
                <c:pt idx="215">
                  <c:v>08-10</c:v>
                </c:pt>
                <c:pt idx="216">
                  <c:v>08-11</c:v>
                </c:pt>
                <c:pt idx="217">
                  <c:v>08-12</c:v>
                </c:pt>
                <c:pt idx="218">
                  <c:v>08-13</c:v>
                </c:pt>
                <c:pt idx="219">
                  <c:v>08-14</c:v>
                </c:pt>
                <c:pt idx="220">
                  <c:v>08-15</c:v>
                </c:pt>
                <c:pt idx="221">
                  <c:v>08-16</c:v>
                </c:pt>
                <c:pt idx="222">
                  <c:v>08-17</c:v>
                </c:pt>
                <c:pt idx="223">
                  <c:v>08-18</c:v>
                </c:pt>
                <c:pt idx="224">
                  <c:v>08-19</c:v>
                </c:pt>
                <c:pt idx="225">
                  <c:v>08-20</c:v>
                </c:pt>
                <c:pt idx="226">
                  <c:v>08-21</c:v>
                </c:pt>
                <c:pt idx="227">
                  <c:v>08-22</c:v>
                </c:pt>
                <c:pt idx="228">
                  <c:v>08-23</c:v>
                </c:pt>
                <c:pt idx="229">
                  <c:v>08-24</c:v>
                </c:pt>
                <c:pt idx="230">
                  <c:v>08-25</c:v>
                </c:pt>
                <c:pt idx="231">
                  <c:v>08-26</c:v>
                </c:pt>
                <c:pt idx="232">
                  <c:v>08-27</c:v>
                </c:pt>
                <c:pt idx="233">
                  <c:v>08-28</c:v>
                </c:pt>
                <c:pt idx="234">
                  <c:v>08-29</c:v>
                </c:pt>
                <c:pt idx="235">
                  <c:v>08-30</c:v>
                </c:pt>
                <c:pt idx="236">
                  <c:v>08-31</c:v>
                </c:pt>
              </c:strCache>
            </c:strRef>
          </c:cat>
          <c:val>
            <c:numRef>
              <c:f>'玉米价差+基差'!$CJ$3:$CJ$240</c:f>
              <c:numCache>
                <c:formatCode>General</c:formatCode>
                <c:ptCount val="237"/>
                <c:pt idx="2">
                  <c:v>-414</c:v>
                </c:pt>
                <c:pt idx="3">
                  <c:v>-402</c:v>
                </c:pt>
                <c:pt idx="4">
                  <c:v>-411</c:v>
                </c:pt>
                <c:pt idx="5">
                  <c:v>-437</c:v>
                </c:pt>
                <c:pt idx="8">
                  <c:v>-424</c:v>
                </c:pt>
                <c:pt idx="9">
                  <c:v>-427</c:v>
                </c:pt>
                <c:pt idx="10">
                  <c:v>-467</c:v>
                </c:pt>
                <c:pt idx="11">
                  <c:v>-482</c:v>
                </c:pt>
                <c:pt idx="12">
                  <c:v>-492</c:v>
                </c:pt>
                <c:pt idx="15">
                  <c:v>-489</c:v>
                </c:pt>
                <c:pt idx="16">
                  <c:v>-485</c:v>
                </c:pt>
                <c:pt idx="17">
                  <c:v>-503</c:v>
                </c:pt>
                <c:pt idx="18">
                  <c:v>-499</c:v>
                </c:pt>
                <c:pt idx="19">
                  <c:v>-502</c:v>
                </c:pt>
                <c:pt idx="22">
                  <c:v>-518</c:v>
                </c:pt>
                <c:pt idx="23">
                  <c:v>-511</c:v>
                </c:pt>
                <c:pt idx="24">
                  <c:v>-518</c:v>
                </c:pt>
                <c:pt idx="25">
                  <c:v>-498</c:v>
                </c:pt>
                <c:pt idx="26">
                  <c:v>-519</c:v>
                </c:pt>
                <c:pt idx="36">
                  <c:v>-519</c:v>
                </c:pt>
                <c:pt idx="37">
                  <c:v>-504</c:v>
                </c:pt>
                <c:pt idx="38">
                  <c:v>-492</c:v>
                </c:pt>
                <c:pt idx="39">
                  <c:v>-493</c:v>
                </c:pt>
                <c:pt idx="40">
                  <c:v>-489</c:v>
                </c:pt>
                <c:pt idx="42">
                  <c:v>-475</c:v>
                </c:pt>
                <c:pt idx="43">
                  <c:v>-500</c:v>
                </c:pt>
                <c:pt idx="44">
                  <c:v>-494</c:v>
                </c:pt>
                <c:pt idx="45">
                  <c:v>-502</c:v>
                </c:pt>
                <c:pt idx="46">
                  <c:v>-501</c:v>
                </c:pt>
                <c:pt idx="49">
                  <c:v>-497</c:v>
                </c:pt>
                <c:pt idx="50">
                  <c:v>-503</c:v>
                </c:pt>
                <c:pt idx="51">
                  <c:v>-516</c:v>
                </c:pt>
                <c:pt idx="52">
                  <c:v>-525</c:v>
                </c:pt>
                <c:pt idx="53">
                  <c:v>-541</c:v>
                </c:pt>
                <c:pt idx="56">
                  <c:v>-554</c:v>
                </c:pt>
                <c:pt idx="57">
                  <c:v>-581</c:v>
                </c:pt>
                <c:pt idx="58">
                  <c:v>-575</c:v>
                </c:pt>
                <c:pt idx="59">
                  <c:v>-565</c:v>
                </c:pt>
                <c:pt idx="60">
                  <c:v>-566</c:v>
                </c:pt>
                <c:pt idx="63">
                  <c:v>-572</c:v>
                </c:pt>
                <c:pt idx="64">
                  <c:v>-541</c:v>
                </c:pt>
                <c:pt idx="65">
                  <c:v>-541</c:v>
                </c:pt>
                <c:pt idx="66">
                  <c:v>-550</c:v>
                </c:pt>
                <c:pt idx="67">
                  <c:v>-559</c:v>
                </c:pt>
                <c:pt idx="70">
                  <c:v>-569</c:v>
                </c:pt>
                <c:pt idx="71">
                  <c:v>-548</c:v>
                </c:pt>
                <c:pt idx="72">
                  <c:v>-550</c:v>
                </c:pt>
                <c:pt idx="73">
                  <c:v>-539</c:v>
                </c:pt>
                <c:pt idx="74">
                  <c:v>-537</c:v>
                </c:pt>
                <c:pt idx="77">
                  <c:v>-536</c:v>
                </c:pt>
                <c:pt idx="78">
                  <c:v>-553</c:v>
                </c:pt>
                <c:pt idx="79">
                  <c:v>-552</c:v>
                </c:pt>
                <c:pt idx="80">
                  <c:v>-539</c:v>
                </c:pt>
                <c:pt idx="81">
                  <c:v>-533</c:v>
                </c:pt>
                <c:pt idx="84">
                  <c:v>-522</c:v>
                </c:pt>
                <c:pt idx="85">
                  <c:v>-505</c:v>
                </c:pt>
                <c:pt idx="86">
                  <c:v>-515</c:v>
                </c:pt>
                <c:pt idx="87">
                  <c:v>-493</c:v>
                </c:pt>
                <c:pt idx="88">
                  <c:v>-498</c:v>
                </c:pt>
                <c:pt idx="92">
                  <c:v>-515</c:v>
                </c:pt>
                <c:pt idx="93">
                  <c:v>-508</c:v>
                </c:pt>
                <c:pt idx="94">
                  <c:v>-499</c:v>
                </c:pt>
                <c:pt idx="97">
                  <c:v>-489</c:v>
                </c:pt>
                <c:pt idx="98">
                  <c:v>-498</c:v>
                </c:pt>
                <c:pt idx="99">
                  <c:v>-493</c:v>
                </c:pt>
                <c:pt idx="100">
                  <c:v>-494</c:v>
                </c:pt>
                <c:pt idx="101">
                  <c:v>-501</c:v>
                </c:pt>
                <c:pt idx="104">
                  <c:v>-497</c:v>
                </c:pt>
                <c:pt idx="105">
                  <c:v>-529</c:v>
                </c:pt>
                <c:pt idx="106">
                  <c:v>-532</c:v>
                </c:pt>
                <c:pt idx="107">
                  <c:v>-540</c:v>
                </c:pt>
                <c:pt idx="108">
                  <c:v>-543</c:v>
                </c:pt>
                <c:pt idx="111">
                  <c:v>-522</c:v>
                </c:pt>
                <c:pt idx="112">
                  <c:v>-527</c:v>
                </c:pt>
                <c:pt idx="113">
                  <c:v>-516</c:v>
                </c:pt>
                <c:pt idx="114">
                  <c:v>-540</c:v>
                </c:pt>
                <c:pt idx="115">
                  <c:v>-537</c:v>
                </c:pt>
                <c:pt idx="118">
                  <c:v>-532</c:v>
                </c:pt>
                <c:pt idx="119">
                  <c:v>-523</c:v>
                </c:pt>
                <c:pt idx="122">
                  <c:v>-525</c:v>
                </c:pt>
                <c:pt idx="123">
                  <c:v>-499</c:v>
                </c:pt>
                <c:pt idx="124">
                  <c:v>-512</c:v>
                </c:pt>
                <c:pt idx="125">
                  <c:v>-510</c:v>
                </c:pt>
                <c:pt idx="126">
                  <c:v>-507</c:v>
                </c:pt>
                <c:pt idx="129">
                  <c:v>-497</c:v>
                </c:pt>
                <c:pt idx="130">
                  <c:v>-488</c:v>
                </c:pt>
                <c:pt idx="131">
                  <c:v>-494</c:v>
                </c:pt>
                <c:pt idx="132">
                  <c:v>-489</c:v>
                </c:pt>
                <c:pt idx="133">
                  <c:v>-486</c:v>
                </c:pt>
                <c:pt idx="136">
                  <c:v>-488</c:v>
                </c:pt>
                <c:pt idx="137">
                  <c:v>-440</c:v>
                </c:pt>
                <c:pt idx="138">
                  <c:v>-451</c:v>
                </c:pt>
                <c:pt idx="139">
                  <c:v>-452</c:v>
                </c:pt>
                <c:pt idx="140">
                  <c:v>-451</c:v>
                </c:pt>
                <c:pt idx="143">
                  <c:v>-437</c:v>
                </c:pt>
                <c:pt idx="144">
                  <c:v>-447</c:v>
                </c:pt>
                <c:pt idx="145">
                  <c:v>-409</c:v>
                </c:pt>
                <c:pt idx="146">
                  <c:v>-445</c:v>
                </c:pt>
                <c:pt idx="150">
                  <c:v>-420</c:v>
                </c:pt>
                <c:pt idx="151">
                  <c:v>-428</c:v>
                </c:pt>
                <c:pt idx="152">
                  <c:v>-445</c:v>
                </c:pt>
                <c:pt idx="153">
                  <c:v>-429</c:v>
                </c:pt>
                <c:pt idx="154">
                  <c:v>-420</c:v>
                </c:pt>
                <c:pt idx="157">
                  <c:v>-430</c:v>
                </c:pt>
                <c:pt idx="158">
                  <c:v>-432</c:v>
                </c:pt>
                <c:pt idx="159">
                  <c:v>-438</c:v>
                </c:pt>
                <c:pt idx="160">
                  <c:v>-441</c:v>
                </c:pt>
                <c:pt idx="161">
                  <c:v>-445</c:v>
                </c:pt>
                <c:pt idx="164">
                  <c:v>-452</c:v>
                </c:pt>
                <c:pt idx="165">
                  <c:v>-431</c:v>
                </c:pt>
                <c:pt idx="166">
                  <c:v>-438</c:v>
                </c:pt>
                <c:pt idx="167">
                  <c:v>-402</c:v>
                </c:pt>
                <c:pt idx="168">
                  <c:v>-392</c:v>
                </c:pt>
                <c:pt idx="171">
                  <c:v>-377</c:v>
                </c:pt>
                <c:pt idx="172">
                  <c:v>-385</c:v>
                </c:pt>
                <c:pt idx="173">
                  <c:v>-388</c:v>
                </c:pt>
                <c:pt idx="174">
                  <c:v>-376</c:v>
                </c:pt>
                <c:pt idx="175">
                  <c:v>-385</c:v>
                </c:pt>
                <c:pt idx="178">
                  <c:v>-399</c:v>
                </c:pt>
                <c:pt idx="179">
                  <c:v>-399</c:v>
                </c:pt>
                <c:pt idx="180">
                  <c:v>-388</c:v>
                </c:pt>
                <c:pt idx="181">
                  <c:v>-405</c:v>
                </c:pt>
                <c:pt idx="182">
                  <c:v>-387</c:v>
                </c:pt>
                <c:pt idx="185">
                  <c:v>-403</c:v>
                </c:pt>
                <c:pt idx="186">
                  <c:v>-421</c:v>
                </c:pt>
                <c:pt idx="187">
                  <c:v>-404</c:v>
                </c:pt>
                <c:pt idx="188">
                  <c:v>-395</c:v>
                </c:pt>
                <c:pt idx="189">
                  <c:v>-404</c:v>
                </c:pt>
                <c:pt idx="192">
                  <c:v>-367</c:v>
                </c:pt>
                <c:pt idx="193">
                  <c:v>-378</c:v>
                </c:pt>
                <c:pt idx="194">
                  <c:v>-370</c:v>
                </c:pt>
                <c:pt idx="195">
                  <c:v>-376</c:v>
                </c:pt>
                <c:pt idx="196">
                  <c:v>-364</c:v>
                </c:pt>
                <c:pt idx="199">
                  <c:v>-355</c:v>
                </c:pt>
                <c:pt idx="200">
                  <c:v>-347</c:v>
                </c:pt>
                <c:pt idx="201">
                  <c:v>-356</c:v>
                </c:pt>
                <c:pt idx="202">
                  <c:v>-389</c:v>
                </c:pt>
                <c:pt idx="203">
                  <c:v>-407</c:v>
                </c:pt>
                <c:pt idx="206">
                  <c:v>-423</c:v>
                </c:pt>
                <c:pt idx="207">
                  <c:v>-418</c:v>
                </c:pt>
                <c:pt idx="208">
                  <c:v>-412</c:v>
                </c:pt>
                <c:pt idx="209">
                  <c:v>-381</c:v>
                </c:pt>
                <c:pt idx="210">
                  <c:v>-396</c:v>
                </c:pt>
                <c:pt idx="213">
                  <c:v>-374</c:v>
                </c:pt>
                <c:pt idx="214">
                  <c:v>-366</c:v>
                </c:pt>
                <c:pt idx="215">
                  <c:v>-317</c:v>
                </c:pt>
                <c:pt idx="216">
                  <c:v>-318</c:v>
                </c:pt>
                <c:pt idx="217">
                  <c:v>-318</c:v>
                </c:pt>
                <c:pt idx="220">
                  <c:v>-312</c:v>
                </c:pt>
                <c:pt idx="221">
                  <c:v>-323</c:v>
                </c:pt>
                <c:pt idx="222">
                  <c:v>-303</c:v>
                </c:pt>
                <c:pt idx="223">
                  <c:v>-320</c:v>
                </c:pt>
                <c:pt idx="224">
                  <c:v>-320</c:v>
                </c:pt>
                <c:pt idx="227">
                  <c:v>-270</c:v>
                </c:pt>
                <c:pt idx="228">
                  <c:v>-283</c:v>
                </c:pt>
                <c:pt idx="229">
                  <c:v>-267</c:v>
                </c:pt>
                <c:pt idx="230">
                  <c:v>-236</c:v>
                </c:pt>
                <c:pt idx="231">
                  <c:v>-235</c:v>
                </c:pt>
                <c:pt idx="234">
                  <c:v>-313</c:v>
                </c:pt>
                <c:pt idx="235">
                  <c:v>-304</c:v>
                </c:pt>
                <c:pt idx="236">
                  <c:v>-287</c:v>
                </c:pt>
              </c:numCache>
            </c:numRef>
          </c:val>
          <c:smooth val="0"/>
        </c:ser>
        <c:ser>
          <c:idx val="2"/>
          <c:order val="2"/>
          <c:tx>
            <c:strRef>
              <c:f>'玉米价差+基差'!$CK$1:$CK$2</c:f>
              <c:strCache>
                <c:ptCount val="1"/>
                <c:pt idx="0">
                  <c:v>2023</c:v>
                </c:pt>
              </c:strCache>
            </c:strRef>
          </c:tx>
          <c:spPr>
            <a:ln w="15875" cap="rnd" cmpd="sng" algn="ctr">
              <a:solidFill>
                <a:srgbClr val="003873"/>
              </a:solidFill>
              <a:prstDash val="solid"/>
              <a:round/>
            </a:ln>
            <a:effectLst/>
          </c:spPr>
          <c:marker>
            <c:symbol val="none"/>
          </c:marker>
          <c:dLbls>
            <c:delete val="1"/>
          </c:dLbls>
          <c:cat>
            <c:strRef>
              <c:f>'玉米价差+基差'!$CH$3:$CH$240</c:f>
              <c:strCache>
                <c:ptCount val="237"/>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03-01</c:v>
                </c:pt>
                <c:pt idx="58">
                  <c:v>03-02</c:v>
                </c:pt>
                <c:pt idx="59">
                  <c:v>03-03</c:v>
                </c:pt>
                <c:pt idx="60">
                  <c:v>03-04</c:v>
                </c:pt>
                <c:pt idx="61">
                  <c:v>03-05</c:v>
                </c:pt>
                <c:pt idx="62">
                  <c:v>03-06</c:v>
                </c:pt>
                <c:pt idx="63">
                  <c:v>03-07</c:v>
                </c:pt>
                <c:pt idx="64">
                  <c:v>03-08</c:v>
                </c:pt>
                <c:pt idx="65">
                  <c:v>03-09</c:v>
                </c:pt>
                <c:pt idx="66">
                  <c:v>03-10</c:v>
                </c:pt>
                <c:pt idx="67">
                  <c:v>03-11</c:v>
                </c:pt>
                <c:pt idx="68">
                  <c:v>03-12</c:v>
                </c:pt>
                <c:pt idx="69">
                  <c:v>03-13</c:v>
                </c:pt>
                <c:pt idx="70">
                  <c:v>03-14</c:v>
                </c:pt>
                <c:pt idx="71">
                  <c:v>03-15</c:v>
                </c:pt>
                <c:pt idx="72">
                  <c:v>03-16</c:v>
                </c:pt>
                <c:pt idx="73">
                  <c:v>03-17</c:v>
                </c:pt>
                <c:pt idx="74">
                  <c:v>03-18</c:v>
                </c:pt>
                <c:pt idx="75">
                  <c:v>03-19</c:v>
                </c:pt>
                <c:pt idx="76">
                  <c:v>03-20</c:v>
                </c:pt>
                <c:pt idx="77">
                  <c:v>03-21</c:v>
                </c:pt>
                <c:pt idx="78">
                  <c:v>03-22</c:v>
                </c:pt>
                <c:pt idx="79">
                  <c:v>03-23</c:v>
                </c:pt>
                <c:pt idx="80">
                  <c:v>03-24</c:v>
                </c:pt>
                <c:pt idx="81">
                  <c:v>03-25</c:v>
                </c:pt>
                <c:pt idx="82">
                  <c:v>03-26</c:v>
                </c:pt>
                <c:pt idx="83">
                  <c:v>03-27</c:v>
                </c:pt>
                <c:pt idx="84">
                  <c:v>03-28</c:v>
                </c:pt>
                <c:pt idx="85">
                  <c:v>03-29</c:v>
                </c:pt>
                <c:pt idx="86">
                  <c:v>03-30</c:v>
                </c:pt>
                <c:pt idx="87">
                  <c:v>03-31</c:v>
                </c:pt>
                <c:pt idx="88">
                  <c:v>04-01</c:v>
                </c:pt>
                <c:pt idx="89">
                  <c:v>04-02</c:v>
                </c:pt>
                <c:pt idx="90">
                  <c:v>04-03</c:v>
                </c:pt>
                <c:pt idx="91">
                  <c:v>04-04</c:v>
                </c:pt>
                <c:pt idx="92">
                  <c:v>04-06</c:v>
                </c:pt>
                <c:pt idx="93">
                  <c:v>04-07</c:v>
                </c:pt>
                <c:pt idx="94">
                  <c:v>04-08</c:v>
                </c:pt>
                <c:pt idx="95">
                  <c:v>04-09</c:v>
                </c:pt>
                <c:pt idx="96">
                  <c:v>04-10</c:v>
                </c:pt>
                <c:pt idx="97">
                  <c:v>04-11</c:v>
                </c:pt>
                <c:pt idx="98">
                  <c:v>04-12</c:v>
                </c:pt>
                <c:pt idx="99">
                  <c:v>04-13</c:v>
                </c:pt>
                <c:pt idx="100">
                  <c:v>04-14</c:v>
                </c:pt>
                <c:pt idx="101">
                  <c:v>04-15</c:v>
                </c:pt>
                <c:pt idx="102">
                  <c:v>04-16</c:v>
                </c:pt>
                <c:pt idx="103">
                  <c:v>04-17</c:v>
                </c:pt>
                <c:pt idx="104">
                  <c:v>04-18</c:v>
                </c:pt>
                <c:pt idx="105">
                  <c:v>04-19</c:v>
                </c:pt>
                <c:pt idx="106">
                  <c:v>04-20</c:v>
                </c:pt>
                <c:pt idx="107">
                  <c:v>04-21</c:v>
                </c:pt>
                <c:pt idx="108">
                  <c:v>04-22</c:v>
                </c:pt>
                <c:pt idx="109">
                  <c:v>04-23</c:v>
                </c:pt>
                <c:pt idx="110">
                  <c:v>04-24</c:v>
                </c:pt>
                <c:pt idx="111">
                  <c:v>04-25</c:v>
                </c:pt>
                <c:pt idx="112">
                  <c:v>04-26</c:v>
                </c:pt>
                <c:pt idx="113">
                  <c:v>04-27</c:v>
                </c:pt>
                <c:pt idx="114">
                  <c:v>04-28</c:v>
                </c:pt>
                <c:pt idx="115">
                  <c:v>04-29</c:v>
                </c:pt>
                <c:pt idx="116">
                  <c:v>04-30</c:v>
                </c:pt>
                <c:pt idx="117">
                  <c:v>05-04</c:v>
                </c:pt>
                <c:pt idx="118">
                  <c:v>05-05</c:v>
                </c:pt>
                <c:pt idx="119">
                  <c:v>05-06</c:v>
                </c:pt>
                <c:pt idx="120">
                  <c:v>05-07</c:v>
                </c:pt>
                <c:pt idx="121">
                  <c:v>05-08</c:v>
                </c:pt>
                <c:pt idx="122">
                  <c:v>05-09</c:v>
                </c:pt>
                <c:pt idx="123">
                  <c:v>05-10</c:v>
                </c:pt>
                <c:pt idx="124">
                  <c:v>05-11</c:v>
                </c:pt>
                <c:pt idx="125">
                  <c:v>05-12</c:v>
                </c:pt>
                <c:pt idx="126">
                  <c:v>05-13</c:v>
                </c:pt>
                <c:pt idx="127">
                  <c:v>05-14</c:v>
                </c:pt>
                <c:pt idx="128">
                  <c:v>05-15</c:v>
                </c:pt>
                <c:pt idx="129">
                  <c:v>05-16</c:v>
                </c:pt>
                <c:pt idx="130">
                  <c:v>05-17</c:v>
                </c:pt>
                <c:pt idx="131">
                  <c:v>05-18</c:v>
                </c:pt>
                <c:pt idx="132">
                  <c:v>05-19</c:v>
                </c:pt>
                <c:pt idx="133">
                  <c:v>05-20</c:v>
                </c:pt>
                <c:pt idx="134">
                  <c:v>05-21</c:v>
                </c:pt>
                <c:pt idx="135">
                  <c:v>05-22</c:v>
                </c:pt>
                <c:pt idx="136">
                  <c:v>05-23</c:v>
                </c:pt>
                <c:pt idx="137">
                  <c:v>05-24</c:v>
                </c:pt>
                <c:pt idx="138">
                  <c:v>05-25</c:v>
                </c:pt>
                <c:pt idx="139">
                  <c:v>05-26</c:v>
                </c:pt>
                <c:pt idx="140">
                  <c:v>05-27</c:v>
                </c:pt>
                <c:pt idx="141">
                  <c:v>05-28</c:v>
                </c:pt>
                <c:pt idx="142">
                  <c:v>05-29</c:v>
                </c:pt>
                <c:pt idx="143">
                  <c:v>05-30</c:v>
                </c:pt>
                <c:pt idx="144">
                  <c:v>05-31</c:v>
                </c:pt>
                <c:pt idx="145">
                  <c:v>06-01</c:v>
                </c:pt>
                <c:pt idx="146">
                  <c:v>06-02</c:v>
                </c:pt>
                <c:pt idx="147">
                  <c:v>06-03</c:v>
                </c:pt>
                <c:pt idx="148">
                  <c:v>06-04</c:v>
                </c:pt>
                <c:pt idx="149">
                  <c:v>06-05</c:v>
                </c:pt>
                <c:pt idx="150">
                  <c:v>06-06</c:v>
                </c:pt>
                <c:pt idx="151">
                  <c:v>06-07</c:v>
                </c:pt>
                <c:pt idx="152">
                  <c:v>06-08</c:v>
                </c:pt>
                <c:pt idx="153">
                  <c:v>06-09</c:v>
                </c:pt>
                <c:pt idx="154">
                  <c:v>06-10</c:v>
                </c:pt>
                <c:pt idx="155">
                  <c:v>06-11</c:v>
                </c:pt>
                <c:pt idx="156">
                  <c:v>06-12</c:v>
                </c:pt>
                <c:pt idx="157">
                  <c:v>06-13</c:v>
                </c:pt>
                <c:pt idx="158">
                  <c:v>06-14</c:v>
                </c:pt>
                <c:pt idx="159">
                  <c:v>06-15</c:v>
                </c:pt>
                <c:pt idx="160">
                  <c:v>06-16</c:v>
                </c:pt>
                <c:pt idx="161">
                  <c:v>06-17</c:v>
                </c:pt>
                <c:pt idx="162">
                  <c:v>06-18</c:v>
                </c:pt>
                <c:pt idx="163">
                  <c:v>06-19</c:v>
                </c:pt>
                <c:pt idx="164">
                  <c:v>06-20</c:v>
                </c:pt>
                <c:pt idx="165">
                  <c:v>06-21</c:v>
                </c:pt>
                <c:pt idx="166">
                  <c:v>06-22</c:v>
                </c:pt>
                <c:pt idx="167">
                  <c:v>06-23</c:v>
                </c:pt>
                <c:pt idx="168">
                  <c:v>06-24</c:v>
                </c:pt>
                <c:pt idx="169">
                  <c:v>06-25</c:v>
                </c:pt>
                <c:pt idx="170">
                  <c:v>06-26</c:v>
                </c:pt>
                <c:pt idx="171">
                  <c:v>06-27</c:v>
                </c:pt>
                <c:pt idx="172">
                  <c:v>06-28</c:v>
                </c:pt>
                <c:pt idx="173">
                  <c:v>06-29</c:v>
                </c:pt>
                <c:pt idx="174">
                  <c:v>06-30</c:v>
                </c:pt>
                <c:pt idx="175">
                  <c:v>07-01</c:v>
                </c:pt>
                <c:pt idx="176">
                  <c:v>07-02</c:v>
                </c:pt>
                <c:pt idx="177">
                  <c:v>07-03</c:v>
                </c:pt>
                <c:pt idx="178">
                  <c:v>07-04</c:v>
                </c:pt>
                <c:pt idx="179">
                  <c:v>07-05</c:v>
                </c:pt>
                <c:pt idx="180">
                  <c:v>07-06</c:v>
                </c:pt>
                <c:pt idx="181">
                  <c:v>07-07</c:v>
                </c:pt>
                <c:pt idx="182">
                  <c:v>07-08</c:v>
                </c:pt>
                <c:pt idx="183">
                  <c:v>07-09</c:v>
                </c:pt>
                <c:pt idx="184">
                  <c:v>07-10</c:v>
                </c:pt>
                <c:pt idx="185">
                  <c:v>07-11</c:v>
                </c:pt>
                <c:pt idx="186">
                  <c:v>07-12</c:v>
                </c:pt>
                <c:pt idx="187">
                  <c:v>07-13</c:v>
                </c:pt>
                <c:pt idx="188">
                  <c:v>07-14</c:v>
                </c:pt>
                <c:pt idx="189">
                  <c:v>07-15</c:v>
                </c:pt>
                <c:pt idx="190">
                  <c:v>07-16</c:v>
                </c:pt>
                <c:pt idx="191">
                  <c:v>07-17</c:v>
                </c:pt>
                <c:pt idx="192">
                  <c:v>07-18</c:v>
                </c:pt>
                <c:pt idx="193">
                  <c:v>07-19</c:v>
                </c:pt>
                <c:pt idx="194">
                  <c:v>07-20</c:v>
                </c:pt>
                <c:pt idx="195">
                  <c:v>07-21</c:v>
                </c:pt>
                <c:pt idx="196">
                  <c:v>07-22</c:v>
                </c:pt>
                <c:pt idx="197">
                  <c:v>07-23</c:v>
                </c:pt>
                <c:pt idx="198">
                  <c:v>07-24</c:v>
                </c:pt>
                <c:pt idx="199">
                  <c:v>07-25</c:v>
                </c:pt>
                <c:pt idx="200">
                  <c:v>07-26</c:v>
                </c:pt>
                <c:pt idx="201">
                  <c:v>07-27</c:v>
                </c:pt>
                <c:pt idx="202">
                  <c:v>07-28</c:v>
                </c:pt>
                <c:pt idx="203">
                  <c:v>07-29</c:v>
                </c:pt>
                <c:pt idx="204">
                  <c:v>07-30</c:v>
                </c:pt>
                <c:pt idx="205">
                  <c:v>07-31</c:v>
                </c:pt>
                <c:pt idx="206">
                  <c:v>08-01</c:v>
                </c:pt>
                <c:pt idx="207">
                  <c:v>08-02</c:v>
                </c:pt>
                <c:pt idx="208">
                  <c:v>08-03</c:v>
                </c:pt>
                <c:pt idx="209">
                  <c:v>08-04</c:v>
                </c:pt>
                <c:pt idx="210">
                  <c:v>08-05</c:v>
                </c:pt>
                <c:pt idx="211">
                  <c:v>08-06</c:v>
                </c:pt>
                <c:pt idx="212">
                  <c:v>08-07</c:v>
                </c:pt>
                <c:pt idx="213">
                  <c:v>08-08</c:v>
                </c:pt>
                <c:pt idx="214">
                  <c:v>08-09</c:v>
                </c:pt>
                <c:pt idx="215">
                  <c:v>08-10</c:v>
                </c:pt>
                <c:pt idx="216">
                  <c:v>08-11</c:v>
                </c:pt>
                <c:pt idx="217">
                  <c:v>08-12</c:v>
                </c:pt>
                <c:pt idx="218">
                  <c:v>08-13</c:v>
                </c:pt>
                <c:pt idx="219">
                  <c:v>08-14</c:v>
                </c:pt>
                <c:pt idx="220">
                  <c:v>08-15</c:v>
                </c:pt>
                <c:pt idx="221">
                  <c:v>08-16</c:v>
                </c:pt>
                <c:pt idx="222">
                  <c:v>08-17</c:v>
                </c:pt>
                <c:pt idx="223">
                  <c:v>08-18</c:v>
                </c:pt>
                <c:pt idx="224">
                  <c:v>08-19</c:v>
                </c:pt>
                <c:pt idx="225">
                  <c:v>08-20</c:v>
                </c:pt>
                <c:pt idx="226">
                  <c:v>08-21</c:v>
                </c:pt>
                <c:pt idx="227">
                  <c:v>08-22</c:v>
                </c:pt>
                <c:pt idx="228">
                  <c:v>08-23</c:v>
                </c:pt>
                <c:pt idx="229">
                  <c:v>08-24</c:v>
                </c:pt>
                <c:pt idx="230">
                  <c:v>08-25</c:v>
                </c:pt>
                <c:pt idx="231">
                  <c:v>08-26</c:v>
                </c:pt>
                <c:pt idx="232">
                  <c:v>08-27</c:v>
                </c:pt>
                <c:pt idx="233">
                  <c:v>08-28</c:v>
                </c:pt>
                <c:pt idx="234">
                  <c:v>08-29</c:v>
                </c:pt>
                <c:pt idx="235">
                  <c:v>08-30</c:v>
                </c:pt>
                <c:pt idx="236">
                  <c:v>08-31</c:v>
                </c:pt>
              </c:strCache>
            </c:strRef>
          </c:cat>
          <c:val>
            <c:numRef>
              <c:f>'玉米价差+基差'!$CK$3:$CK$240</c:f>
              <c:numCache>
                <c:formatCode>General</c:formatCode>
                <c:ptCount val="237"/>
                <c:pt idx="1">
                  <c:v>-290</c:v>
                </c:pt>
                <c:pt idx="2">
                  <c:v>-305</c:v>
                </c:pt>
                <c:pt idx="3">
                  <c:v>-308</c:v>
                </c:pt>
                <c:pt idx="4">
                  <c:v>-309</c:v>
                </c:pt>
                <c:pt idx="7">
                  <c:v>-303</c:v>
                </c:pt>
                <c:pt idx="8">
                  <c:v>-321</c:v>
                </c:pt>
                <c:pt idx="9">
                  <c:v>-308</c:v>
                </c:pt>
                <c:pt idx="10">
                  <c:v>-304</c:v>
                </c:pt>
                <c:pt idx="11">
                  <c:v>-333</c:v>
                </c:pt>
                <c:pt idx="14">
                  <c:v>-338</c:v>
                </c:pt>
                <c:pt idx="15">
                  <c:v>-334</c:v>
                </c:pt>
                <c:pt idx="16">
                  <c:v>-328</c:v>
                </c:pt>
                <c:pt idx="17">
                  <c:v>-319</c:v>
                </c:pt>
                <c:pt idx="18">
                  <c:v>-312</c:v>
                </c:pt>
                <c:pt idx="28">
                  <c:v>-310</c:v>
                </c:pt>
                <c:pt idx="29">
                  <c:v>-265</c:v>
                </c:pt>
                <c:pt idx="30">
                  <c:v>-280</c:v>
                </c:pt>
                <c:pt idx="31">
                  <c:v>-281</c:v>
                </c:pt>
                <c:pt idx="32">
                  <c:v>-274</c:v>
                </c:pt>
                <c:pt idx="35">
                  <c:v>-274</c:v>
                </c:pt>
                <c:pt idx="36">
                  <c:v>-299</c:v>
                </c:pt>
                <c:pt idx="37">
                  <c:v>-304</c:v>
                </c:pt>
                <c:pt idx="38">
                  <c:v>-282</c:v>
                </c:pt>
                <c:pt idx="39">
                  <c:v>-292</c:v>
                </c:pt>
                <c:pt idx="41">
                  <c:v>-303</c:v>
                </c:pt>
                <c:pt idx="42">
                  <c:v>-304</c:v>
                </c:pt>
                <c:pt idx="43">
                  <c:v>-298</c:v>
                </c:pt>
                <c:pt idx="44">
                  <c:v>-301</c:v>
                </c:pt>
                <c:pt idx="45">
                  <c:v>-295</c:v>
                </c:pt>
                <c:pt idx="48">
                  <c:v>-302</c:v>
                </c:pt>
                <c:pt idx="49">
                  <c:v>-296</c:v>
                </c:pt>
                <c:pt idx="50">
                  <c:v>-291</c:v>
                </c:pt>
                <c:pt idx="51">
                  <c:v>-281</c:v>
                </c:pt>
                <c:pt idx="52">
                  <c:v>-285</c:v>
                </c:pt>
                <c:pt idx="55">
                  <c:v>-276</c:v>
                </c:pt>
                <c:pt idx="56">
                  <c:v>-282</c:v>
                </c:pt>
                <c:pt idx="57">
                  <c:v>-303</c:v>
                </c:pt>
                <c:pt idx="58">
                  <c:v>-312</c:v>
                </c:pt>
                <c:pt idx="59">
                  <c:v>-305</c:v>
                </c:pt>
                <c:pt idx="62">
                  <c:v>-301</c:v>
                </c:pt>
                <c:pt idx="63">
                  <c:v>-319</c:v>
                </c:pt>
                <c:pt idx="64">
                  <c:v>-331</c:v>
                </c:pt>
                <c:pt idx="65">
                  <c:v>-322</c:v>
                </c:pt>
                <c:pt idx="66">
                  <c:v>-322</c:v>
                </c:pt>
                <c:pt idx="69">
                  <c:v>-335</c:v>
                </c:pt>
                <c:pt idx="70">
                  <c:v>-326</c:v>
                </c:pt>
                <c:pt idx="71">
                  <c:v>-350</c:v>
                </c:pt>
                <c:pt idx="72">
                  <c:v>-346</c:v>
                </c:pt>
                <c:pt idx="73">
                  <c:v>-352</c:v>
                </c:pt>
                <c:pt idx="76">
                  <c:v>-341</c:v>
                </c:pt>
                <c:pt idx="77">
                  <c:v>-335</c:v>
                </c:pt>
                <c:pt idx="78">
                  <c:v>-314</c:v>
                </c:pt>
                <c:pt idx="79">
                  <c:v>-322</c:v>
                </c:pt>
                <c:pt idx="80">
                  <c:v>-322</c:v>
                </c:pt>
                <c:pt idx="83">
                  <c:v>-306</c:v>
                </c:pt>
                <c:pt idx="84">
                  <c:v>-302</c:v>
                </c:pt>
                <c:pt idx="85">
                  <c:v>-301</c:v>
                </c:pt>
                <c:pt idx="86">
                  <c:v>-296</c:v>
                </c:pt>
                <c:pt idx="87">
                  <c:v>-281</c:v>
                </c:pt>
                <c:pt idx="90">
                  <c:v>-282</c:v>
                </c:pt>
                <c:pt idx="91">
                  <c:v>-296</c:v>
                </c:pt>
                <c:pt idx="92">
                  <c:v>-297</c:v>
                </c:pt>
                <c:pt idx="93">
                  <c:v>-300</c:v>
                </c:pt>
                <c:pt idx="96">
                  <c:v>-321</c:v>
                </c:pt>
                <c:pt idx="97">
                  <c:v>-326</c:v>
                </c:pt>
                <c:pt idx="98">
                  <c:v>-322</c:v>
                </c:pt>
                <c:pt idx="99">
                  <c:v>-299</c:v>
                </c:pt>
                <c:pt idx="100">
                  <c:v>-301</c:v>
                </c:pt>
                <c:pt idx="103">
                  <c:v>-307</c:v>
                </c:pt>
                <c:pt idx="104">
                  <c:v>-305</c:v>
                </c:pt>
                <c:pt idx="105">
                  <c:v>-311</c:v>
                </c:pt>
                <c:pt idx="106">
                  <c:v>-297</c:v>
                </c:pt>
                <c:pt idx="107">
                  <c:v>-309</c:v>
                </c:pt>
                <c:pt idx="110">
                  <c:v>-302</c:v>
                </c:pt>
                <c:pt idx="111">
                  <c:v>-298</c:v>
                </c:pt>
                <c:pt idx="112">
                  <c:v>-307</c:v>
                </c:pt>
                <c:pt idx="113">
                  <c:v>-317</c:v>
                </c:pt>
                <c:pt idx="114">
                  <c:v>-330</c:v>
                </c:pt>
                <c:pt idx="117">
                  <c:v>-335</c:v>
                </c:pt>
                <c:pt idx="118">
                  <c:v>-337</c:v>
                </c:pt>
                <c:pt idx="121">
                  <c:v>-340</c:v>
                </c:pt>
                <c:pt idx="122">
                  <c:v>-356</c:v>
                </c:pt>
                <c:pt idx="123">
                  <c:v>-336</c:v>
                </c:pt>
                <c:pt idx="124">
                  <c:v>-324</c:v>
                </c:pt>
                <c:pt idx="125">
                  <c:v>-328</c:v>
                </c:pt>
                <c:pt idx="128">
                  <c:v>-317</c:v>
                </c:pt>
                <c:pt idx="129">
                  <c:v>-314</c:v>
                </c:pt>
                <c:pt idx="130">
                  <c:v>-322</c:v>
                </c:pt>
                <c:pt idx="131">
                  <c:v>-306</c:v>
                </c:pt>
                <c:pt idx="132">
                  <c:v>-313</c:v>
                </c:pt>
                <c:pt idx="135">
                  <c:v>-310</c:v>
                </c:pt>
                <c:pt idx="136">
                  <c:v>-321</c:v>
                </c:pt>
                <c:pt idx="137">
                  <c:v>-325</c:v>
                </c:pt>
                <c:pt idx="138">
                  <c:v>-324</c:v>
                </c:pt>
                <c:pt idx="139">
                  <c:v>-335</c:v>
                </c:pt>
                <c:pt idx="142">
                  <c:v>-316</c:v>
                </c:pt>
                <c:pt idx="143">
                  <c:v>-311</c:v>
                </c:pt>
                <c:pt idx="144">
                  <c:v>-317</c:v>
                </c:pt>
                <c:pt idx="145">
                  <c:v>-307</c:v>
                </c:pt>
                <c:pt idx="146">
                  <c:v>-313</c:v>
                </c:pt>
                <c:pt idx="149">
                  <c:v>-303</c:v>
                </c:pt>
                <c:pt idx="150">
                  <c:v>-316</c:v>
                </c:pt>
                <c:pt idx="151">
                  <c:v>-320</c:v>
                </c:pt>
                <c:pt idx="152">
                  <c:v>-334</c:v>
                </c:pt>
                <c:pt idx="153">
                  <c:v>-330</c:v>
                </c:pt>
                <c:pt idx="156">
                  <c:v>-335</c:v>
                </c:pt>
                <c:pt idx="157">
                  <c:v>-335</c:v>
                </c:pt>
                <c:pt idx="158">
                  <c:v>-325</c:v>
                </c:pt>
                <c:pt idx="159">
                  <c:v>-332</c:v>
                </c:pt>
                <c:pt idx="160">
                  <c:v>-327</c:v>
                </c:pt>
                <c:pt idx="163">
                  <c:v>-322</c:v>
                </c:pt>
                <c:pt idx="164">
                  <c:v>-325</c:v>
                </c:pt>
                <c:pt idx="165">
                  <c:v>-332</c:v>
                </c:pt>
                <c:pt idx="170">
                  <c:v>-339</c:v>
                </c:pt>
                <c:pt idx="171">
                  <c:v>-354</c:v>
                </c:pt>
                <c:pt idx="172">
                  <c:v>-368</c:v>
                </c:pt>
                <c:pt idx="173">
                  <c:v>-378</c:v>
                </c:pt>
                <c:pt idx="174">
                  <c:v>-408</c:v>
                </c:pt>
                <c:pt idx="177">
                  <c:v>-407</c:v>
                </c:pt>
                <c:pt idx="178">
                  <c:v>-401</c:v>
                </c:pt>
                <c:pt idx="179">
                  <c:v>-382</c:v>
                </c:pt>
                <c:pt idx="180">
                  <c:v>-378</c:v>
                </c:pt>
                <c:pt idx="181">
                  <c:v>-398</c:v>
                </c:pt>
                <c:pt idx="184">
                  <c:v>-388</c:v>
                </c:pt>
                <c:pt idx="185">
                  <c:v>-378</c:v>
                </c:pt>
                <c:pt idx="186">
                  <c:v>-364</c:v>
                </c:pt>
                <c:pt idx="187">
                  <c:v>-363</c:v>
                </c:pt>
                <c:pt idx="188">
                  <c:v>-344</c:v>
                </c:pt>
                <c:pt idx="191">
                  <c:v>-365</c:v>
                </c:pt>
                <c:pt idx="192">
                  <c:v>-356</c:v>
                </c:pt>
                <c:pt idx="193">
                  <c:v>-348</c:v>
                </c:pt>
                <c:pt idx="194">
                  <c:v>-346</c:v>
                </c:pt>
                <c:pt idx="195">
                  <c:v>-356</c:v>
                </c:pt>
                <c:pt idx="198">
                  <c:v>-355</c:v>
                </c:pt>
                <c:pt idx="199">
                  <c:v>-332</c:v>
                </c:pt>
                <c:pt idx="200">
                  <c:v>-327</c:v>
                </c:pt>
                <c:pt idx="201">
                  <c:v>-331</c:v>
                </c:pt>
                <c:pt idx="202">
                  <c:v>-329</c:v>
                </c:pt>
                <c:pt idx="205">
                  <c:v>-336</c:v>
                </c:pt>
                <c:pt idx="206">
                  <c:v>-335</c:v>
                </c:pt>
                <c:pt idx="207">
                  <c:v>-325</c:v>
                </c:pt>
                <c:pt idx="208">
                  <c:v>-313</c:v>
                </c:pt>
                <c:pt idx="209">
                  <c:v>-315</c:v>
                </c:pt>
                <c:pt idx="212">
                  <c:v>-333</c:v>
                </c:pt>
                <c:pt idx="213">
                  <c:v>-339</c:v>
                </c:pt>
                <c:pt idx="214">
                  <c:v>-331</c:v>
                </c:pt>
                <c:pt idx="215">
                  <c:v>-335</c:v>
                </c:pt>
                <c:pt idx="216">
                  <c:v>-345</c:v>
                </c:pt>
                <c:pt idx="219">
                  <c:v>-338</c:v>
                </c:pt>
                <c:pt idx="220">
                  <c:v>-330</c:v>
                </c:pt>
                <c:pt idx="221">
                  <c:v>-346</c:v>
                </c:pt>
                <c:pt idx="222">
                  <c:v>-330</c:v>
                </c:pt>
                <c:pt idx="223">
                  <c:v>-324</c:v>
                </c:pt>
                <c:pt idx="226">
                  <c:v>-310</c:v>
                </c:pt>
                <c:pt idx="227">
                  <c:v>-297</c:v>
                </c:pt>
                <c:pt idx="228">
                  <c:v>-289</c:v>
                </c:pt>
                <c:pt idx="229">
                  <c:v>-276</c:v>
                </c:pt>
                <c:pt idx="230">
                  <c:v>-271</c:v>
                </c:pt>
                <c:pt idx="233">
                  <c:v>-283</c:v>
                </c:pt>
                <c:pt idx="234">
                  <c:v>-298</c:v>
                </c:pt>
                <c:pt idx="235">
                  <c:v>-305</c:v>
                </c:pt>
                <c:pt idx="236">
                  <c:v>-299</c:v>
                </c:pt>
              </c:numCache>
            </c:numRef>
          </c:val>
          <c:smooth val="0"/>
        </c:ser>
        <c:ser>
          <c:idx val="3"/>
          <c:order val="3"/>
          <c:tx>
            <c:strRef>
              <c:f>'玉米价差+基差'!$CL$1:$CL$2</c:f>
              <c:strCache>
                <c:ptCount val="1"/>
                <c:pt idx="0">
                  <c:v>2024</c:v>
                </c:pt>
              </c:strCache>
            </c:strRef>
          </c:tx>
          <c:spPr>
            <a:ln w="25400" cap="rnd" cmpd="sng" algn="ctr">
              <a:solidFill>
                <a:srgbClr val="D32F2F"/>
              </a:solidFill>
              <a:prstDash val="solid"/>
              <a:round/>
            </a:ln>
            <a:effectLst/>
          </c:spPr>
          <c:marker>
            <c:symbol val="none"/>
          </c:marker>
          <c:dLbls>
            <c:delete val="1"/>
          </c:dLbls>
          <c:cat>
            <c:strRef>
              <c:f>'玉米价差+基差'!$CH$3:$CH$240</c:f>
              <c:strCache>
                <c:ptCount val="237"/>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03-01</c:v>
                </c:pt>
                <c:pt idx="58">
                  <c:v>03-02</c:v>
                </c:pt>
                <c:pt idx="59">
                  <c:v>03-03</c:v>
                </c:pt>
                <c:pt idx="60">
                  <c:v>03-04</c:v>
                </c:pt>
                <c:pt idx="61">
                  <c:v>03-05</c:v>
                </c:pt>
                <c:pt idx="62">
                  <c:v>03-06</c:v>
                </c:pt>
                <c:pt idx="63">
                  <c:v>03-07</c:v>
                </c:pt>
                <c:pt idx="64">
                  <c:v>03-08</c:v>
                </c:pt>
                <c:pt idx="65">
                  <c:v>03-09</c:v>
                </c:pt>
                <c:pt idx="66">
                  <c:v>03-10</c:v>
                </c:pt>
                <c:pt idx="67">
                  <c:v>03-11</c:v>
                </c:pt>
                <c:pt idx="68">
                  <c:v>03-12</c:v>
                </c:pt>
                <c:pt idx="69">
                  <c:v>03-13</c:v>
                </c:pt>
                <c:pt idx="70">
                  <c:v>03-14</c:v>
                </c:pt>
                <c:pt idx="71">
                  <c:v>03-15</c:v>
                </c:pt>
                <c:pt idx="72">
                  <c:v>03-16</c:v>
                </c:pt>
                <c:pt idx="73">
                  <c:v>03-17</c:v>
                </c:pt>
                <c:pt idx="74">
                  <c:v>03-18</c:v>
                </c:pt>
                <c:pt idx="75">
                  <c:v>03-19</c:v>
                </c:pt>
                <c:pt idx="76">
                  <c:v>03-20</c:v>
                </c:pt>
                <c:pt idx="77">
                  <c:v>03-21</c:v>
                </c:pt>
                <c:pt idx="78">
                  <c:v>03-22</c:v>
                </c:pt>
                <c:pt idx="79">
                  <c:v>03-23</c:v>
                </c:pt>
                <c:pt idx="80">
                  <c:v>03-24</c:v>
                </c:pt>
                <c:pt idx="81">
                  <c:v>03-25</c:v>
                </c:pt>
                <c:pt idx="82">
                  <c:v>03-26</c:v>
                </c:pt>
                <c:pt idx="83">
                  <c:v>03-27</c:v>
                </c:pt>
                <c:pt idx="84">
                  <c:v>03-28</c:v>
                </c:pt>
                <c:pt idx="85">
                  <c:v>03-29</c:v>
                </c:pt>
                <c:pt idx="86">
                  <c:v>03-30</c:v>
                </c:pt>
                <c:pt idx="87">
                  <c:v>03-31</c:v>
                </c:pt>
                <c:pt idx="88">
                  <c:v>04-01</c:v>
                </c:pt>
                <c:pt idx="89">
                  <c:v>04-02</c:v>
                </c:pt>
                <c:pt idx="90">
                  <c:v>04-03</c:v>
                </c:pt>
                <c:pt idx="91">
                  <c:v>04-04</c:v>
                </c:pt>
                <c:pt idx="92">
                  <c:v>04-06</c:v>
                </c:pt>
                <c:pt idx="93">
                  <c:v>04-07</c:v>
                </c:pt>
                <c:pt idx="94">
                  <c:v>04-08</c:v>
                </c:pt>
                <c:pt idx="95">
                  <c:v>04-09</c:v>
                </c:pt>
                <c:pt idx="96">
                  <c:v>04-10</c:v>
                </c:pt>
                <c:pt idx="97">
                  <c:v>04-11</c:v>
                </c:pt>
                <c:pt idx="98">
                  <c:v>04-12</c:v>
                </c:pt>
                <c:pt idx="99">
                  <c:v>04-13</c:v>
                </c:pt>
                <c:pt idx="100">
                  <c:v>04-14</c:v>
                </c:pt>
                <c:pt idx="101">
                  <c:v>04-15</c:v>
                </c:pt>
                <c:pt idx="102">
                  <c:v>04-16</c:v>
                </c:pt>
                <c:pt idx="103">
                  <c:v>04-17</c:v>
                </c:pt>
                <c:pt idx="104">
                  <c:v>04-18</c:v>
                </c:pt>
                <c:pt idx="105">
                  <c:v>04-19</c:v>
                </c:pt>
                <c:pt idx="106">
                  <c:v>04-20</c:v>
                </c:pt>
                <c:pt idx="107">
                  <c:v>04-21</c:v>
                </c:pt>
                <c:pt idx="108">
                  <c:v>04-22</c:v>
                </c:pt>
                <c:pt idx="109">
                  <c:v>04-23</c:v>
                </c:pt>
                <c:pt idx="110">
                  <c:v>04-24</c:v>
                </c:pt>
                <c:pt idx="111">
                  <c:v>04-25</c:v>
                </c:pt>
                <c:pt idx="112">
                  <c:v>04-26</c:v>
                </c:pt>
                <c:pt idx="113">
                  <c:v>04-27</c:v>
                </c:pt>
                <c:pt idx="114">
                  <c:v>04-28</c:v>
                </c:pt>
                <c:pt idx="115">
                  <c:v>04-29</c:v>
                </c:pt>
                <c:pt idx="116">
                  <c:v>04-30</c:v>
                </c:pt>
                <c:pt idx="117">
                  <c:v>05-04</c:v>
                </c:pt>
                <c:pt idx="118">
                  <c:v>05-05</c:v>
                </c:pt>
                <c:pt idx="119">
                  <c:v>05-06</c:v>
                </c:pt>
                <c:pt idx="120">
                  <c:v>05-07</c:v>
                </c:pt>
                <c:pt idx="121">
                  <c:v>05-08</c:v>
                </c:pt>
                <c:pt idx="122">
                  <c:v>05-09</c:v>
                </c:pt>
                <c:pt idx="123">
                  <c:v>05-10</c:v>
                </c:pt>
                <c:pt idx="124">
                  <c:v>05-11</c:v>
                </c:pt>
                <c:pt idx="125">
                  <c:v>05-12</c:v>
                </c:pt>
                <c:pt idx="126">
                  <c:v>05-13</c:v>
                </c:pt>
                <c:pt idx="127">
                  <c:v>05-14</c:v>
                </c:pt>
                <c:pt idx="128">
                  <c:v>05-15</c:v>
                </c:pt>
                <c:pt idx="129">
                  <c:v>05-16</c:v>
                </c:pt>
                <c:pt idx="130">
                  <c:v>05-17</c:v>
                </c:pt>
                <c:pt idx="131">
                  <c:v>05-18</c:v>
                </c:pt>
                <c:pt idx="132">
                  <c:v>05-19</c:v>
                </c:pt>
                <c:pt idx="133">
                  <c:v>05-20</c:v>
                </c:pt>
                <c:pt idx="134">
                  <c:v>05-21</c:v>
                </c:pt>
                <c:pt idx="135">
                  <c:v>05-22</c:v>
                </c:pt>
                <c:pt idx="136">
                  <c:v>05-23</c:v>
                </c:pt>
                <c:pt idx="137">
                  <c:v>05-24</c:v>
                </c:pt>
                <c:pt idx="138">
                  <c:v>05-25</c:v>
                </c:pt>
                <c:pt idx="139">
                  <c:v>05-26</c:v>
                </c:pt>
                <c:pt idx="140">
                  <c:v>05-27</c:v>
                </c:pt>
                <c:pt idx="141">
                  <c:v>05-28</c:v>
                </c:pt>
                <c:pt idx="142">
                  <c:v>05-29</c:v>
                </c:pt>
                <c:pt idx="143">
                  <c:v>05-30</c:v>
                </c:pt>
                <c:pt idx="144">
                  <c:v>05-31</c:v>
                </c:pt>
                <c:pt idx="145">
                  <c:v>06-01</c:v>
                </c:pt>
                <c:pt idx="146">
                  <c:v>06-02</c:v>
                </c:pt>
                <c:pt idx="147">
                  <c:v>06-03</c:v>
                </c:pt>
                <c:pt idx="148">
                  <c:v>06-04</c:v>
                </c:pt>
                <c:pt idx="149">
                  <c:v>06-05</c:v>
                </c:pt>
                <c:pt idx="150">
                  <c:v>06-06</c:v>
                </c:pt>
                <c:pt idx="151">
                  <c:v>06-07</c:v>
                </c:pt>
                <c:pt idx="152">
                  <c:v>06-08</c:v>
                </c:pt>
                <c:pt idx="153">
                  <c:v>06-09</c:v>
                </c:pt>
                <c:pt idx="154">
                  <c:v>06-10</c:v>
                </c:pt>
                <c:pt idx="155">
                  <c:v>06-11</c:v>
                </c:pt>
                <c:pt idx="156">
                  <c:v>06-12</c:v>
                </c:pt>
                <c:pt idx="157">
                  <c:v>06-13</c:v>
                </c:pt>
                <c:pt idx="158">
                  <c:v>06-14</c:v>
                </c:pt>
                <c:pt idx="159">
                  <c:v>06-15</c:v>
                </c:pt>
                <c:pt idx="160">
                  <c:v>06-16</c:v>
                </c:pt>
                <c:pt idx="161">
                  <c:v>06-17</c:v>
                </c:pt>
                <c:pt idx="162">
                  <c:v>06-18</c:v>
                </c:pt>
                <c:pt idx="163">
                  <c:v>06-19</c:v>
                </c:pt>
                <c:pt idx="164">
                  <c:v>06-20</c:v>
                </c:pt>
                <c:pt idx="165">
                  <c:v>06-21</c:v>
                </c:pt>
                <c:pt idx="166">
                  <c:v>06-22</c:v>
                </c:pt>
                <c:pt idx="167">
                  <c:v>06-23</c:v>
                </c:pt>
                <c:pt idx="168">
                  <c:v>06-24</c:v>
                </c:pt>
                <c:pt idx="169">
                  <c:v>06-25</c:v>
                </c:pt>
                <c:pt idx="170">
                  <c:v>06-26</c:v>
                </c:pt>
                <c:pt idx="171">
                  <c:v>06-27</c:v>
                </c:pt>
                <c:pt idx="172">
                  <c:v>06-28</c:v>
                </c:pt>
                <c:pt idx="173">
                  <c:v>06-29</c:v>
                </c:pt>
                <c:pt idx="174">
                  <c:v>06-30</c:v>
                </c:pt>
                <c:pt idx="175">
                  <c:v>07-01</c:v>
                </c:pt>
                <c:pt idx="176">
                  <c:v>07-02</c:v>
                </c:pt>
                <c:pt idx="177">
                  <c:v>07-03</c:v>
                </c:pt>
                <c:pt idx="178">
                  <c:v>07-04</c:v>
                </c:pt>
                <c:pt idx="179">
                  <c:v>07-05</c:v>
                </c:pt>
                <c:pt idx="180">
                  <c:v>07-06</c:v>
                </c:pt>
                <c:pt idx="181">
                  <c:v>07-07</c:v>
                </c:pt>
                <c:pt idx="182">
                  <c:v>07-08</c:v>
                </c:pt>
                <c:pt idx="183">
                  <c:v>07-09</c:v>
                </c:pt>
                <c:pt idx="184">
                  <c:v>07-10</c:v>
                </c:pt>
                <c:pt idx="185">
                  <c:v>07-11</c:v>
                </c:pt>
                <c:pt idx="186">
                  <c:v>07-12</c:v>
                </c:pt>
                <c:pt idx="187">
                  <c:v>07-13</c:v>
                </c:pt>
                <c:pt idx="188">
                  <c:v>07-14</c:v>
                </c:pt>
                <c:pt idx="189">
                  <c:v>07-15</c:v>
                </c:pt>
                <c:pt idx="190">
                  <c:v>07-16</c:v>
                </c:pt>
                <c:pt idx="191">
                  <c:v>07-17</c:v>
                </c:pt>
                <c:pt idx="192">
                  <c:v>07-18</c:v>
                </c:pt>
                <c:pt idx="193">
                  <c:v>07-19</c:v>
                </c:pt>
                <c:pt idx="194">
                  <c:v>07-20</c:v>
                </c:pt>
                <c:pt idx="195">
                  <c:v>07-21</c:v>
                </c:pt>
                <c:pt idx="196">
                  <c:v>07-22</c:v>
                </c:pt>
                <c:pt idx="197">
                  <c:v>07-23</c:v>
                </c:pt>
                <c:pt idx="198">
                  <c:v>07-24</c:v>
                </c:pt>
                <c:pt idx="199">
                  <c:v>07-25</c:v>
                </c:pt>
                <c:pt idx="200">
                  <c:v>07-26</c:v>
                </c:pt>
                <c:pt idx="201">
                  <c:v>07-27</c:v>
                </c:pt>
                <c:pt idx="202">
                  <c:v>07-28</c:v>
                </c:pt>
                <c:pt idx="203">
                  <c:v>07-29</c:v>
                </c:pt>
                <c:pt idx="204">
                  <c:v>07-30</c:v>
                </c:pt>
                <c:pt idx="205">
                  <c:v>07-31</c:v>
                </c:pt>
                <c:pt idx="206">
                  <c:v>08-01</c:v>
                </c:pt>
                <c:pt idx="207">
                  <c:v>08-02</c:v>
                </c:pt>
                <c:pt idx="208">
                  <c:v>08-03</c:v>
                </c:pt>
                <c:pt idx="209">
                  <c:v>08-04</c:v>
                </c:pt>
                <c:pt idx="210">
                  <c:v>08-05</c:v>
                </c:pt>
                <c:pt idx="211">
                  <c:v>08-06</c:v>
                </c:pt>
                <c:pt idx="212">
                  <c:v>08-07</c:v>
                </c:pt>
                <c:pt idx="213">
                  <c:v>08-08</c:v>
                </c:pt>
                <c:pt idx="214">
                  <c:v>08-09</c:v>
                </c:pt>
                <c:pt idx="215">
                  <c:v>08-10</c:v>
                </c:pt>
                <c:pt idx="216">
                  <c:v>08-11</c:v>
                </c:pt>
                <c:pt idx="217">
                  <c:v>08-12</c:v>
                </c:pt>
                <c:pt idx="218">
                  <c:v>08-13</c:v>
                </c:pt>
                <c:pt idx="219">
                  <c:v>08-14</c:v>
                </c:pt>
                <c:pt idx="220">
                  <c:v>08-15</c:v>
                </c:pt>
                <c:pt idx="221">
                  <c:v>08-16</c:v>
                </c:pt>
                <c:pt idx="222">
                  <c:v>08-17</c:v>
                </c:pt>
                <c:pt idx="223">
                  <c:v>08-18</c:v>
                </c:pt>
                <c:pt idx="224">
                  <c:v>08-19</c:v>
                </c:pt>
                <c:pt idx="225">
                  <c:v>08-20</c:v>
                </c:pt>
                <c:pt idx="226">
                  <c:v>08-21</c:v>
                </c:pt>
                <c:pt idx="227">
                  <c:v>08-22</c:v>
                </c:pt>
                <c:pt idx="228">
                  <c:v>08-23</c:v>
                </c:pt>
                <c:pt idx="229">
                  <c:v>08-24</c:v>
                </c:pt>
                <c:pt idx="230">
                  <c:v>08-25</c:v>
                </c:pt>
                <c:pt idx="231">
                  <c:v>08-26</c:v>
                </c:pt>
                <c:pt idx="232">
                  <c:v>08-27</c:v>
                </c:pt>
                <c:pt idx="233">
                  <c:v>08-28</c:v>
                </c:pt>
                <c:pt idx="234">
                  <c:v>08-29</c:v>
                </c:pt>
                <c:pt idx="235">
                  <c:v>08-30</c:v>
                </c:pt>
                <c:pt idx="236">
                  <c:v>08-31</c:v>
                </c:pt>
              </c:strCache>
            </c:strRef>
          </c:cat>
          <c:val>
            <c:numRef>
              <c:f>'玉米价差+基差'!$CL$3:$CL$240</c:f>
              <c:numCache>
                <c:formatCode>General</c:formatCode>
                <c:ptCount val="237"/>
                <c:pt idx="0">
                  <c:v>-438</c:v>
                </c:pt>
                <c:pt idx="1">
                  <c:v>-439</c:v>
                </c:pt>
                <c:pt idx="2">
                  <c:v>-449</c:v>
                </c:pt>
                <c:pt idx="3">
                  <c:v>-442</c:v>
                </c:pt>
                <c:pt idx="6">
                  <c:v>-432</c:v>
                </c:pt>
                <c:pt idx="7">
                  <c:v>-417</c:v>
                </c:pt>
                <c:pt idx="8">
                  <c:v>-430</c:v>
                </c:pt>
                <c:pt idx="9">
                  <c:v>-433</c:v>
                </c:pt>
                <c:pt idx="10">
                  <c:v>-441</c:v>
                </c:pt>
                <c:pt idx="13">
                  <c:v>-450</c:v>
                </c:pt>
                <c:pt idx="14">
                  <c:v>-450</c:v>
                </c:pt>
                <c:pt idx="15">
                  <c:v>-470</c:v>
                </c:pt>
                <c:pt idx="16">
                  <c:v>-458</c:v>
                </c:pt>
                <c:pt idx="17">
                  <c:v>-473</c:v>
                </c:pt>
                <c:pt idx="20">
                  <c:v>-432</c:v>
                </c:pt>
                <c:pt idx="21">
                  <c:v>-432</c:v>
                </c:pt>
                <c:pt idx="22">
                  <c:v>-449</c:v>
                </c:pt>
                <c:pt idx="23">
                  <c:v>-445</c:v>
                </c:pt>
                <c:pt idx="24">
                  <c:v>-454</c:v>
                </c:pt>
                <c:pt idx="27">
                  <c:v>-484</c:v>
                </c:pt>
                <c:pt idx="28">
                  <c:v>-479</c:v>
                </c:pt>
                <c:pt idx="29">
                  <c:v>-484</c:v>
                </c:pt>
                <c:pt idx="30">
                  <c:v>-460</c:v>
                </c:pt>
                <c:pt idx="31">
                  <c:v>-477</c:v>
                </c:pt>
                <c:pt idx="34">
                  <c:v>-475</c:v>
                </c:pt>
                <c:pt idx="35">
                  <c:v>-495</c:v>
                </c:pt>
                <c:pt idx="36">
                  <c:v>-498</c:v>
                </c:pt>
                <c:pt idx="37">
                  <c:v>-485</c:v>
                </c:pt>
                <c:pt idx="47">
                  <c:v>-467</c:v>
                </c:pt>
                <c:pt idx="48">
                  <c:v>-465</c:v>
                </c:pt>
                <c:pt idx="49">
                  <c:v>-469</c:v>
                </c:pt>
                <c:pt idx="50">
                  <c:v>-460</c:v>
                </c:pt>
                <c:pt idx="51">
                  <c:v>-459</c:v>
                </c:pt>
                <c:pt idx="54">
                  <c:v>-459</c:v>
                </c:pt>
                <c:pt idx="55">
                  <c:v>-463</c:v>
                </c:pt>
                <c:pt idx="56">
                  <c:v>-461</c:v>
                </c:pt>
                <c:pt idx="57">
                  <c:v>-454</c:v>
                </c:pt>
                <c:pt idx="60">
                  <c:v>-446</c:v>
                </c:pt>
                <c:pt idx="61">
                  <c:v>-445</c:v>
                </c:pt>
                <c:pt idx="62">
                  <c:v>-432</c:v>
                </c:pt>
                <c:pt idx="63">
                  <c:v>-440</c:v>
                </c:pt>
                <c:pt idx="64">
                  <c:v>-432</c:v>
                </c:pt>
                <c:pt idx="67">
                  <c:v>-435</c:v>
                </c:pt>
                <c:pt idx="68">
                  <c:v>-426</c:v>
                </c:pt>
                <c:pt idx="69">
                  <c:v>-424</c:v>
                </c:pt>
                <c:pt idx="70">
                  <c:v>-421</c:v>
                </c:pt>
                <c:pt idx="71">
                  <c:v>-413</c:v>
                </c:pt>
                <c:pt idx="74">
                  <c:v>-409</c:v>
                </c:pt>
                <c:pt idx="75">
                  <c:v>-403</c:v>
                </c:pt>
                <c:pt idx="76">
                  <c:v>-405</c:v>
                </c:pt>
                <c:pt idx="77">
                  <c:v>-395</c:v>
                </c:pt>
                <c:pt idx="78">
                  <c:v>-409</c:v>
                </c:pt>
                <c:pt idx="81">
                  <c:v>-422</c:v>
                </c:pt>
                <c:pt idx="82">
                  <c:v>-415</c:v>
                </c:pt>
                <c:pt idx="83">
                  <c:v>-400</c:v>
                </c:pt>
                <c:pt idx="84">
                  <c:v>-410</c:v>
                </c:pt>
                <c:pt idx="85">
                  <c:v>-393</c:v>
                </c:pt>
                <c:pt idx="88">
                  <c:v>-381</c:v>
                </c:pt>
                <c:pt idx="89">
                  <c:v>-380</c:v>
                </c:pt>
                <c:pt idx="90">
                  <c:v>-385</c:v>
                </c:pt>
                <c:pt idx="94">
                  <c:v>-363</c:v>
                </c:pt>
                <c:pt idx="95">
                  <c:v>-360</c:v>
                </c:pt>
                <c:pt idx="96">
                  <c:v>-353</c:v>
                </c:pt>
                <c:pt idx="97">
                  <c:v>-367</c:v>
                </c:pt>
                <c:pt idx="98">
                  <c:v>-376</c:v>
                </c:pt>
                <c:pt idx="101">
                  <c:v>-387</c:v>
                </c:pt>
                <c:pt idx="102">
                  <c:v>-402</c:v>
                </c:pt>
                <c:pt idx="103">
                  <c:v>-402</c:v>
                </c:pt>
                <c:pt idx="104">
                  <c:v>-399</c:v>
                </c:pt>
                <c:pt idx="105">
                  <c:v>-404</c:v>
                </c:pt>
                <c:pt idx="108">
                  <c:v>-416</c:v>
                </c:pt>
                <c:pt idx="109">
                  <c:v>-424</c:v>
                </c:pt>
                <c:pt idx="110">
                  <c:v>-428</c:v>
                </c:pt>
                <c:pt idx="111">
                  <c:v>-428</c:v>
                </c:pt>
                <c:pt idx="112">
                  <c:v>-425</c:v>
                </c:pt>
                <c:pt idx="115">
                  <c:v>-401</c:v>
                </c:pt>
                <c:pt idx="116">
                  <c:v>-399</c:v>
                </c:pt>
                <c:pt idx="119">
                  <c:v>-386</c:v>
                </c:pt>
                <c:pt idx="120">
                  <c:v>-385</c:v>
                </c:pt>
                <c:pt idx="121">
                  <c:v>-387</c:v>
                </c:pt>
                <c:pt idx="122">
                  <c:v>-397</c:v>
                </c:pt>
                <c:pt idx="123">
                  <c:v>-398</c:v>
                </c:pt>
                <c:pt idx="126">
                  <c:v>-406</c:v>
                </c:pt>
                <c:pt idx="127">
                  <c:v>-409</c:v>
                </c:pt>
                <c:pt idx="128">
                  <c:v>-421</c:v>
                </c:pt>
                <c:pt idx="129">
                  <c:v>-430</c:v>
                </c:pt>
                <c:pt idx="130">
                  <c:v>-443</c:v>
                </c:pt>
                <c:pt idx="133">
                  <c:v>-444</c:v>
                </c:pt>
                <c:pt idx="134">
                  <c:v>-441</c:v>
                </c:pt>
                <c:pt idx="135">
                  <c:v>-433</c:v>
                </c:pt>
                <c:pt idx="136">
                  <c:v>-431</c:v>
                </c:pt>
                <c:pt idx="137">
                  <c:v>-425</c:v>
                </c:pt>
                <c:pt idx="140">
                  <c:v>-432</c:v>
                </c:pt>
                <c:pt idx="141">
                  <c:v>-450</c:v>
                </c:pt>
                <c:pt idx="142">
                  <c:v>-444</c:v>
                </c:pt>
                <c:pt idx="143">
                  <c:v>-430</c:v>
                </c:pt>
                <c:pt idx="144">
                  <c:v>-418</c:v>
                </c:pt>
                <c:pt idx="147">
                  <c:v>-414</c:v>
                </c:pt>
                <c:pt idx="148">
                  <c:v>-407</c:v>
                </c:pt>
                <c:pt idx="149">
                  <c:v>-417</c:v>
                </c:pt>
                <c:pt idx="150">
                  <c:v>-426</c:v>
                </c:pt>
                <c:pt idx="151">
                  <c:v>-411</c:v>
                </c:pt>
                <c:pt idx="155">
                  <c:v>-400</c:v>
                </c:pt>
                <c:pt idx="156">
                  <c:v>-398</c:v>
                </c:pt>
                <c:pt idx="157">
                  <c:v>-402</c:v>
                </c:pt>
                <c:pt idx="158">
                  <c:v>-427</c:v>
                </c:pt>
                <c:pt idx="161">
                  <c:v>-434</c:v>
                </c:pt>
                <c:pt idx="162">
                  <c:v>-425</c:v>
                </c:pt>
                <c:pt idx="163">
                  <c:v>-445</c:v>
                </c:pt>
                <c:pt idx="164">
                  <c:v>-455</c:v>
                </c:pt>
                <c:pt idx="165">
                  <c:v>-457</c:v>
                </c:pt>
                <c:pt idx="168">
                  <c:v>-452</c:v>
                </c:pt>
                <c:pt idx="169">
                  <c:v>-448</c:v>
                </c:pt>
                <c:pt idx="170">
                  <c:v>-443</c:v>
                </c:pt>
                <c:pt idx="171">
                  <c:v>-440</c:v>
                </c:pt>
                <c:pt idx="172">
                  <c:v>-446</c:v>
                </c:pt>
                <c:pt idx="175">
                  <c:v>-440</c:v>
                </c:pt>
                <c:pt idx="176">
                  <c:v>-445</c:v>
                </c:pt>
                <c:pt idx="177">
                  <c:v>-451</c:v>
                </c:pt>
                <c:pt idx="178">
                  <c:v>-455</c:v>
                </c:pt>
                <c:pt idx="179">
                  <c:v>-463</c:v>
                </c:pt>
                <c:pt idx="182">
                  <c:v>-464</c:v>
                </c:pt>
                <c:pt idx="183">
                  <c:v>-479</c:v>
                </c:pt>
                <c:pt idx="184">
                  <c:v>-461</c:v>
                </c:pt>
                <c:pt idx="185">
                  <c:v>-456</c:v>
                </c:pt>
                <c:pt idx="186">
                  <c:v>-454</c:v>
                </c:pt>
                <c:pt idx="189">
                  <c:v>-449</c:v>
                </c:pt>
                <c:pt idx="190">
                  <c:v>-444</c:v>
                </c:pt>
                <c:pt idx="191">
                  <c:v>-440</c:v>
                </c:pt>
                <c:pt idx="192">
                  <c:v>-436</c:v>
                </c:pt>
                <c:pt idx="193">
                  <c:v>-433</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max val="-200"/>
          <c:min val="-600"/>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[价差数据.xlsx]玉米价差+基差!数据透视表2</c:name>
    <c:fmtId val="-1"/>
  </c:pivotSource>
  <c:chart>
    <c:autoTitleDeleted val="1"/>
    <c:plotArea>
      <c:layout>
        <c:manualLayout>
          <c:layoutTarget val="inner"/>
          <c:xMode val="edge"/>
          <c:yMode val="edge"/>
          <c:x val="0.0925662698412698"/>
          <c:y val="0.236947830314271"/>
          <c:w val="0.842334126984127"/>
          <c:h val="0.584051481481481"/>
        </c:manualLayout>
      </c:layout>
      <c:lineChart>
        <c:grouping val="standard"/>
        <c:varyColors val="0"/>
        <c:ser>
          <c:idx val="0"/>
          <c:order val="0"/>
          <c:tx>
            <c:strRef>
              <c:f>'玉米价差+基差'!$AZ$1:$AZ$2</c:f>
              <c:strCache>
                <c:ptCount val="1"/>
                <c:pt idx="0">
                  <c:v>2021</c:v>
                </c:pt>
              </c:strCache>
            </c:strRef>
          </c:tx>
          <c:spPr>
            <a:ln w="19050" cap="rnd" cmpd="sng" algn="ctr">
              <a:solidFill>
                <a:srgbClr val="9E9E9E"/>
              </a:solidFill>
              <a:prstDash val="solid"/>
              <a:round/>
            </a:ln>
            <a:effectLst/>
          </c:spPr>
          <c:marker>
            <c:symbol val="none"/>
          </c:marker>
          <c:dLbls>
            <c:delete val="1"/>
          </c:dLbls>
          <c:cat>
            <c:strRef>
              <c:f>'玉米价差+基差'!$AY$3:$AY$242</c:f>
              <c:strCache>
                <c:ptCount val="239"/>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02-29</c:v>
                </c:pt>
                <c:pt idx="58">
                  <c:v>03-01</c:v>
                </c:pt>
                <c:pt idx="59">
                  <c:v>03-02</c:v>
                </c:pt>
                <c:pt idx="60">
                  <c:v>03-03</c:v>
                </c:pt>
                <c:pt idx="61">
                  <c:v>03-04</c:v>
                </c:pt>
                <c:pt idx="62">
                  <c:v>03-05</c:v>
                </c:pt>
                <c:pt idx="63">
                  <c:v>03-06</c:v>
                </c:pt>
                <c:pt idx="64">
                  <c:v>03-07</c:v>
                </c:pt>
                <c:pt idx="65">
                  <c:v>03-08</c:v>
                </c:pt>
                <c:pt idx="66">
                  <c:v>03-09</c:v>
                </c:pt>
                <c:pt idx="67">
                  <c:v>03-10</c:v>
                </c:pt>
                <c:pt idx="68">
                  <c:v>03-11</c:v>
                </c:pt>
                <c:pt idx="69">
                  <c:v>03-12</c:v>
                </c:pt>
                <c:pt idx="70">
                  <c:v>03-13</c:v>
                </c:pt>
                <c:pt idx="71">
                  <c:v>03-14</c:v>
                </c:pt>
                <c:pt idx="72">
                  <c:v>03-15</c:v>
                </c:pt>
                <c:pt idx="73">
                  <c:v>03-16</c:v>
                </c:pt>
                <c:pt idx="74">
                  <c:v>03-17</c:v>
                </c:pt>
                <c:pt idx="75">
                  <c:v>03-18</c:v>
                </c:pt>
                <c:pt idx="76">
                  <c:v>03-19</c:v>
                </c:pt>
                <c:pt idx="77">
                  <c:v>03-20</c:v>
                </c:pt>
                <c:pt idx="78">
                  <c:v>03-21</c:v>
                </c:pt>
                <c:pt idx="79">
                  <c:v>03-22</c:v>
                </c:pt>
                <c:pt idx="80">
                  <c:v>03-23</c:v>
                </c:pt>
                <c:pt idx="81">
                  <c:v>03-24</c:v>
                </c:pt>
                <c:pt idx="82">
                  <c:v>03-25</c:v>
                </c:pt>
                <c:pt idx="83">
                  <c:v>03-26</c:v>
                </c:pt>
                <c:pt idx="84">
                  <c:v>03-27</c:v>
                </c:pt>
                <c:pt idx="85">
                  <c:v>03-28</c:v>
                </c:pt>
                <c:pt idx="86">
                  <c:v>03-29</c:v>
                </c:pt>
                <c:pt idx="87">
                  <c:v>03-30</c:v>
                </c:pt>
                <c:pt idx="88">
                  <c:v>03-31</c:v>
                </c:pt>
                <c:pt idx="89">
                  <c:v>04-01</c:v>
                </c:pt>
                <c:pt idx="90">
                  <c:v>04-02</c:v>
                </c:pt>
                <c:pt idx="91">
                  <c:v>04-03</c:v>
                </c:pt>
                <c:pt idx="92">
                  <c:v>04-04</c:v>
                </c:pt>
                <c:pt idx="93">
                  <c:v>04-06</c:v>
                </c:pt>
                <c:pt idx="94">
                  <c:v>04-07</c:v>
                </c:pt>
                <c:pt idx="95">
                  <c:v>04-08</c:v>
                </c:pt>
                <c:pt idx="96">
                  <c:v>04-09</c:v>
                </c:pt>
                <c:pt idx="97">
                  <c:v>04-10</c:v>
                </c:pt>
                <c:pt idx="98">
                  <c:v>04-11</c:v>
                </c:pt>
                <c:pt idx="99">
                  <c:v>04-12</c:v>
                </c:pt>
                <c:pt idx="100">
                  <c:v>04-13</c:v>
                </c:pt>
                <c:pt idx="101">
                  <c:v>04-14</c:v>
                </c:pt>
                <c:pt idx="102">
                  <c:v>04-15</c:v>
                </c:pt>
                <c:pt idx="103">
                  <c:v>04-16</c:v>
                </c:pt>
                <c:pt idx="104">
                  <c:v>04-17</c:v>
                </c:pt>
                <c:pt idx="105">
                  <c:v>04-18</c:v>
                </c:pt>
                <c:pt idx="106">
                  <c:v>04-19</c:v>
                </c:pt>
                <c:pt idx="107">
                  <c:v>04-20</c:v>
                </c:pt>
                <c:pt idx="108">
                  <c:v>04-21</c:v>
                </c:pt>
                <c:pt idx="109">
                  <c:v>04-22</c:v>
                </c:pt>
                <c:pt idx="110">
                  <c:v>04-23</c:v>
                </c:pt>
                <c:pt idx="111">
                  <c:v>04-24</c:v>
                </c:pt>
                <c:pt idx="112">
                  <c:v>04-25</c:v>
                </c:pt>
                <c:pt idx="113">
                  <c:v>04-26</c:v>
                </c:pt>
                <c:pt idx="114">
                  <c:v>04-27</c:v>
                </c:pt>
                <c:pt idx="115">
                  <c:v>04-28</c:v>
                </c:pt>
                <c:pt idx="116">
                  <c:v>04-29</c:v>
                </c:pt>
                <c:pt idx="117">
                  <c:v>04-30</c:v>
                </c:pt>
                <c:pt idx="118">
                  <c:v>05-04</c:v>
                </c:pt>
                <c:pt idx="119">
                  <c:v>05-05</c:v>
                </c:pt>
                <c:pt idx="120">
                  <c:v>05-06</c:v>
                </c:pt>
                <c:pt idx="121">
                  <c:v>05-07</c:v>
                </c:pt>
                <c:pt idx="122">
                  <c:v>05-08</c:v>
                </c:pt>
                <c:pt idx="123">
                  <c:v>05-09</c:v>
                </c:pt>
                <c:pt idx="124">
                  <c:v>05-10</c:v>
                </c:pt>
                <c:pt idx="125">
                  <c:v>05-11</c:v>
                </c:pt>
                <c:pt idx="126">
                  <c:v>05-12</c:v>
                </c:pt>
                <c:pt idx="127">
                  <c:v>05-13</c:v>
                </c:pt>
                <c:pt idx="128">
                  <c:v>05-14</c:v>
                </c:pt>
                <c:pt idx="129">
                  <c:v>05-15</c:v>
                </c:pt>
                <c:pt idx="130">
                  <c:v>05-16</c:v>
                </c:pt>
                <c:pt idx="131">
                  <c:v>05-17</c:v>
                </c:pt>
                <c:pt idx="132">
                  <c:v>05-18</c:v>
                </c:pt>
                <c:pt idx="133">
                  <c:v>05-19</c:v>
                </c:pt>
                <c:pt idx="134">
                  <c:v>05-20</c:v>
                </c:pt>
                <c:pt idx="135">
                  <c:v>05-21</c:v>
                </c:pt>
                <c:pt idx="136">
                  <c:v>05-22</c:v>
                </c:pt>
                <c:pt idx="137">
                  <c:v>05-23</c:v>
                </c:pt>
                <c:pt idx="138">
                  <c:v>05-24</c:v>
                </c:pt>
                <c:pt idx="139">
                  <c:v>05-25</c:v>
                </c:pt>
                <c:pt idx="140">
                  <c:v>05-26</c:v>
                </c:pt>
                <c:pt idx="141">
                  <c:v>05-27</c:v>
                </c:pt>
                <c:pt idx="142">
                  <c:v>05-28</c:v>
                </c:pt>
                <c:pt idx="143">
                  <c:v>05-29</c:v>
                </c:pt>
                <c:pt idx="144">
                  <c:v>05-30</c:v>
                </c:pt>
                <c:pt idx="145">
                  <c:v>05-31</c:v>
                </c:pt>
                <c:pt idx="146">
                  <c:v>06-01</c:v>
                </c:pt>
                <c:pt idx="147">
                  <c:v>06-02</c:v>
                </c:pt>
                <c:pt idx="148">
                  <c:v>06-03</c:v>
                </c:pt>
                <c:pt idx="149">
                  <c:v>06-04</c:v>
                </c:pt>
                <c:pt idx="150">
                  <c:v>06-05</c:v>
                </c:pt>
                <c:pt idx="151">
                  <c:v>06-06</c:v>
                </c:pt>
                <c:pt idx="152">
                  <c:v>06-07</c:v>
                </c:pt>
                <c:pt idx="153">
                  <c:v>06-08</c:v>
                </c:pt>
                <c:pt idx="154">
                  <c:v>06-09</c:v>
                </c:pt>
                <c:pt idx="155">
                  <c:v>06-10</c:v>
                </c:pt>
                <c:pt idx="156">
                  <c:v>06-11</c:v>
                </c:pt>
                <c:pt idx="157">
                  <c:v>06-12</c:v>
                </c:pt>
                <c:pt idx="158">
                  <c:v>06-13</c:v>
                </c:pt>
                <c:pt idx="159">
                  <c:v>06-14</c:v>
                </c:pt>
                <c:pt idx="160">
                  <c:v>06-15</c:v>
                </c:pt>
                <c:pt idx="161">
                  <c:v>06-16</c:v>
                </c:pt>
                <c:pt idx="162">
                  <c:v>06-17</c:v>
                </c:pt>
                <c:pt idx="163">
                  <c:v>06-18</c:v>
                </c:pt>
                <c:pt idx="164">
                  <c:v>06-19</c:v>
                </c:pt>
                <c:pt idx="165">
                  <c:v>06-20</c:v>
                </c:pt>
                <c:pt idx="166">
                  <c:v>06-21</c:v>
                </c:pt>
                <c:pt idx="167">
                  <c:v>06-22</c:v>
                </c:pt>
                <c:pt idx="168">
                  <c:v>06-23</c:v>
                </c:pt>
                <c:pt idx="169">
                  <c:v>06-24</c:v>
                </c:pt>
                <c:pt idx="170">
                  <c:v>06-25</c:v>
                </c:pt>
                <c:pt idx="171">
                  <c:v>06-26</c:v>
                </c:pt>
                <c:pt idx="172">
                  <c:v>06-27</c:v>
                </c:pt>
                <c:pt idx="173">
                  <c:v>06-28</c:v>
                </c:pt>
                <c:pt idx="174">
                  <c:v>06-29</c:v>
                </c:pt>
                <c:pt idx="175">
                  <c:v>06-30</c:v>
                </c:pt>
                <c:pt idx="176">
                  <c:v>07-01</c:v>
                </c:pt>
                <c:pt idx="177">
                  <c:v>07-02</c:v>
                </c:pt>
                <c:pt idx="178">
                  <c:v>07-03</c:v>
                </c:pt>
                <c:pt idx="179">
                  <c:v>07-04</c:v>
                </c:pt>
                <c:pt idx="180">
                  <c:v>07-05</c:v>
                </c:pt>
                <c:pt idx="181">
                  <c:v>07-06</c:v>
                </c:pt>
                <c:pt idx="182">
                  <c:v>07-07</c:v>
                </c:pt>
                <c:pt idx="183">
                  <c:v>07-08</c:v>
                </c:pt>
                <c:pt idx="184">
                  <c:v>07-09</c:v>
                </c:pt>
                <c:pt idx="185">
                  <c:v>07-10</c:v>
                </c:pt>
                <c:pt idx="186">
                  <c:v>07-11</c:v>
                </c:pt>
                <c:pt idx="187">
                  <c:v>07-12</c:v>
                </c:pt>
                <c:pt idx="188">
                  <c:v>07-13</c:v>
                </c:pt>
                <c:pt idx="189">
                  <c:v>07-14</c:v>
                </c:pt>
                <c:pt idx="190">
                  <c:v>07-15</c:v>
                </c:pt>
                <c:pt idx="191">
                  <c:v>07-16</c:v>
                </c:pt>
                <c:pt idx="192">
                  <c:v>07-17</c:v>
                </c:pt>
                <c:pt idx="193">
                  <c:v>07-18</c:v>
                </c:pt>
                <c:pt idx="194">
                  <c:v>07-19</c:v>
                </c:pt>
                <c:pt idx="195">
                  <c:v>07-20</c:v>
                </c:pt>
                <c:pt idx="196">
                  <c:v>07-21</c:v>
                </c:pt>
                <c:pt idx="197">
                  <c:v>07-22</c:v>
                </c:pt>
                <c:pt idx="198">
                  <c:v>07-23</c:v>
                </c:pt>
                <c:pt idx="199">
                  <c:v>07-24</c:v>
                </c:pt>
                <c:pt idx="200">
                  <c:v>07-25</c:v>
                </c:pt>
                <c:pt idx="201">
                  <c:v>07-26</c:v>
                </c:pt>
                <c:pt idx="202">
                  <c:v>07-27</c:v>
                </c:pt>
                <c:pt idx="203">
                  <c:v>07-28</c:v>
                </c:pt>
                <c:pt idx="204">
                  <c:v>07-29</c:v>
                </c:pt>
                <c:pt idx="205">
                  <c:v>07-30</c:v>
                </c:pt>
                <c:pt idx="206">
                  <c:v>07-31</c:v>
                </c:pt>
                <c:pt idx="207">
                  <c:v>08-01</c:v>
                </c:pt>
                <c:pt idx="208">
                  <c:v>08-02</c:v>
                </c:pt>
                <c:pt idx="209">
                  <c:v>08-03</c:v>
                </c:pt>
                <c:pt idx="210">
                  <c:v>08-04</c:v>
                </c:pt>
                <c:pt idx="211">
                  <c:v>08-05</c:v>
                </c:pt>
                <c:pt idx="212">
                  <c:v>08-06</c:v>
                </c:pt>
                <c:pt idx="213">
                  <c:v>08-07</c:v>
                </c:pt>
                <c:pt idx="214">
                  <c:v>08-08</c:v>
                </c:pt>
                <c:pt idx="215">
                  <c:v>08-09</c:v>
                </c:pt>
                <c:pt idx="216">
                  <c:v>08-10</c:v>
                </c:pt>
                <c:pt idx="217">
                  <c:v>08-11</c:v>
                </c:pt>
                <c:pt idx="218">
                  <c:v>08-12</c:v>
                </c:pt>
                <c:pt idx="219">
                  <c:v>08-13</c:v>
                </c:pt>
                <c:pt idx="220">
                  <c:v>08-14</c:v>
                </c:pt>
                <c:pt idx="221">
                  <c:v>08-15</c:v>
                </c:pt>
                <c:pt idx="222">
                  <c:v>08-16</c:v>
                </c:pt>
                <c:pt idx="223">
                  <c:v>08-17</c:v>
                </c:pt>
                <c:pt idx="224">
                  <c:v>08-18</c:v>
                </c:pt>
                <c:pt idx="225">
                  <c:v>08-19</c:v>
                </c:pt>
                <c:pt idx="226">
                  <c:v>08-20</c:v>
                </c:pt>
                <c:pt idx="227">
                  <c:v>08-21</c:v>
                </c:pt>
                <c:pt idx="228">
                  <c:v>08-22</c:v>
                </c:pt>
                <c:pt idx="229">
                  <c:v>08-23</c:v>
                </c:pt>
                <c:pt idx="230">
                  <c:v>08-24</c:v>
                </c:pt>
                <c:pt idx="231">
                  <c:v>08-25</c:v>
                </c:pt>
                <c:pt idx="232">
                  <c:v>08-26</c:v>
                </c:pt>
                <c:pt idx="233">
                  <c:v>08-27</c:v>
                </c:pt>
                <c:pt idx="234">
                  <c:v>08-28</c:v>
                </c:pt>
                <c:pt idx="235">
                  <c:v>08-29</c:v>
                </c:pt>
                <c:pt idx="236">
                  <c:v>08-30</c:v>
                </c:pt>
                <c:pt idx="237">
                  <c:v>08-31</c:v>
                </c:pt>
                <c:pt idx="238">
                  <c:v>09-01</c:v>
                </c:pt>
              </c:strCache>
            </c:strRef>
          </c:cat>
          <c:val>
            <c:numRef>
              <c:f>'玉米价差+基差'!$AZ$3:$AZ$242</c:f>
              <c:numCache>
                <c:formatCode>General</c:formatCode>
                <c:ptCount val="239"/>
                <c:pt idx="2">
                  <c:v>-37</c:v>
                </c:pt>
                <c:pt idx="3">
                  <c:v>-52</c:v>
                </c:pt>
                <c:pt idx="4">
                  <c:v>-25</c:v>
                </c:pt>
                <c:pt idx="5">
                  <c:v>-40</c:v>
                </c:pt>
                <c:pt idx="6">
                  <c:v>-17</c:v>
                </c:pt>
                <c:pt idx="9">
                  <c:v>49</c:v>
                </c:pt>
                <c:pt idx="10">
                  <c:v>39</c:v>
                </c:pt>
                <c:pt idx="11">
                  <c:v>36</c:v>
                </c:pt>
                <c:pt idx="12">
                  <c:v>100</c:v>
                </c:pt>
                <c:pt idx="13">
                  <c:v>84</c:v>
                </c:pt>
                <c:pt idx="16">
                  <c:v>105</c:v>
                </c:pt>
                <c:pt idx="17">
                  <c:v>117</c:v>
                </c:pt>
                <c:pt idx="18">
                  <c:v>148</c:v>
                </c:pt>
                <c:pt idx="19">
                  <c:v>142</c:v>
                </c:pt>
                <c:pt idx="20">
                  <c:v>174</c:v>
                </c:pt>
                <c:pt idx="23">
                  <c:v>198</c:v>
                </c:pt>
                <c:pt idx="24">
                  <c:v>177</c:v>
                </c:pt>
                <c:pt idx="25">
                  <c:v>181</c:v>
                </c:pt>
                <c:pt idx="26">
                  <c:v>202</c:v>
                </c:pt>
                <c:pt idx="27">
                  <c:v>221</c:v>
                </c:pt>
                <c:pt idx="30">
                  <c:v>153</c:v>
                </c:pt>
                <c:pt idx="31">
                  <c:v>168</c:v>
                </c:pt>
                <c:pt idx="32">
                  <c:v>158</c:v>
                </c:pt>
                <c:pt idx="33">
                  <c:v>155</c:v>
                </c:pt>
                <c:pt idx="34">
                  <c:v>130</c:v>
                </c:pt>
                <c:pt idx="37">
                  <c:v>169</c:v>
                </c:pt>
                <c:pt idx="38">
                  <c:v>157</c:v>
                </c:pt>
                <c:pt idx="39">
                  <c:v>#N/A</c:v>
                </c:pt>
                <c:pt idx="46">
                  <c:v>162</c:v>
                </c:pt>
                <c:pt idx="47">
                  <c:v>173</c:v>
                </c:pt>
                <c:pt idx="50">
                  <c:v>229</c:v>
                </c:pt>
                <c:pt idx="51">
                  <c:v>242</c:v>
                </c:pt>
                <c:pt idx="52">
                  <c:v>240</c:v>
                </c:pt>
                <c:pt idx="53">
                  <c:v>222</c:v>
                </c:pt>
                <c:pt idx="54">
                  <c:v>263</c:v>
                </c:pt>
                <c:pt idx="58">
                  <c:v>258</c:v>
                </c:pt>
                <c:pt idx="59">
                  <c:v>285</c:v>
                </c:pt>
                <c:pt idx="60">
                  <c:v>297</c:v>
                </c:pt>
                <c:pt idx="61">
                  <c:v>310</c:v>
                </c:pt>
                <c:pt idx="62">
                  <c:v>255</c:v>
                </c:pt>
                <c:pt idx="65">
                  <c:v>239</c:v>
                </c:pt>
                <c:pt idx="66">
                  <c:v>233</c:v>
                </c:pt>
                <c:pt idx="67">
                  <c:v>274</c:v>
                </c:pt>
                <c:pt idx="68">
                  <c:v>242</c:v>
                </c:pt>
                <c:pt idx="69">
                  <c:v>183</c:v>
                </c:pt>
                <c:pt idx="72">
                  <c:v>162</c:v>
                </c:pt>
                <c:pt idx="73">
                  <c:v>164</c:v>
                </c:pt>
                <c:pt idx="74">
                  <c:v>173</c:v>
                </c:pt>
                <c:pt idx="75">
                  <c:v>181</c:v>
                </c:pt>
                <c:pt idx="76">
                  <c:v>179</c:v>
                </c:pt>
                <c:pt idx="79">
                  <c:v>96</c:v>
                </c:pt>
                <c:pt idx="80">
                  <c:v>104</c:v>
                </c:pt>
                <c:pt idx="81">
                  <c:v>107</c:v>
                </c:pt>
                <c:pt idx="82">
                  <c:v>108</c:v>
                </c:pt>
                <c:pt idx="83">
                  <c:v>107</c:v>
                </c:pt>
                <c:pt idx="86">
                  <c:v>154</c:v>
                </c:pt>
                <c:pt idx="87">
                  <c:v>167</c:v>
                </c:pt>
                <c:pt idx="88">
                  <c:v>170</c:v>
                </c:pt>
                <c:pt idx="89">
                  <c:v>135</c:v>
                </c:pt>
                <c:pt idx="90">
                  <c:v>125</c:v>
                </c:pt>
                <c:pt idx="93">
                  <c:v>90</c:v>
                </c:pt>
                <c:pt idx="94">
                  <c:v>2</c:v>
                </c:pt>
                <c:pt idx="95">
                  <c:v>33</c:v>
                </c:pt>
                <c:pt idx="96">
                  <c:v>103</c:v>
                </c:pt>
                <c:pt idx="99">
                  <c:v>153</c:v>
                </c:pt>
                <c:pt idx="100">
                  <c:v>131</c:v>
                </c:pt>
                <c:pt idx="101">
                  <c:v>124</c:v>
                </c:pt>
                <c:pt idx="102">
                  <c:v>106</c:v>
                </c:pt>
                <c:pt idx="103">
                  <c:v>101</c:v>
                </c:pt>
                <c:pt idx="106">
                  <c:v>98</c:v>
                </c:pt>
                <c:pt idx="107">
                  <c:v>107</c:v>
                </c:pt>
                <c:pt idx="108">
                  <c:v>103</c:v>
                </c:pt>
                <c:pt idx="109">
                  <c:v>67</c:v>
                </c:pt>
                <c:pt idx="110">
                  <c:v>61</c:v>
                </c:pt>
                <c:pt idx="113">
                  <c:v>76</c:v>
                </c:pt>
                <c:pt idx="114">
                  <c:v>56</c:v>
                </c:pt>
                <c:pt idx="115">
                  <c:v>51</c:v>
                </c:pt>
                <c:pt idx="116">
                  <c:v>69</c:v>
                </c:pt>
                <c:pt idx="117">
                  <c:v>87</c:v>
                </c:pt>
                <c:pt idx="120">
                  <c:v>57</c:v>
                </c:pt>
                <c:pt idx="121">
                  <c:v>3</c:v>
                </c:pt>
                <c:pt idx="124">
                  <c:v>-32</c:v>
                </c:pt>
                <c:pt idx="125">
                  <c:v>-21</c:v>
                </c:pt>
                <c:pt idx="126">
                  <c:v>-62</c:v>
                </c:pt>
                <c:pt idx="127">
                  <c:v>12</c:v>
                </c:pt>
                <c:pt idx="128">
                  <c:v>33</c:v>
                </c:pt>
                <c:pt idx="131">
                  <c:v>43</c:v>
                </c:pt>
                <c:pt idx="132">
                  <c:v>41</c:v>
                </c:pt>
                <c:pt idx="133">
                  <c:v>47</c:v>
                </c:pt>
                <c:pt idx="134">
                  <c:v>56</c:v>
                </c:pt>
                <c:pt idx="135">
                  <c:v>51</c:v>
                </c:pt>
                <c:pt idx="138">
                  <c:v>78</c:v>
                </c:pt>
                <c:pt idx="139">
                  <c:v>80</c:v>
                </c:pt>
                <c:pt idx="140">
                  <c:v>140</c:v>
                </c:pt>
                <c:pt idx="141">
                  <c:v>121</c:v>
                </c:pt>
                <c:pt idx="142">
                  <c:v>108</c:v>
                </c:pt>
                <c:pt idx="145">
                  <c:v>124</c:v>
                </c:pt>
                <c:pt idx="146">
                  <c:v>97</c:v>
                </c:pt>
                <c:pt idx="147">
                  <c:v>75</c:v>
                </c:pt>
                <c:pt idx="148">
                  <c:v>47</c:v>
                </c:pt>
                <c:pt idx="149">
                  <c:v>67</c:v>
                </c:pt>
                <c:pt idx="152">
                  <c:v>75</c:v>
                </c:pt>
                <c:pt idx="153">
                  <c:v>91</c:v>
                </c:pt>
                <c:pt idx="154">
                  <c:v>73</c:v>
                </c:pt>
                <c:pt idx="155">
                  <c:v>50</c:v>
                </c:pt>
                <c:pt idx="156">
                  <c:v>15</c:v>
                </c:pt>
                <c:pt idx="160">
                  <c:v>88</c:v>
                </c:pt>
                <c:pt idx="161">
                  <c:v>102</c:v>
                </c:pt>
                <c:pt idx="162">
                  <c:v>100</c:v>
                </c:pt>
                <c:pt idx="163">
                  <c:v>151</c:v>
                </c:pt>
                <c:pt idx="166">
                  <c:v>125</c:v>
                </c:pt>
                <c:pt idx="167">
                  <c:v>97</c:v>
                </c:pt>
                <c:pt idx="168">
                  <c:v>83</c:v>
                </c:pt>
                <c:pt idx="169">
                  <c:v>92</c:v>
                </c:pt>
                <c:pt idx="170">
                  <c:v>82</c:v>
                </c:pt>
                <c:pt idx="173">
                  <c:v>56</c:v>
                </c:pt>
                <c:pt idx="174">
                  <c:v>48</c:v>
                </c:pt>
                <c:pt idx="175">
                  <c:v>62</c:v>
                </c:pt>
                <c:pt idx="176">
                  <c:v>54</c:v>
                </c:pt>
                <c:pt idx="177">
                  <c:v>44</c:v>
                </c:pt>
                <c:pt idx="180">
                  <c:v>68</c:v>
                </c:pt>
                <c:pt idx="181">
                  <c:v>92</c:v>
                </c:pt>
                <c:pt idx="182">
                  <c:v>106</c:v>
                </c:pt>
                <c:pt idx="183">
                  <c:v>111</c:v>
                </c:pt>
                <c:pt idx="184">
                  <c:v>113</c:v>
                </c:pt>
                <c:pt idx="187">
                  <c:v>124</c:v>
                </c:pt>
                <c:pt idx="188">
                  <c:v>85</c:v>
                </c:pt>
                <c:pt idx="189">
                  <c:v>56</c:v>
                </c:pt>
                <c:pt idx="190">
                  <c:v>71</c:v>
                </c:pt>
                <c:pt idx="191">
                  <c:v>106</c:v>
                </c:pt>
                <c:pt idx="194">
                  <c:v>102</c:v>
                </c:pt>
                <c:pt idx="195">
                  <c:v>83</c:v>
                </c:pt>
                <c:pt idx="196">
                  <c:v>81</c:v>
                </c:pt>
                <c:pt idx="197">
                  <c:v>88</c:v>
                </c:pt>
                <c:pt idx="198">
                  <c:v>76</c:v>
                </c:pt>
                <c:pt idx="201">
                  <c:v>56</c:v>
                </c:pt>
                <c:pt idx="202">
                  <c:v>23</c:v>
                </c:pt>
                <c:pt idx="203">
                  <c:v>36</c:v>
                </c:pt>
                <c:pt idx="204">
                  <c:v>38</c:v>
                </c:pt>
                <c:pt idx="205">
                  <c:v>27</c:v>
                </c:pt>
                <c:pt idx="208">
                  <c:v>9</c:v>
                </c:pt>
                <c:pt idx="209">
                  <c:v>13</c:v>
                </c:pt>
                <c:pt idx="210">
                  <c:v>12</c:v>
                </c:pt>
                <c:pt idx="211">
                  <c:v>4</c:v>
                </c:pt>
                <c:pt idx="212">
                  <c:v>19</c:v>
                </c:pt>
                <c:pt idx="215">
                  <c:v>16</c:v>
                </c:pt>
                <c:pt idx="216">
                  <c:v>43</c:v>
                </c:pt>
                <c:pt idx="217">
                  <c:v>40</c:v>
                </c:pt>
                <c:pt idx="218">
                  <c:v>6</c:v>
                </c:pt>
                <c:pt idx="219">
                  <c:v>-11</c:v>
                </c:pt>
                <c:pt idx="222">
                  <c:v>8</c:v>
                </c:pt>
                <c:pt idx="223">
                  <c:v>12</c:v>
                </c:pt>
                <c:pt idx="224">
                  <c:v>30</c:v>
                </c:pt>
                <c:pt idx="225">
                  <c:v>48</c:v>
                </c:pt>
                <c:pt idx="226">
                  <c:v>79</c:v>
                </c:pt>
                <c:pt idx="229">
                  <c:v>50</c:v>
                </c:pt>
                <c:pt idx="230">
                  <c:v>32</c:v>
                </c:pt>
                <c:pt idx="231">
                  <c:v>27</c:v>
                </c:pt>
                <c:pt idx="232">
                  <c:v>30</c:v>
                </c:pt>
                <c:pt idx="233">
                  <c:v>45</c:v>
                </c:pt>
                <c:pt idx="236">
                  <c:v>64</c:v>
                </c:pt>
                <c:pt idx="237">
                  <c:v>103</c:v>
                </c:pt>
                <c:pt idx="238">
                  <c:v>115</c:v>
                </c:pt>
              </c:numCache>
            </c:numRef>
          </c:val>
          <c:smooth val="0"/>
        </c:ser>
        <c:ser>
          <c:idx val="1"/>
          <c:order val="1"/>
          <c:tx>
            <c:strRef>
              <c:f>'玉米价差+基差'!$BA$1:$BA$2</c:f>
              <c:strCache>
                <c:ptCount val="1"/>
                <c:pt idx="0">
                  <c:v>2022</c:v>
                </c:pt>
              </c:strCache>
            </c:strRef>
          </c:tx>
          <c:spPr>
            <a:ln w="19050" cap="rnd" cmpd="sng" algn="ctr">
              <a:solidFill>
                <a:schemeClr val="accent3"/>
              </a:solidFill>
              <a:prstDash val="solid"/>
              <a:round/>
            </a:ln>
            <a:effectLst/>
          </c:spPr>
          <c:marker>
            <c:symbol val="none"/>
          </c:marker>
          <c:dLbls>
            <c:delete val="1"/>
          </c:dLbls>
          <c:cat>
            <c:strRef>
              <c:f>'玉米价差+基差'!$AY$3:$AY$242</c:f>
              <c:strCache>
                <c:ptCount val="239"/>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02-29</c:v>
                </c:pt>
                <c:pt idx="58">
                  <c:v>03-01</c:v>
                </c:pt>
                <c:pt idx="59">
                  <c:v>03-02</c:v>
                </c:pt>
                <c:pt idx="60">
                  <c:v>03-03</c:v>
                </c:pt>
                <c:pt idx="61">
                  <c:v>03-04</c:v>
                </c:pt>
                <c:pt idx="62">
                  <c:v>03-05</c:v>
                </c:pt>
                <c:pt idx="63">
                  <c:v>03-06</c:v>
                </c:pt>
                <c:pt idx="64">
                  <c:v>03-07</c:v>
                </c:pt>
                <c:pt idx="65">
                  <c:v>03-08</c:v>
                </c:pt>
                <c:pt idx="66">
                  <c:v>03-09</c:v>
                </c:pt>
                <c:pt idx="67">
                  <c:v>03-10</c:v>
                </c:pt>
                <c:pt idx="68">
                  <c:v>03-11</c:v>
                </c:pt>
                <c:pt idx="69">
                  <c:v>03-12</c:v>
                </c:pt>
                <c:pt idx="70">
                  <c:v>03-13</c:v>
                </c:pt>
                <c:pt idx="71">
                  <c:v>03-14</c:v>
                </c:pt>
                <c:pt idx="72">
                  <c:v>03-15</c:v>
                </c:pt>
                <c:pt idx="73">
                  <c:v>03-16</c:v>
                </c:pt>
                <c:pt idx="74">
                  <c:v>03-17</c:v>
                </c:pt>
                <c:pt idx="75">
                  <c:v>03-18</c:v>
                </c:pt>
                <c:pt idx="76">
                  <c:v>03-19</c:v>
                </c:pt>
                <c:pt idx="77">
                  <c:v>03-20</c:v>
                </c:pt>
                <c:pt idx="78">
                  <c:v>03-21</c:v>
                </c:pt>
                <c:pt idx="79">
                  <c:v>03-22</c:v>
                </c:pt>
                <c:pt idx="80">
                  <c:v>03-23</c:v>
                </c:pt>
                <c:pt idx="81">
                  <c:v>03-24</c:v>
                </c:pt>
                <c:pt idx="82">
                  <c:v>03-25</c:v>
                </c:pt>
                <c:pt idx="83">
                  <c:v>03-26</c:v>
                </c:pt>
                <c:pt idx="84">
                  <c:v>03-27</c:v>
                </c:pt>
                <c:pt idx="85">
                  <c:v>03-28</c:v>
                </c:pt>
                <c:pt idx="86">
                  <c:v>03-29</c:v>
                </c:pt>
                <c:pt idx="87">
                  <c:v>03-30</c:v>
                </c:pt>
                <c:pt idx="88">
                  <c:v>03-31</c:v>
                </c:pt>
                <c:pt idx="89">
                  <c:v>04-01</c:v>
                </c:pt>
                <c:pt idx="90">
                  <c:v>04-02</c:v>
                </c:pt>
                <c:pt idx="91">
                  <c:v>04-03</c:v>
                </c:pt>
                <c:pt idx="92">
                  <c:v>04-04</c:v>
                </c:pt>
                <c:pt idx="93">
                  <c:v>04-06</c:v>
                </c:pt>
                <c:pt idx="94">
                  <c:v>04-07</c:v>
                </c:pt>
                <c:pt idx="95">
                  <c:v>04-08</c:v>
                </c:pt>
                <c:pt idx="96">
                  <c:v>04-09</c:v>
                </c:pt>
                <c:pt idx="97">
                  <c:v>04-10</c:v>
                </c:pt>
                <c:pt idx="98">
                  <c:v>04-11</c:v>
                </c:pt>
                <c:pt idx="99">
                  <c:v>04-12</c:v>
                </c:pt>
                <c:pt idx="100">
                  <c:v>04-13</c:v>
                </c:pt>
                <c:pt idx="101">
                  <c:v>04-14</c:v>
                </c:pt>
                <c:pt idx="102">
                  <c:v>04-15</c:v>
                </c:pt>
                <c:pt idx="103">
                  <c:v>04-16</c:v>
                </c:pt>
                <c:pt idx="104">
                  <c:v>04-17</c:v>
                </c:pt>
                <c:pt idx="105">
                  <c:v>04-18</c:v>
                </c:pt>
                <c:pt idx="106">
                  <c:v>04-19</c:v>
                </c:pt>
                <c:pt idx="107">
                  <c:v>04-20</c:v>
                </c:pt>
                <c:pt idx="108">
                  <c:v>04-21</c:v>
                </c:pt>
                <c:pt idx="109">
                  <c:v>04-22</c:v>
                </c:pt>
                <c:pt idx="110">
                  <c:v>04-23</c:v>
                </c:pt>
                <c:pt idx="111">
                  <c:v>04-24</c:v>
                </c:pt>
                <c:pt idx="112">
                  <c:v>04-25</c:v>
                </c:pt>
                <c:pt idx="113">
                  <c:v>04-26</c:v>
                </c:pt>
                <c:pt idx="114">
                  <c:v>04-27</c:v>
                </c:pt>
                <c:pt idx="115">
                  <c:v>04-28</c:v>
                </c:pt>
                <c:pt idx="116">
                  <c:v>04-29</c:v>
                </c:pt>
                <c:pt idx="117">
                  <c:v>04-30</c:v>
                </c:pt>
                <c:pt idx="118">
                  <c:v>05-04</c:v>
                </c:pt>
                <c:pt idx="119">
                  <c:v>05-05</c:v>
                </c:pt>
                <c:pt idx="120">
                  <c:v>05-06</c:v>
                </c:pt>
                <c:pt idx="121">
                  <c:v>05-07</c:v>
                </c:pt>
                <c:pt idx="122">
                  <c:v>05-08</c:v>
                </c:pt>
                <c:pt idx="123">
                  <c:v>05-09</c:v>
                </c:pt>
                <c:pt idx="124">
                  <c:v>05-10</c:v>
                </c:pt>
                <c:pt idx="125">
                  <c:v>05-11</c:v>
                </c:pt>
                <c:pt idx="126">
                  <c:v>05-12</c:v>
                </c:pt>
                <c:pt idx="127">
                  <c:v>05-13</c:v>
                </c:pt>
                <c:pt idx="128">
                  <c:v>05-14</c:v>
                </c:pt>
                <c:pt idx="129">
                  <c:v>05-15</c:v>
                </c:pt>
                <c:pt idx="130">
                  <c:v>05-16</c:v>
                </c:pt>
                <c:pt idx="131">
                  <c:v>05-17</c:v>
                </c:pt>
                <c:pt idx="132">
                  <c:v>05-18</c:v>
                </c:pt>
                <c:pt idx="133">
                  <c:v>05-19</c:v>
                </c:pt>
                <c:pt idx="134">
                  <c:v>05-20</c:v>
                </c:pt>
                <c:pt idx="135">
                  <c:v>05-21</c:v>
                </c:pt>
                <c:pt idx="136">
                  <c:v>05-22</c:v>
                </c:pt>
                <c:pt idx="137">
                  <c:v>05-23</c:v>
                </c:pt>
                <c:pt idx="138">
                  <c:v>05-24</c:v>
                </c:pt>
                <c:pt idx="139">
                  <c:v>05-25</c:v>
                </c:pt>
                <c:pt idx="140">
                  <c:v>05-26</c:v>
                </c:pt>
                <c:pt idx="141">
                  <c:v>05-27</c:v>
                </c:pt>
                <c:pt idx="142">
                  <c:v>05-28</c:v>
                </c:pt>
                <c:pt idx="143">
                  <c:v>05-29</c:v>
                </c:pt>
                <c:pt idx="144">
                  <c:v>05-30</c:v>
                </c:pt>
                <c:pt idx="145">
                  <c:v>05-31</c:v>
                </c:pt>
                <c:pt idx="146">
                  <c:v>06-01</c:v>
                </c:pt>
                <c:pt idx="147">
                  <c:v>06-02</c:v>
                </c:pt>
                <c:pt idx="148">
                  <c:v>06-03</c:v>
                </c:pt>
                <c:pt idx="149">
                  <c:v>06-04</c:v>
                </c:pt>
                <c:pt idx="150">
                  <c:v>06-05</c:v>
                </c:pt>
                <c:pt idx="151">
                  <c:v>06-06</c:v>
                </c:pt>
                <c:pt idx="152">
                  <c:v>06-07</c:v>
                </c:pt>
                <c:pt idx="153">
                  <c:v>06-08</c:v>
                </c:pt>
                <c:pt idx="154">
                  <c:v>06-09</c:v>
                </c:pt>
                <c:pt idx="155">
                  <c:v>06-10</c:v>
                </c:pt>
                <c:pt idx="156">
                  <c:v>06-11</c:v>
                </c:pt>
                <c:pt idx="157">
                  <c:v>06-12</c:v>
                </c:pt>
                <c:pt idx="158">
                  <c:v>06-13</c:v>
                </c:pt>
                <c:pt idx="159">
                  <c:v>06-14</c:v>
                </c:pt>
                <c:pt idx="160">
                  <c:v>06-15</c:v>
                </c:pt>
                <c:pt idx="161">
                  <c:v>06-16</c:v>
                </c:pt>
                <c:pt idx="162">
                  <c:v>06-17</c:v>
                </c:pt>
                <c:pt idx="163">
                  <c:v>06-18</c:v>
                </c:pt>
                <c:pt idx="164">
                  <c:v>06-19</c:v>
                </c:pt>
                <c:pt idx="165">
                  <c:v>06-20</c:v>
                </c:pt>
                <c:pt idx="166">
                  <c:v>06-21</c:v>
                </c:pt>
                <c:pt idx="167">
                  <c:v>06-22</c:v>
                </c:pt>
                <c:pt idx="168">
                  <c:v>06-23</c:v>
                </c:pt>
                <c:pt idx="169">
                  <c:v>06-24</c:v>
                </c:pt>
                <c:pt idx="170">
                  <c:v>06-25</c:v>
                </c:pt>
                <c:pt idx="171">
                  <c:v>06-26</c:v>
                </c:pt>
                <c:pt idx="172">
                  <c:v>06-27</c:v>
                </c:pt>
                <c:pt idx="173">
                  <c:v>06-28</c:v>
                </c:pt>
                <c:pt idx="174">
                  <c:v>06-29</c:v>
                </c:pt>
                <c:pt idx="175">
                  <c:v>06-30</c:v>
                </c:pt>
                <c:pt idx="176">
                  <c:v>07-01</c:v>
                </c:pt>
                <c:pt idx="177">
                  <c:v>07-02</c:v>
                </c:pt>
                <c:pt idx="178">
                  <c:v>07-03</c:v>
                </c:pt>
                <c:pt idx="179">
                  <c:v>07-04</c:v>
                </c:pt>
                <c:pt idx="180">
                  <c:v>07-05</c:v>
                </c:pt>
                <c:pt idx="181">
                  <c:v>07-06</c:v>
                </c:pt>
                <c:pt idx="182">
                  <c:v>07-07</c:v>
                </c:pt>
                <c:pt idx="183">
                  <c:v>07-08</c:v>
                </c:pt>
                <c:pt idx="184">
                  <c:v>07-09</c:v>
                </c:pt>
                <c:pt idx="185">
                  <c:v>07-10</c:v>
                </c:pt>
                <c:pt idx="186">
                  <c:v>07-11</c:v>
                </c:pt>
                <c:pt idx="187">
                  <c:v>07-12</c:v>
                </c:pt>
                <c:pt idx="188">
                  <c:v>07-13</c:v>
                </c:pt>
                <c:pt idx="189">
                  <c:v>07-14</c:v>
                </c:pt>
                <c:pt idx="190">
                  <c:v>07-15</c:v>
                </c:pt>
                <c:pt idx="191">
                  <c:v>07-16</c:v>
                </c:pt>
                <c:pt idx="192">
                  <c:v>07-17</c:v>
                </c:pt>
                <c:pt idx="193">
                  <c:v>07-18</c:v>
                </c:pt>
                <c:pt idx="194">
                  <c:v>07-19</c:v>
                </c:pt>
                <c:pt idx="195">
                  <c:v>07-20</c:v>
                </c:pt>
                <c:pt idx="196">
                  <c:v>07-21</c:v>
                </c:pt>
                <c:pt idx="197">
                  <c:v>07-22</c:v>
                </c:pt>
                <c:pt idx="198">
                  <c:v>07-23</c:v>
                </c:pt>
                <c:pt idx="199">
                  <c:v>07-24</c:v>
                </c:pt>
                <c:pt idx="200">
                  <c:v>07-25</c:v>
                </c:pt>
                <c:pt idx="201">
                  <c:v>07-26</c:v>
                </c:pt>
                <c:pt idx="202">
                  <c:v>07-27</c:v>
                </c:pt>
                <c:pt idx="203">
                  <c:v>07-28</c:v>
                </c:pt>
                <c:pt idx="204">
                  <c:v>07-29</c:v>
                </c:pt>
                <c:pt idx="205">
                  <c:v>07-30</c:v>
                </c:pt>
                <c:pt idx="206">
                  <c:v>07-31</c:v>
                </c:pt>
                <c:pt idx="207">
                  <c:v>08-01</c:v>
                </c:pt>
                <c:pt idx="208">
                  <c:v>08-02</c:v>
                </c:pt>
                <c:pt idx="209">
                  <c:v>08-03</c:v>
                </c:pt>
                <c:pt idx="210">
                  <c:v>08-04</c:v>
                </c:pt>
                <c:pt idx="211">
                  <c:v>08-05</c:v>
                </c:pt>
                <c:pt idx="212">
                  <c:v>08-06</c:v>
                </c:pt>
                <c:pt idx="213">
                  <c:v>08-07</c:v>
                </c:pt>
                <c:pt idx="214">
                  <c:v>08-08</c:v>
                </c:pt>
                <c:pt idx="215">
                  <c:v>08-09</c:v>
                </c:pt>
                <c:pt idx="216">
                  <c:v>08-10</c:v>
                </c:pt>
                <c:pt idx="217">
                  <c:v>08-11</c:v>
                </c:pt>
                <c:pt idx="218">
                  <c:v>08-12</c:v>
                </c:pt>
                <c:pt idx="219">
                  <c:v>08-13</c:v>
                </c:pt>
                <c:pt idx="220">
                  <c:v>08-14</c:v>
                </c:pt>
                <c:pt idx="221">
                  <c:v>08-15</c:v>
                </c:pt>
                <c:pt idx="222">
                  <c:v>08-16</c:v>
                </c:pt>
                <c:pt idx="223">
                  <c:v>08-17</c:v>
                </c:pt>
                <c:pt idx="224">
                  <c:v>08-18</c:v>
                </c:pt>
                <c:pt idx="225">
                  <c:v>08-19</c:v>
                </c:pt>
                <c:pt idx="226">
                  <c:v>08-20</c:v>
                </c:pt>
                <c:pt idx="227">
                  <c:v>08-21</c:v>
                </c:pt>
                <c:pt idx="228">
                  <c:v>08-22</c:v>
                </c:pt>
                <c:pt idx="229">
                  <c:v>08-23</c:v>
                </c:pt>
                <c:pt idx="230">
                  <c:v>08-24</c:v>
                </c:pt>
                <c:pt idx="231">
                  <c:v>08-25</c:v>
                </c:pt>
                <c:pt idx="232">
                  <c:v>08-26</c:v>
                </c:pt>
                <c:pt idx="233">
                  <c:v>08-27</c:v>
                </c:pt>
                <c:pt idx="234">
                  <c:v>08-28</c:v>
                </c:pt>
                <c:pt idx="235">
                  <c:v>08-29</c:v>
                </c:pt>
                <c:pt idx="236">
                  <c:v>08-30</c:v>
                </c:pt>
                <c:pt idx="237">
                  <c:v>08-31</c:v>
                </c:pt>
                <c:pt idx="238">
                  <c:v>09-01</c:v>
                </c:pt>
              </c:strCache>
            </c:strRef>
          </c:cat>
          <c:val>
            <c:numRef>
              <c:f>'玉米价差+基差'!$BA$3:$BA$242</c:f>
              <c:numCache>
                <c:formatCode>General</c:formatCode>
                <c:ptCount val="239"/>
                <c:pt idx="2">
                  <c:v>-94</c:v>
                </c:pt>
                <c:pt idx="3">
                  <c:v>-114</c:v>
                </c:pt>
                <c:pt idx="4">
                  <c:v>-94</c:v>
                </c:pt>
                <c:pt idx="5">
                  <c:v>-85</c:v>
                </c:pt>
                <c:pt idx="8">
                  <c:v>-91</c:v>
                </c:pt>
                <c:pt idx="9">
                  <c:v>-98</c:v>
                </c:pt>
                <c:pt idx="10">
                  <c:v>-115</c:v>
                </c:pt>
                <c:pt idx="11">
                  <c:v>-101</c:v>
                </c:pt>
                <c:pt idx="12">
                  <c:v>-101</c:v>
                </c:pt>
                <c:pt idx="15">
                  <c:v>-89</c:v>
                </c:pt>
                <c:pt idx="16">
                  <c:v>-92</c:v>
                </c:pt>
                <c:pt idx="17">
                  <c:v>-104</c:v>
                </c:pt>
                <c:pt idx="18">
                  <c:v>-123</c:v>
                </c:pt>
                <c:pt idx="19">
                  <c:v>-110</c:v>
                </c:pt>
                <c:pt idx="22">
                  <c:v>-103</c:v>
                </c:pt>
                <c:pt idx="23">
                  <c:v>-131</c:v>
                </c:pt>
                <c:pt idx="24">
                  <c:v>-143</c:v>
                </c:pt>
                <c:pt idx="25">
                  <c:v>-144</c:v>
                </c:pt>
                <c:pt idx="26">
                  <c:v>-137</c:v>
                </c:pt>
                <c:pt idx="36">
                  <c:v>-130</c:v>
                </c:pt>
                <c:pt idx="37">
                  <c:v>-164</c:v>
                </c:pt>
                <c:pt idx="38">
                  <c:v>-156</c:v>
                </c:pt>
                <c:pt idx="39">
                  <c:v>-169</c:v>
                </c:pt>
                <c:pt idx="40">
                  <c:v>-155</c:v>
                </c:pt>
                <c:pt idx="42">
                  <c:v>-168</c:v>
                </c:pt>
                <c:pt idx="43">
                  <c:v>-146</c:v>
                </c:pt>
                <c:pt idx="44">
                  <c:v>-144</c:v>
                </c:pt>
                <c:pt idx="45">
                  <c:v>-150</c:v>
                </c:pt>
                <c:pt idx="46">
                  <c:v>-150</c:v>
                </c:pt>
                <c:pt idx="49">
                  <c:v>-142</c:v>
                </c:pt>
                <c:pt idx="50">
                  <c:v>-164</c:v>
                </c:pt>
                <c:pt idx="51">
                  <c:v>-185</c:v>
                </c:pt>
                <c:pt idx="52">
                  <c:v>-205</c:v>
                </c:pt>
                <c:pt idx="53">
                  <c:v>-219</c:v>
                </c:pt>
                <c:pt idx="56">
                  <c:v>-172</c:v>
                </c:pt>
                <c:pt idx="58">
                  <c:v>-202</c:v>
                </c:pt>
                <c:pt idx="59">
                  <c:v>-206</c:v>
                </c:pt>
                <c:pt idx="60">
                  <c:v>-190</c:v>
                </c:pt>
                <c:pt idx="61">
                  <c:v>-179</c:v>
                </c:pt>
                <c:pt idx="64">
                  <c:v>-202</c:v>
                </c:pt>
                <c:pt idx="65">
                  <c:v>-184</c:v>
                </c:pt>
                <c:pt idx="66">
                  <c:v>-192</c:v>
                </c:pt>
                <c:pt idx="67">
                  <c:v>-159</c:v>
                </c:pt>
                <c:pt idx="68">
                  <c:v>-182</c:v>
                </c:pt>
                <c:pt idx="71">
                  <c:v>-173</c:v>
                </c:pt>
                <c:pt idx="72">
                  <c:v>-160</c:v>
                </c:pt>
                <c:pt idx="73">
                  <c:v>-173</c:v>
                </c:pt>
                <c:pt idx="74">
                  <c:v>-162</c:v>
                </c:pt>
                <c:pt idx="75">
                  <c:v>-195</c:v>
                </c:pt>
                <c:pt idx="78">
                  <c:v>-192</c:v>
                </c:pt>
                <c:pt idx="79">
                  <c:v>-208</c:v>
                </c:pt>
                <c:pt idx="80">
                  <c:v>-218</c:v>
                </c:pt>
                <c:pt idx="81">
                  <c:v>-216</c:v>
                </c:pt>
                <c:pt idx="82">
                  <c:v>-207</c:v>
                </c:pt>
                <c:pt idx="85">
                  <c:v>-190</c:v>
                </c:pt>
                <c:pt idx="86">
                  <c:v>-183</c:v>
                </c:pt>
                <c:pt idx="87">
                  <c:v>-166</c:v>
                </c:pt>
                <c:pt idx="88">
                  <c:v>-157</c:v>
                </c:pt>
                <c:pt idx="89">
                  <c:v>-142</c:v>
                </c:pt>
                <c:pt idx="93">
                  <c:v>-199</c:v>
                </c:pt>
                <c:pt idx="94">
                  <c:v>-191</c:v>
                </c:pt>
                <c:pt idx="95">
                  <c:v>-164</c:v>
                </c:pt>
                <c:pt idx="98">
                  <c:v>-154</c:v>
                </c:pt>
                <c:pt idx="99">
                  <c:v>-159</c:v>
                </c:pt>
                <c:pt idx="100">
                  <c:v>-157</c:v>
                </c:pt>
                <c:pt idx="101">
                  <c:v>-189</c:v>
                </c:pt>
                <c:pt idx="102">
                  <c:v>-210</c:v>
                </c:pt>
                <c:pt idx="105">
                  <c:v>-207</c:v>
                </c:pt>
                <c:pt idx="106">
                  <c:v>-231</c:v>
                </c:pt>
                <c:pt idx="107">
                  <c:v>-248</c:v>
                </c:pt>
                <c:pt idx="108">
                  <c:v>-214</c:v>
                </c:pt>
                <c:pt idx="109">
                  <c:v>-185</c:v>
                </c:pt>
                <c:pt idx="112">
                  <c:v>-147</c:v>
                </c:pt>
                <c:pt idx="113">
                  <c:v>-174</c:v>
                </c:pt>
                <c:pt idx="114">
                  <c:v>-166</c:v>
                </c:pt>
                <c:pt idx="115">
                  <c:v>-180</c:v>
                </c:pt>
                <c:pt idx="116">
                  <c:v>-194</c:v>
                </c:pt>
                <c:pt idx="119">
                  <c:v>-162</c:v>
                </c:pt>
                <c:pt idx="120">
                  <c:v>-131</c:v>
                </c:pt>
                <c:pt idx="123">
                  <c:v>-128</c:v>
                </c:pt>
                <c:pt idx="124">
                  <c:v>-104</c:v>
                </c:pt>
                <c:pt idx="125">
                  <c:v>-67</c:v>
                </c:pt>
                <c:pt idx="126">
                  <c:v>-92</c:v>
                </c:pt>
                <c:pt idx="127">
                  <c:v>-123</c:v>
                </c:pt>
                <c:pt idx="130">
                  <c:v>-130</c:v>
                </c:pt>
                <c:pt idx="131">
                  <c:v>-140</c:v>
                </c:pt>
                <c:pt idx="132">
                  <c:v>-137</c:v>
                </c:pt>
                <c:pt idx="133">
                  <c:v>-128</c:v>
                </c:pt>
                <c:pt idx="134">
                  <c:v>-130</c:v>
                </c:pt>
                <c:pt idx="137">
                  <c:v>-104</c:v>
                </c:pt>
                <c:pt idx="138">
                  <c:v>-75</c:v>
                </c:pt>
                <c:pt idx="139">
                  <c:v>-93</c:v>
                </c:pt>
                <c:pt idx="140">
                  <c:v>-96</c:v>
                </c:pt>
                <c:pt idx="141">
                  <c:v>-104</c:v>
                </c:pt>
                <c:pt idx="144">
                  <c:v>-82</c:v>
                </c:pt>
                <c:pt idx="145">
                  <c:v>-90</c:v>
                </c:pt>
                <c:pt idx="146">
                  <c:v>-30</c:v>
                </c:pt>
                <c:pt idx="147">
                  <c:v>-30</c:v>
                </c:pt>
                <c:pt idx="151">
                  <c:v>-61</c:v>
                </c:pt>
                <c:pt idx="152">
                  <c:v>-51</c:v>
                </c:pt>
                <c:pt idx="153">
                  <c:v>-66</c:v>
                </c:pt>
                <c:pt idx="154">
                  <c:v>-21</c:v>
                </c:pt>
                <c:pt idx="155">
                  <c:v>-37</c:v>
                </c:pt>
                <c:pt idx="158">
                  <c:v>-56</c:v>
                </c:pt>
                <c:pt idx="159">
                  <c:v>-78</c:v>
                </c:pt>
                <c:pt idx="160">
                  <c:v>-70</c:v>
                </c:pt>
                <c:pt idx="161">
                  <c:v>-67</c:v>
                </c:pt>
                <c:pt idx="162">
                  <c:v>-85</c:v>
                </c:pt>
                <c:pt idx="165">
                  <c:v>-82</c:v>
                </c:pt>
                <c:pt idx="166">
                  <c:v>-80</c:v>
                </c:pt>
                <c:pt idx="167">
                  <c:v>-17</c:v>
                </c:pt>
                <c:pt idx="168">
                  <c:v>11</c:v>
                </c:pt>
                <c:pt idx="169">
                  <c:v>54</c:v>
                </c:pt>
                <c:pt idx="172">
                  <c:v>43</c:v>
                </c:pt>
                <c:pt idx="173">
                  <c:v>25</c:v>
                </c:pt>
                <c:pt idx="174">
                  <c:v>29</c:v>
                </c:pt>
                <c:pt idx="175">
                  <c:v>60</c:v>
                </c:pt>
                <c:pt idx="176">
                  <c:v>146</c:v>
                </c:pt>
                <c:pt idx="179">
                  <c:v>131</c:v>
                </c:pt>
                <c:pt idx="180">
                  <c:v>159</c:v>
                </c:pt>
                <c:pt idx="181">
                  <c:v>72</c:v>
                </c:pt>
                <c:pt idx="182">
                  <c:v>42</c:v>
                </c:pt>
                <c:pt idx="183">
                  <c:v>34</c:v>
                </c:pt>
                <c:pt idx="186">
                  <c:v>17</c:v>
                </c:pt>
                <c:pt idx="187">
                  <c:v>49</c:v>
                </c:pt>
                <c:pt idx="188">
                  <c:v>65</c:v>
                </c:pt>
                <c:pt idx="189">
                  <c:v>63</c:v>
                </c:pt>
                <c:pt idx="190">
                  <c:v>88</c:v>
                </c:pt>
                <c:pt idx="193">
                  <c:v>89</c:v>
                </c:pt>
                <c:pt idx="194">
                  <c:v>158</c:v>
                </c:pt>
                <c:pt idx="195">
                  <c:v>150</c:v>
                </c:pt>
                <c:pt idx="196">
                  <c:v>152</c:v>
                </c:pt>
                <c:pt idx="197">
                  <c:v>206</c:v>
                </c:pt>
                <c:pt idx="200">
                  <c:v>151</c:v>
                </c:pt>
                <c:pt idx="201">
                  <c:v>125</c:v>
                </c:pt>
                <c:pt idx="202">
                  <c:v>103</c:v>
                </c:pt>
                <c:pt idx="203">
                  <c:v>78</c:v>
                </c:pt>
                <c:pt idx="204">
                  <c:v>80</c:v>
                </c:pt>
                <c:pt idx="207">
                  <c:v>83</c:v>
                </c:pt>
                <c:pt idx="208">
                  <c:v>66</c:v>
                </c:pt>
                <c:pt idx="209">
                  <c:v>65</c:v>
                </c:pt>
                <c:pt idx="210">
                  <c:v>92</c:v>
                </c:pt>
                <c:pt idx="211">
                  <c:v>62</c:v>
                </c:pt>
                <c:pt idx="214">
                  <c:v>65</c:v>
                </c:pt>
                <c:pt idx="215">
                  <c:v>45</c:v>
                </c:pt>
                <c:pt idx="216">
                  <c:v>28</c:v>
                </c:pt>
                <c:pt idx="217">
                  <c:v>43</c:v>
                </c:pt>
                <c:pt idx="218">
                  <c:v>11</c:v>
                </c:pt>
                <c:pt idx="221">
                  <c:v>55</c:v>
                </c:pt>
                <c:pt idx="222">
                  <c:v>39</c:v>
                </c:pt>
                <c:pt idx="223">
                  <c:v>59</c:v>
                </c:pt>
                <c:pt idx="224">
                  <c:v>96</c:v>
                </c:pt>
                <c:pt idx="225">
                  <c:v>92</c:v>
                </c:pt>
                <c:pt idx="228">
                  <c:v>84</c:v>
                </c:pt>
                <c:pt idx="229">
                  <c:v>56</c:v>
                </c:pt>
                <c:pt idx="230">
                  <c:v>27</c:v>
                </c:pt>
                <c:pt idx="231">
                  <c:v>30</c:v>
                </c:pt>
                <c:pt idx="232">
                  <c:v>-1</c:v>
                </c:pt>
                <c:pt idx="235">
                  <c:v>7</c:v>
                </c:pt>
                <c:pt idx="236">
                  <c:v>-8</c:v>
                </c:pt>
                <c:pt idx="237">
                  <c:v>-31</c:v>
                </c:pt>
                <c:pt idx="238">
                  <c:v>-30</c:v>
                </c:pt>
              </c:numCache>
            </c:numRef>
          </c:val>
          <c:smooth val="0"/>
        </c:ser>
        <c:ser>
          <c:idx val="2"/>
          <c:order val="2"/>
          <c:tx>
            <c:strRef>
              <c:f>'玉米价差+基差'!$BB$1:$BB$2</c:f>
              <c:strCache>
                <c:ptCount val="1"/>
                <c:pt idx="0">
                  <c:v>2023</c:v>
                </c:pt>
              </c:strCache>
            </c:strRef>
          </c:tx>
          <c:spPr>
            <a:ln w="15875" cap="rnd" cmpd="sng" algn="ctr">
              <a:solidFill>
                <a:srgbClr val="003873"/>
              </a:solidFill>
              <a:prstDash val="solid"/>
              <a:round/>
            </a:ln>
            <a:effectLst/>
          </c:spPr>
          <c:marker>
            <c:symbol val="none"/>
          </c:marker>
          <c:dLbls>
            <c:delete val="1"/>
          </c:dLbls>
          <c:cat>
            <c:strRef>
              <c:f>'玉米价差+基差'!$AY$3:$AY$242</c:f>
              <c:strCache>
                <c:ptCount val="239"/>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02-29</c:v>
                </c:pt>
                <c:pt idx="58">
                  <c:v>03-01</c:v>
                </c:pt>
                <c:pt idx="59">
                  <c:v>03-02</c:v>
                </c:pt>
                <c:pt idx="60">
                  <c:v>03-03</c:v>
                </c:pt>
                <c:pt idx="61">
                  <c:v>03-04</c:v>
                </c:pt>
                <c:pt idx="62">
                  <c:v>03-05</c:v>
                </c:pt>
                <c:pt idx="63">
                  <c:v>03-06</c:v>
                </c:pt>
                <c:pt idx="64">
                  <c:v>03-07</c:v>
                </c:pt>
                <c:pt idx="65">
                  <c:v>03-08</c:v>
                </c:pt>
                <c:pt idx="66">
                  <c:v>03-09</c:v>
                </c:pt>
                <c:pt idx="67">
                  <c:v>03-10</c:v>
                </c:pt>
                <c:pt idx="68">
                  <c:v>03-11</c:v>
                </c:pt>
                <c:pt idx="69">
                  <c:v>03-12</c:v>
                </c:pt>
                <c:pt idx="70">
                  <c:v>03-13</c:v>
                </c:pt>
                <c:pt idx="71">
                  <c:v>03-14</c:v>
                </c:pt>
                <c:pt idx="72">
                  <c:v>03-15</c:v>
                </c:pt>
                <c:pt idx="73">
                  <c:v>03-16</c:v>
                </c:pt>
                <c:pt idx="74">
                  <c:v>03-17</c:v>
                </c:pt>
                <c:pt idx="75">
                  <c:v>03-18</c:v>
                </c:pt>
                <c:pt idx="76">
                  <c:v>03-19</c:v>
                </c:pt>
                <c:pt idx="77">
                  <c:v>03-20</c:v>
                </c:pt>
                <c:pt idx="78">
                  <c:v>03-21</c:v>
                </c:pt>
                <c:pt idx="79">
                  <c:v>03-22</c:v>
                </c:pt>
                <c:pt idx="80">
                  <c:v>03-23</c:v>
                </c:pt>
                <c:pt idx="81">
                  <c:v>03-24</c:v>
                </c:pt>
                <c:pt idx="82">
                  <c:v>03-25</c:v>
                </c:pt>
                <c:pt idx="83">
                  <c:v>03-26</c:v>
                </c:pt>
                <c:pt idx="84">
                  <c:v>03-27</c:v>
                </c:pt>
                <c:pt idx="85">
                  <c:v>03-28</c:v>
                </c:pt>
                <c:pt idx="86">
                  <c:v>03-29</c:v>
                </c:pt>
                <c:pt idx="87">
                  <c:v>03-30</c:v>
                </c:pt>
                <c:pt idx="88">
                  <c:v>03-31</c:v>
                </c:pt>
                <c:pt idx="89">
                  <c:v>04-01</c:v>
                </c:pt>
                <c:pt idx="90">
                  <c:v>04-02</c:v>
                </c:pt>
                <c:pt idx="91">
                  <c:v>04-03</c:v>
                </c:pt>
                <c:pt idx="92">
                  <c:v>04-04</c:v>
                </c:pt>
                <c:pt idx="93">
                  <c:v>04-06</c:v>
                </c:pt>
                <c:pt idx="94">
                  <c:v>04-07</c:v>
                </c:pt>
                <c:pt idx="95">
                  <c:v>04-08</c:v>
                </c:pt>
                <c:pt idx="96">
                  <c:v>04-09</c:v>
                </c:pt>
                <c:pt idx="97">
                  <c:v>04-10</c:v>
                </c:pt>
                <c:pt idx="98">
                  <c:v>04-11</c:v>
                </c:pt>
                <c:pt idx="99">
                  <c:v>04-12</c:v>
                </c:pt>
                <c:pt idx="100">
                  <c:v>04-13</c:v>
                </c:pt>
                <c:pt idx="101">
                  <c:v>04-14</c:v>
                </c:pt>
                <c:pt idx="102">
                  <c:v>04-15</c:v>
                </c:pt>
                <c:pt idx="103">
                  <c:v>04-16</c:v>
                </c:pt>
                <c:pt idx="104">
                  <c:v>04-17</c:v>
                </c:pt>
                <c:pt idx="105">
                  <c:v>04-18</c:v>
                </c:pt>
                <c:pt idx="106">
                  <c:v>04-19</c:v>
                </c:pt>
                <c:pt idx="107">
                  <c:v>04-20</c:v>
                </c:pt>
                <c:pt idx="108">
                  <c:v>04-21</c:v>
                </c:pt>
                <c:pt idx="109">
                  <c:v>04-22</c:v>
                </c:pt>
                <c:pt idx="110">
                  <c:v>04-23</c:v>
                </c:pt>
                <c:pt idx="111">
                  <c:v>04-24</c:v>
                </c:pt>
                <c:pt idx="112">
                  <c:v>04-25</c:v>
                </c:pt>
                <c:pt idx="113">
                  <c:v>04-26</c:v>
                </c:pt>
                <c:pt idx="114">
                  <c:v>04-27</c:v>
                </c:pt>
                <c:pt idx="115">
                  <c:v>04-28</c:v>
                </c:pt>
                <c:pt idx="116">
                  <c:v>04-29</c:v>
                </c:pt>
                <c:pt idx="117">
                  <c:v>04-30</c:v>
                </c:pt>
                <c:pt idx="118">
                  <c:v>05-04</c:v>
                </c:pt>
                <c:pt idx="119">
                  <c:v>05-05</c:v>
                </c:pt>
                <c:pt idx="120">
                  <c:v>05-06</c:v>
                </c:pt>
                <c:pt idx="121">
                  <c:v>05-07</c:v>
                </c:pt>
                <c:pt idx="122">
                  <c:v>05-08</c:v>
                </c:pt>
                <c:pt idx="123">
                  <c:v>05-09</c:v>
                </c:pt>
                <c:pt idx="124">
                  <c:v>05-10</c:v>
                </c:pt>
                <c:pt idx="125">
                  <c:v>05-11</c:v>
                </c:pt>
                <c:pt idx="126">
                  <c:v>05-12</c:v>
                </c:pt>
                <c:pt idx="127">
                  <c:v>05-13</c:v>
                </c:pt>
                <c:pt idx="128">
                  <c:v>05-14</c:v>
                </c:pt>
                <c:pt idx="129">
                  <c:v>05-15</c:v>
                </c:pt>
                <c:pt idx="130">
                  <c:v>05-16</c:v>
                </c:pt>
                <c:pt idx="131">
                  <c:v>05-17</c:v>
                </c:pt>
                <c:pt idx="132">
                  <c:v>05-18</c:v>
                </c:pt>
                <c:pt idx="133">
                  <c:v>05-19</c:v>
                </c:pt>
                <c:pt idx="134">
                  <c:v>05-20</c:v>
                </c:pt>
                <c:pt idx="135">
                  <c:v>05-21</c:v>
                </c:pt>
                <c:pt idx="136">
                  <c:v>05-22</c:v>
                </c:pt>
                <c:pt idx="137">
                  <c:v>05-23</c:v>
                </c:pt>
                <c:pt idx="138">
                  <c:v>05-24</c:v>
                </c:pt>
                <c:pt idx="139">
                  <c:v>05-25</c:v>
                </c:pt>
                <c:pt idx="140">
                  <c:v>05-26</c:v>
                </c:pt>
                <c:pt idx="141">
                  <c:v>05-27</c:v>
                </c:pt>
                <c:pt idx="142">
                  <c:v>05-28</c:v>
                </c:pt>
                <c:pt idx="143">
                  <c:v>05-29</c:v>
                </c:pt>
                <c:pt idx="144">
                  <c:v>05-30</c:v>
                </c:pt>
                <c:pt idx="145">
                  <c:v>05-31</c:v>
                </c:pt>
                <c:pt idx="146">
                  <c:v>06-01</c:v>
                </c:pt>
                <c:pt idx="147">
                  <c:v>06-02</c:v>
                </c:pt>
                <c:pt idx="148">
                  <c:v>06-03</c:v>
                </c:pt>
                <c:pt idx="149">
                  <c:v>06-04</c:v>
                </c:pt>
                <c:pt idx="150">
                  <c:v>06-05</c:v>
                </c:pt>
                <c:pt idx="151">
                  <c:v>06-06</c:v>
                </c:pt>
                <c:pt idx="152">
                  <c:v>06-07</c:v>
                </c:pt>
                <c:pt idx="153">
                  <c:v>06-08</c:v>
                </c:pt>
                <c:pt idx="154">
                  <c:v>06-09</c:v>
                </c:pt>
                <c:pt idx="155">
                  <c:v>06-10</c:v>
                </c:pt>
                <c:pt idx="156">
                  <c:v>06-11</c:v>
                </c:pt>
                <c:pt idx="157">
                  <c:v>06-12</c:v>
                </c:pt>
                <c:pt idx="158">
                  <c:v>06-13</c:v>
                </c:pt>
                <c:pt idx="159">
                  <c:v>06-14</c:v>
                </c:pt>
                <c:pt idx="160">
                  <c:v>06-15</c:v>
                </c:pt>
                <c:pt idx="161">
                  <c:v>06-16</c:v>
                </c:pt>
                <c:pt idx="162">
                  <c:v>06-17</c:v>
                </c:pt>
                <c:pt idx="163">
                  <c:v>06-18</c:v>
                </c:pt>
                <c:pt idx="164">
                  <c:v>06-19</c:v>
                </c:pt>
                <c:pt idx="165">
                  <c:v>06-20</c:v>
                </c:pt>
                <c:pt idx="166">
                  <c:v>06-21</c:v>
                </c:pt>
                <c:pt idx="167">
                  <c:v>06-22</c:v>
                </c:pt>
                <c:pt idx="168">
                  <c:v>06-23</c:v>
                </c:pt>
                <c:pt idx="169">
                  <c:v>06-24</c:v>
                </c:pt>
                <c:pt idx="170">
                  <c:v>06-25</c:v>
                </c:pt>
                <c:pt idx="171">
                  <c:v>06-26</c:v>
                </c:pt>
                <c:pt idx="172">
                  <c:v>06-27</c:v>
                </c:pt>
                <c:pt idx="173">
                  <c:v>06-28</c:v>
                </c:pt>
                <c:pt idx="174">
                  <c:v>06-29</c:v>
                </c:pt>
                <c:pt idx="175">
                  <c:v>06-30</c:v>
                </c:pt>
                <c:pt idx="176">
                  <c:v>07-01</c:v>
                </c:pt>
                <c:pt idx="177">
                  <c:v>07-02</c:v>
                </c:pt>
                <c:pt idx="178">
                  <c:v>07-03</c:v>
                </c:pt>
                <c:pt idx="179">
                  <c:v>07-04</c:v>
                </c:pt>
                <c:pt idx="180">
                  <c:v>07-05</c:v>
                </c:pt>
                <c:pt idx="181">
                  <c:v>07-06</c:v>
                </c:pt>
                <c:pt idx="182">
                  <c:v>07-07</c:v>
                </c:pt>
                <c:pt idx="183">
                  <c:v>07-08</c:v>
                </c:pt>
                <c:pt idx="184">
                  <c:v>07-09</c:v>
                </c:pt>
                <c:pt idx="185">
                  <c:v>07-10</c:v>
                </c:pt>
                <c:pt idx="186">
                  <c:v>07-11</c:v>
                </c:pt>
                <c:pt idx="187">
                  <c:v>07-12</c:v>
                </c:pt>
                <c:pt idx="188">
                  <c:v>07-13</c:v>
                </c:pt>
                <c:pt idx="189">
                  <c:v>07-14</c:v>
                </c:pt>
                <c:pt idx="190">
                  <c:v>07-15</c:v>
                </c:pt>
                <c:pt idx="191">
                  <c:v>07-16</c:v>
                </c:pt>
                <c:pt idx="192">
                  <c:v>07-17</c:v>
                </c:pt>
                <c:pt idx="193">
                  <c:v>07-18</c:v>
                </c:pt>
                <c:pt idx="194">
                  <c:v>07-19</c:v>
                </c:pt>
                <c:pt idx="195">
                  <c:v>07-20</c:v>
                </c:pt>
                <c:pt idx="196">
                  <c:v>07-21</c:v>
                </c:pt>
                <c:pt idx="197">
                  <c:v>07-22</c:v>
                </c:pt>
                <c:pt idx="198">
                  <c:v>07-23</c:v>
                </c:pt>
                <c:pt idx="199">
                  <c:v>07-24</c:v>
                </c:pt>
                <c:pt idx="200">
                  <c:v>07-25</c:v>
                </c:pt>
                <c:pt idx="201">
                  <c:v>07-26</c:v>
                </c:pt>
                <c:pt idx="202">
                  <c:v>07-27</c:v>
                </c:pt>
                <c:pt idx="203">
                  <c:v>07-28</c:v>
                </c:pt>
                <c:pt idx="204">
                  <c:v>07-29</c:v>
                </c:pt>
                <c:pt idx="205">
                  <c:v>07-30</c:v>
                </c:pt>
                <c:pt idx="206">
                  <c:v>07-31</c:v>
                </c:pt>
                <c:pt idx="207">
                  <c:v>08-01</c:v>
                </c:pt>
                <c:pt idx="208">
                  <c:v>08-02</c:v>
                </c:pt>
                <c:pt idx="209">
                  <c:v>08-03</c:v>
                </c:pt>
                <c:pt idx="210">
                  <c:v>08-04</c:v>
                </c:pt>
                <c:pt idx="211">
                  <c:v>08-05</c:v>
                </c:pt>
                <c:pt idx="212">
                  <c:v>08-06</c:v>
                </c:pt>
                <c:pt idx="213">
                  <c:v>08-07</c:v>
                </c:pt>
                <c:pt idx="214">
                  <c:v>08-08</c:v>
                </c:pt>
                <c:pt idx="215">
                  <c:v>08-09</c:v>
                </c:pt>
                <c:pt idx="216">
                  <c:v>08-10</c:v>
                </c:pt>
                <c:pt idx="217">
                  <c:v>08-11</c:v>
                </c:pt>
                <c:pt idx="218">
                  <c:v>08-12</c:v>
                </c:pt>
                <c:pt idx="219">
                  <c:v>08-13</c:v>
                </c:pt>
                <c:pt idx="220">
                  <c:v>08-14</c:v>
                </c:pt>
                <c:pt idx="221">
                  <c:v>08-15</c:v>
                </c:pt>
                <c:pt idx="222">
                  <c:v>08-16</c:v>
                </c:pt>
                <c:pt idx="223">
                  <c:v>08-17</c:v>
                </c:pt>
                <c:pt idx="224">
                  <c:v>08-18</c:v>
                </c:pt>
                <c:pt idx="225">
                  <c:v>08-19</c:v>
                </c:pt>
                <c:pt idx="226">
                  <c:v>08-20</c:v>
                </c:pt>
                <c:pt idx="227">
                  <c:v>08-21</c:v>
                </c:pt>
                <c:pt idx="228">
                  <c:v>08-22</c:v>
                </c:pt>
                <c:pt idx="229">
                  <c:v>08-23</c:v>
                </c:pt>
                <c:pt idx="230">
                  <c:v>08-24</c:v>
                </c:pt>
                <c:pt idx="231">
                  <c:v>08-25</c:v>
                </c:pt>
                <c:pt idx="232">
                  <c:v>08-26</c:v>
                </c:pt>
                <c:pt idx="233">
                  <c:v>08-27</c:v>
                </c:pt>
                <c:pt idx="234">
                  <c:v>08-28</c:v>
                </c:pt>
                <c:pt idx="235">
                  <c:v>08-29</c:v>
                </c:pt>
                <c:pt idx="236">
                  <c:v>08-30</c:v>
                </c:pt>
                <c:pt idx="237">
                  <c:v>08-31</c:v>
                </c:pt>
                <c:pt idx="238">
                  <c:v>09-01</c:v>
                </c:pt>
              </c:strCache>
            </c:strRef>
          </c:cat>
          <c:val>
            <c:numRef>
              <c:f>'玉米价差+基差'!$BB$3:$BB$242</c:f>
              <c:numCache>
                <c:formatCode>General</c:formatCode>
                <c:ptCount val="239"/>
                <c:pt idx="1">
                  <c:v>30</c:v>
                </c:pt>
                <c:pt idx="2">
                  <c:v>-6</c:v>
                </c:pt>
                <c:pt idx="3">
                  <c:v>-3</c:v>
                </c:pt>
                <c:pt idx="4">
                  <c:v>-8</c:v>
                </c:pt>
                <c:pt idx="7">
                  <c:v>14</c:v>
                </c:pt>
                <c:pt idx="8">
                  <c:v>31</c:v>
                </c:pt>
                <c:pt idx="9">
                  <c:v>32</c:v>
                </c:pt>
                <c:pt idx="10">
                  <c:v>21</c:v>
                </c:pt>
                <c:pt idx="11">
                  <c:v>21</c:v>
                </c:pt>
                <c:pt idx="14">
                  <c:v>17</c:v>
                </c:pt>
                <c:pt idx="15">
                  <c:v>16</c:v>
                </c:pt>
                <c:pt idx="16">
                  <c:v>7</c:v>
                </c:pt>
                <c:pt idx="17">
                  <c:v>26</c:v>
                </c:pt>
                <c:pt idx="18">
                  <c:v>35</c:v>
                </c:pt>
                <c:pt idx="28">
                  <c:v>13</c:v>
                </c:pt>
                <c:pt idx="29">
                  <c:v>20</c:v>
                </c:pt>
                <c:pt idx="30">
                  <c:v>29</c:v>
                </c:pt>
                <c:pt idx="31">
                  <c:v>36</c:v>
                </c:pt>
                <c:pt idx="32">
                  <c:v>32</c:v>
                </c:pt>
                <c:pt idx="35">
                  <c:v>54</c:v>
                </c:pt>
                <c:pt idx="36">
                  <c:v>52</c:v>
                </c:pt>
                <c:pt idx="37">
                  <c:v>52</c:v>
                </c:pt>
                <c:pt idx="38">
                  <c:v>31</c:v>
                </c:pt>
                <c:pt idx="39">
                  <c:v>30</c:v>
                </c:pt>
                <c:pt idx="41">
                  <c:v>6</c:v>
                </c:pt>
                <c:pt idx="42">
                  <c:v>-9</c:v>
                </c:pt>
                <c:pt idx="43">
                  <c:v>0</c:v>
                </c:pt>
                <c:pt idx="44">
                  <c:v>-6</c:v>
                </c:pt>
                <c:pt idx="45">
                  <c:v>-13</c:v>
                </c:pt>
                <c:pt idx="48">
                  <c:v>-7</c:v>
                </c:pt>
                <c:pt idx="49">
                  <c:v>-6</c:v>
                </c:pt>
                <c:pt idx="50">
                  <c:v>-9</c:v>
                </c:pt>
                <c:pt idx="51">
                  <c:v>3</c:v>
                </c:pt>
                <c:pt idx="52">
                  <c:v>-11</c:v>
                </c:pt>
                <c:pt idx="55">
                  <c:v>6</c:v>
                </c:pt>
                <c:pt idx="56">
                  <c:v>14</c:v>
                </c:pt>
                <c:pt idx="58">
                  <c:v>1</c:v>
                </c:pt>
                <c:pt idx="59">
                  <c:v>8</c:v>
                </c:pt>
                <c:pt idx="60">
                  <c:v>15</c:v>
                </c:pt>
                <c:pt idx="63">
                  <c:v>6</c:v>
                </c:pt>
                <c:pt idx="64">
                  <c:v>-6</c:v>
                </c:pt>
                <c:pt idx="65">
                  <c:v>-10</c:v>
                </c:pt>
                <c:pt idx="66">
                  <c:v>2</c:v>
                </c:pt>
                <c:pt idx="67">
                  <c:v>-11</c:v>
                </c:pt>
                <c:pt idx="70">
                  <c:v>6</c:v>
                </c:pt>
                <c:pt idx="71">
                  <c:v>-6</c:v>
                </c:pt>
                <c:pt idx="72">
                  <c:v>1</c:v>
                </c:pt>
                <c:pt idx="73">
                  <c:v>9</c:v>
                </c:pt>
                <c:pt idx="74">
                  <c:v>-2</c:v>
                </c:pt>
                <c:pt idx="77">
                  <c:v>-14</c:v>
                </c:pt>
                <c:pt idx="78">
                  <c:v>38</c:v>
                </c:pt>
                <c:pt idx="79">
                  <c:v>18</c:v>
                </c:pt>
                <c:pt idx="80">
                  <c:v>-2</c:v>
                </c:pt>
                <c:pt idx="81">
                  <c:v>15</c:v>
                </c:pt>
                <c:pt idx="84">
                  <c:v>26</c:v>
                </c:pt>
                <c:pt idx="85">
                  <c:v>-6</c:v>
                </c:pt>
                <c:pt idx="86">
                  <c:v>1</c:v>
                </c:pt>
                <c:pt idx="87">
                  <c:v>4</c:v>
                </c:pt>
                <c:pt idx="88">
                  <c:v>12</c:v>
                </c:pt>
                <c:pt idx="91">
                  <c:v>11</c:v>
                </c:pt>
                <c:pt idx="92">
                  <c:v>14</c:v>
                </c:pt>
                <c:pt idx="93">
                  <c:v>0</c:v>
                </c:pt>
                <c:pt idx="94">
                  <c:v>-15</c:v>
                </c:pt>
                <c:pt idx="97">
                  <c:v>-49</c:v>
                </c:pt>
                <c:pt idx="98">
                  <c:v>-53</c:v>
                </c:pt>
                <c:pt idx="99">
                  <c:v>-40</c:v>
                </c:pt>
                <c:pt idx="100">
                  <c:v>-30</c:v>
                </c:pt>
                <c:pt idx="101">
                  <c:v>-43</c:v>
                </c:pt>
                <c:pt idx="104">
                  <c:v>-20</c:v>
                </c:pt>
                <c:pt idx="105">
                  <c:v>-27</c:v>
                </c:pt>
                <c:pt idx="106">
                  <c:v>-21</c:v>
                </c:pt>
                <c:pt idx="107">
                  <c:v>1</c:v>
                </c:pt>
                <c:pt idx="108">
                  <c:v>40</c:v>
                </c:pt>
                <c:pt idx="111">
                  <c:v>39</c:v>
                </c:pt>
                <c:pt idx="112">
                  <c:v>44</c:v>
                </c:pt>
                <c:pt idx="113">
                  <c:v>14</c:v>
                </c:pt>
                <c:pt idx="114">
                  <c:v>34</c:v>
                </c:pt>
                <c:pt idx="115">
                  <c:v>53</c:v>
                </c:pt>
                <c:pt idx="118">
                  <c:v>96</c:v>
                </c:pt>
                <c:pt idx="119">
                  <c:v>96</c:v>
                </c:pt>
                <c:pt idx="122">
                  <c:v>55</c:v>
                </c:pt>
                <c:pt idx="123">
                  <c:v>87</c:v>
                </c:pt>
                <c:pt idx="124">
                  <c:v>103</c:v>
                </c:pt>
                <c:pt idx="125">
                  <c:v>0</c:v>
                </c:pt>
                <c:pt idx="126">
                  <c:v>0</c:v>
                </c:pt>
                <c:pt idx="129">
                  <c:v>0</c:v>
                </c:pt>
                <c:pt idx="130">
                  <c:v>0</c:v>
                </c:pt>
                <c:pt idx="131">
                  <c:v>75</c:v>
                </c:pt>
                <c:pt idx="132">
                  <c:v>77</c:v>
                </c:pt>
                <c:pt idx="133">
                  <c:v>79</c:v>
                </c:pt>
                <c:pt idx="136">
                  <c:v>75</c:v>
                </c:pt>
                <c:pt idx="137">
                  <c:v>50</c:v>
                </c:pt>
                <c:pt idx="138">
                  <c:v>73</c:v>
                </c:pt>
                <c:pt idx="139">
                  <c:v>70</c:v>
                </c:pt>
                <c:pt idx="140">
                  <c:v>51</c:v>
                </c:pt>
                <c:pt idx="143">
                  <c:v>29</c:v>
                </c:pt>
                <c:pt idx="144">
                  <c:v>34</c:v>
                </c:pt>
                <c:pt idx="145">
                  <c:v>64</c:v>
                </c:pt>
                <c:pt idx="146">
                  <c:v>37</c:v>
                </c:pt>
                <c:pt idx="147">
                  <c:v>43</c:v>
                </c:pt>
                <c:pt idx="150">
                  <c:v>32</c:v>
                </c:pt>
                <c:pt idx="151">
                  <c:v>57</c:v>
                </c:pt>
                <c:pt idx="152">
                  <c:v>61</c:v>
                </c:pt>
                <c:pt idx="153">
                  <c:v>54</c:v>
                </c:pt>
                <c:pt idx="154">
                  <c:v>29</c:v>
                </c:pt>
                <c:pt idx="157">
                  <c:v>67</c:v>
                </c:pt>
                <c:pt idx="158">
                  <c:v>43</c:v>
                </c:pt>
                <c:pt idx="159">
                  <c:v>43</c:v>
                </c:pt>
                <c:pt idx="160">
                  <c:v>2</c:v>
                </c:pt>
                <c:pt idx="161">
                  <c:v>0</c:v>
                </c:pt>
                <c:pt idx="164">
                  <c:v>-6</c:v>
                </c:pt>
                <c:pt idx="165">
                  <c:v>13</c:v>
                </c:pt>
                <c:pt idx="166">
                  <c:v>2</c:v>
                </c:pt>
                <c:pt idx="171">
                  <c:v>9</c:v>
                </c:pt>
                <c:pt idx="172">
                  <c:v>-5</c:v>
                </c:pt>
                <c:pt idx="173">
                  <c:v>8</c:v>
                </c:pt>
                <c:pt idx="174">
                  <c:v>46</c:v>
                </c:pt>
                <c:pt idx="175">
                  <c:v>32</c:v>
                </c:pt>
                <c:pt idx="178">
                  <c:v>43</c:v>
                </c:pt>
                <c:pt idx="179">
                  <c:v>22</c:v>
                </c:pt>
                <c:pt idx="180">
                  <c:v>-10</c:v>
                </c:pt>
                <c:pt idx="181">
                  <c:v>-19</c:v>
                </c:pt>
                <c:pt idx="182">
                  <c:v>12</c:v>
                </c:pt>
                <c:pt idx="185">
                  <c:v>21</c:v>
                </c:pt>
                <c:pt idx="186">
                  <c:v>45</c:v>
                </c:pt>
                <c:pt idx="187">
                  <c:v>54</c:v>
                </c:pt>
                <c:pt idx="188">
                  <c:v>64</c:v>
                </c:pt>
                <c:pt idx="189">
                  <c:v>32</c:v>
                </c:pt>
                <c:pt idx="192">
                  <c:v>16</c:v>
                </c:pt>
                <c:pt idx="193">
                  <c:v>55</c:v>
                </c:pt>
                <c:pt idx="194">
                  <c:v>41</c:v>
                </c:pt>
                <c:pt idx="195">
                  <c:v>41</c:v>
                </c:pt>
                <c:pt idx="196">
                  <c:v>70</c:v>
                </c:pt>
                <c:pt idx="199">
                  <c:v>77</c:v>
                </c:pt>
                <c:pt idx="200">
                  <c:v>73</c:v>
                </c:pt>
                <c:pt idx="201">
                  <c:v>55</c:v>
                </c:pt>
                <c:pt idx="202">
                  <c:v>67</c:v>
                </c:pt>
                <c:pt idx="203">
                  <c:v>50</c:v>
                </c:pt>
                <c:pt idx="206">
                  <c:v>45</c:v>
                </c:pt>
                <c:pt idx="207">
                  <c:v>57</c:v>
                </c:pt>
                <c:pt idx="208">
                  <c:v>44</c:v>
                </c:pt>
                <c:pt idx="209">
                  <c:v>9</c:v>
                </c:pt>
                <c:pt idx="210">
                  <c:v>-7</c:v>
                </c:pt>
                <c:pt idx="213">
                  <c:v>3</c:v>
                </c:pt>
                <c:pt idx="214">
                  <c:v>-23</c:v>
                </c:pt>
                <c:pt idx="215">
                  <c:v>-38</c:v>
                </c:pt>
                <c:pt idx="216">
                  <c:v>-44</c:v>
                </c:pt>
                <c:pt idx="217">
                  <c:v>11</c:v>
                </c:pt>
                <c:pt idx="220">
                  <c:v>19</c:v>
                </c:pt>
                <c:pt idx="221">
                  <c:v>16</c:v>
                </c:pt>
                <c:pt idx="222">
                  <c:v>44</c:v>
                </c:pt>
                <c:pt idx="223">
                  <c:v>28</c:v>
                </c:pt>
                <c:pt idx="224">
                  <c:v>14</c:v>
                </c:pt>
                <c:pt idx="227">
                  <c:v>2</c:v>
                </c:pt>
                <c:pt idx="228">
                  <c:v>-12</c:v>
                </c:pt>
                <c:pt idx="229">
                  <c:v>-21</c:v>
                </c:pt>
                <c:pt idx="230">
                  <c:v>-35</c:v>
                </c:pt>
                <c:pt idx="231">
                  <c:v>-43</c:v>
                </c:pt>
                <c:pt idx="234">
                  <c:v>-25</c:v>
                </c:pt>
                <c:pt idx="235">
                  <c:v>-44</c:v>
                </c:pt>
                <c:pt idx="236">
                  <c:v>-15</c:v>
                </c:pt>
                <c:pt idx="237">
                  <c:v>10</c:v>
                </c:pt>
                <c:pt idx="238">
                  <c:v>-11</c:v>
                </c:pt>
              </c:numCache>
            </c:numRef>
          </c:val>
          <c:smooth val="0"/>
        </c:ser>
        <c:ser>
          <c:idx val="3"/>
          <c:order val="3"/>
          <c:tx>
            <c:strRef>
              <c:f>'玉米价差+基差'!$BC$1:$BC$2</c:f>
              <c:strCache>
                <c:ptCount val="1"/>
                <c:pt idx="0">
                  <c:v>2024</c:v>
                </c:pt>
              </c:strCache>
            </c:strRef>
          </c:tx>
          <c:spPr>
            <a:ln w="25400" cap="rnd" cmpd="sng" algn="ctr">
              <a:solidFill>
                <a:srgbClr val="D32F2F"/>
              </a:solidFill>
              <a:prstDash val="solid"/>
              <a:round/>
            </a:ln>
            <a:effectLst/>
          </c:spPr>
          <c:marker>
            <c:symbol val="none"/>
          </c:marker>
          <c:dLbls>
            <c:delete val="1"/>
          </c:dLbls>
          <c:cat>
            <c:strRef>
              <c:f>'玉米价差+基差'!$AY$3:$AY$242</c:f>
              <c:strCache>
                <c:ptCount val="239"/>
                <c:pt idx="0">
                  <c:v>01-02</c:v>
                </c:pt>
                <c:pt idx="1">
                  <c:v>01-03</c:v>
                </c:pt>
                <c:pt idx="2">
                  <c:v>01-04</c:v>
                </c:pt>
                <c:pt idx="3">
                  <c:v>01-05</c:v>
                </c:pt>
                <c:pt idx="4">
                  <c:v>01-06</c:v>
                </c:pt>
                <c:pt idx="5">
                  <c:v>01-07</c:v>
                </c:pt>
                <c:pt idx="6">
                  <c:v>01-08</c:v>
                </c:pt>
                <c:pt idx="7">
                  <c:v>01-09</c:v>
                </c:pt>
                <c:pt idx="8">
                  <c:v>01-10</c:v>
                </c:pt>
                <c:pt idx="9">
                  <c:v>01-11</c:v>
                </c:pt>
                <c:pt idx="10">
                  <c:v>01-12</c:v>
                </c:pt>
                <c:pt idx="11">
                  <c:v>01-13</c:v>
                </c:pt>
                <c:pt idx="12">
                  <c:v>01-14</c:v>
                </c:pt>
                <c:pt idx="13">
                  <c:v>01-15</c:v>
                </c:pt>
                <c:pt idx="14">
                  <c:v>01-16</c:v>
                </c:pt>
                <c:pt idx="15">
                  <c:v>01-17</c:v>
                </c:pt>
                <c:pt idx="16">
                  <c:v>01-18</c:v>
                </c:pt>
                <c:pt idx="17">
                  <c:v>01-19</c:v>
                </c:pt>
                <c:pt idx="18">
                  <c:v>01-20</c:v>
                </c:pt>
                <c:pt idx="19">
                  <c:v>01-21</c:v>
                </c:pt>
                <c:pt idx="20">
                  <c:v>01-22</c:v>
                </c:pt>
                <c:pt idx="21">
                  <c:v>01-23</c:v>
                </c:pt>
                <c:pt idx="22">
                  <c:v>01-24</c:v>
                </c:pt>
                <c:pt idx="23">
                  <c:v>01-25</c:v>
                </c:pt>
                <c:pt idx="24">
                  <c:v>01-26</c:v>
                </c:pt>
                <c:pt idx="25">
                  <c:v>01-27</c:v>
                </c:pt>
                <c:pt idx="26">
                  <c:v>01-28</c:v>
                </c:pt>
                <c:pt idx="27">
                  <c:v>01-29</c:v>
                </c:pt>
                <c:pt idx="28">
                  <c:v>01-30</c:v>
                </c:pt>
                <c:pt idx="29">
                  <c:v>01-31</c:v>
                </c:pt>
                <c:pt idx="30">
                  <c:v>02-01</c:v>
                </c:pt>
                <c:pt idx="31">
                  <c:v>02-02</c:v>
                </c:pt>
                <c:pt idx="32">
                  <c:v>02-03</c:v>
                </c:pt>
                <c:pt idx="33">
                  <c:v>02-04</c:v>
                </c:pt>
                <c:pt idx="34">
                  <c:v>02-05</c:v>
                </c:pt>
                <c:pt idx="35">
                  <c:v>02-06</c:v>
                </c:pt>
                <c:pt idx="36">
                  <c:v>02-07</c:v>
                </c:pt>
                <c:pt idx="37">
                  <c:v>02-08</c:v>
                </c:pt>
                <c:pt idx="38">
                  <c:v>02-09</c:v>
                </c:pt>
                <c:pt idx="39">
                  <c:v>02-10</c:v>
                </c:pt>
                <c:pt idx="40">
                  <c:v>02-11</c:v>
                </c:pt>
                <c:pt idx="41">
                  <c:v>02-13</c:v>
                </c:pt>
                <c:pt idx="42">
                  <c:v>02-14</c:v>
                </c:pt>
                <c:pt idx="43">
                  <c:v>02-15</c:v>
                </c:pt>
                <c:pt idx="44">
                  <c:v>02-16</c:v>
                </c:pt>
                <c:pt idx="45">
                  <c:v>02-17</c:v>
                </c:pt>
                <c:pt idx="46">
                  <c:v>02-18</c:v>
                </c:pt>
                <c:pt idx="47">
                  <c:v>02-19</c:v>
                </c:pt>
                <c:pt idx="48">
                  <c:v>02-20</c:v>
                </c:pt>
                <c:pt idx="49">
                  <c:v>02-21</c:v>
                </c:pt>
                <c:pt idx="50">
                  <c:v>02-22</c:v>
                </c:pt>
                <c:pt idx="51">
                  <c:v>02-23</c:v>
                </c:pt>
                <c:pt idx="52">
                  <c:v>02-24</c:v>
                </c:pt>
                <c:pt idx="53">
                  <c:v>02-25</c:v>
                </c:pt>
                <c:pt idx="54">
                  <c:v>02-26</c:v>
                </c:pt>
                <c:pt idx="55">
                  <c:v>02-27</c:v>
                </c:pt>
                <c:pt idx="56">
                  <c:v>02-28</c:v>
                </c:pt>
                <c:pt idx="57">
                  <c:v>02-29</c:v>
                </c:pt>
                <c:pt idx="58">
                  <c:v>03-01</c:v>
                </c:pt>
                <c:pt idx="59">
                  <c:v>03-02</c:v>
                </c:pt>
                <c:pt idx="60">
                  <c:v>03-03</c:v>
                </c:pt>
                <c:pt idx="61">
                  <c:v>03-04</c:v>
                </c:pt>
                <c:pt idx="62">
                  <c:v>03-05</c:v>
                </c:pt>
                <c:pt idx="63">
                  <c:v>03-06</c:v>
                </c:pt>
                <c:pt idx="64">
                  <c:v>03-07</c:v>
                </c:pt>
                <c:pt idx="65">
                  <c:v>03-08</c:v>
                </c:pt>
                <c:pt idx="66">
                  <c:v>03-09</c:v>
                </c:pt>
                <c:pt idx="67">
                  <c:v>03-10</c:v>
                </c:pt>
                <c:pt idx="68">
                  <c:v>03-11</c:v>
                </c:pt>
                <c:pt idx="69">
                  <c:v>03-12</c:v>
                </c:pt>
                <c:pt idx="70">
                  <c:v>03-13</c:v>
                </c:pt>
                <c:pt idx="71">
                  <c:v>03-14</c:v>
                </c:pt>
                <c:pt idx="72">
                  <c:v>03-15</c:v>
                </c:pt>
                <c:pt idx="73">
                  <c:v>03-16</c:v>
                </c:pt>
                <c:pt idx="74">
                  <c:v>03-17</c:v>
                </c:pt>
                <c:pt idx="75">
                  <c:v>03-18</c:v>
                </c:pt>
                <c:pt idx="76">
                  <c:v>03-19</c:v>
                </c:pt>
                <c:pt idx="77">
                  <c:v>03-20</c:v>
                </c:pt>
                <c:pt idx="78">
                  <c:v>03-21</c:v>
                </c:pt>
                <c:pt idx="79">
                  <c:v>03-22</c:v>
                </c:pt>
                <c:pt idx="80">
                  <c:v>03-23</c:v>
                </c:pt>
                <c:pt idx="81">
                  <c:v>03-24</c:v>
                </c:pt>
                <c:pt idx="82">
                  <c:v>03-25</c:v>
                </c:pt>
                <c:pt idx="83">
                  <c:v>03-26</c:v>
                </c:pt>
                <c:pt idx="84">
                  <c:v>03-27</c:v>
                </c:pt>
                <c:pt idx="85">
                  <c:v>03-28</c:v>
                </c:pt>
                <c:pt idx="86">
                  <c:v>03-29</c:v>
                </c:pt>
                <c:pt idx="87">
                  <c:v>03-30</c:v>
                </c:pt>
                <c:pt idx="88">
                  <c:v>03-31</c:v>
                </c:pt>
                <c:pt idx="89">
                  <c:v>04-01</c:v>
                </c:pt>
                <c:pt idx="90">
                  <c:v>04-02</c:v>
                </c:pt>
                <c:pt idx="91">
                  <c:v>04-03</c:v>
                </c:pt>
                <c:pt idx="92">
                  <c:v>04-04</c:v>
                </c:pt>
                <c:pt idx="93">
                  <c:v>04-06</c:v>
                </c:pt>
                <c:pt idx="94">
                  <c:v>04-07</c:v>
                </c:pt>
                <c:pt idx="95">
                  <c:v>04-08</c:v>
                </c:pt>
                <c:pt idx="96">
                  <c:v>04-09</c:v>
                </c:pt>
                <c:pt idx="97">
                  <c:v>04-10</c:v>
                </c:pt>
                <c:pt idx="98">
                  <c:v>04-11</c:v>
                </c:pt>
                <c:pt idx="99">
                  <c:v>04-12</c:v>
                </c:pt>
                <c:pt idx="100">
                  <c:v>04-13</c:v>
                </c:pt>
                <c:pt idx="101">
                  <c:v>04-14</c:v>
                </c:pt>
                <c:pt idx="102">
                  <c:v>04-15</c:v>
                </c:pt>
                <c:pt idx="103">
                  <c:v>04-16</c:v>
                </c:pt>
                <c:pt idx="104">
                  <c:v>04-17</c:v>
                </c:pt>
                <c:pt idx="105">
                  <c:v>04-18</c:v>
                </c:pt>
                <c:pt idx="106">
                  <c:v>04-19</c:v>
                </c:pt>
                <c:pt idx="107">
                  <c:v>04-20</c:v>
                </c:pt>
                <c:pt idx="108">
                  <c:v>04-21</c:v>
                </c:pt>
                <c:pt idx="109">
                  <c:v>04-22</c:v>
                </c:pt>
                <c:pt idx="110">
                  <c:v>04-23</c:v>
                </c:pt>
                <c:pt idx="111">
                  <c:v>04-24</c:v>
                </c:pt>
                <c:pt idx="112">
                  <c:v>04-25</c:v>
                </c:pt>
                <c:pt idx="113">
                  <c:v>04-26</c:v>
                </c:pt>
                <c:pt idx="114">
                  <c:v>04-27</c:v>
                </c:pt>
                <c:pt idx="115">
                  <c:v>04-28</c:v>
                </c:pt>
                <c:pt idx="116">
                  <c:v>04-29</c:v>
                </c:pt>
                <c:pt idx="117">
                  <c:v>04-30</c:v>
                </c:pt>
                <c:pt idx="118">
                  <c:v>05-04</c:v>
                </c:pt>
                <c:pt idx="119">
                  <c:v>05-05</c:v>
                </c:pt>
                <c:pt idx="120">
                  <c:v>05-06</c:v>
                </c:pt>
                <c:pt idx="121">
                  <c:v>05-07</c:v>
                </c:pt>
                <c:pt idx="122">
                  <c:v>05-08</c:v>
                </c:pt>
                <c:pt idx="123">
                  <c:v>05-09</c:v>
                </c:pt>
                <c:pt idx="124">
                  <c:v>05-10</c:v>
                </c:pt>
                <c:pt idx="125">
                  <c:v>05-11</c:v>
                </c:pt>
                <c:pt idx="126">
                  <c:v>05-12</c:v>
                </c:pt>
                <c:pt idx="127">
                  <c:v>05-13</c:v>
                </c:pt>
                <c:pt idx="128">
                  <c:v>05-14</c:v>
                </c:pt>
                <c:pt idx="129">
                  <c:v>05-15</c:v>
                </c:pt>
                <c:pt idx="130">
                  <c:v>05-16</c:v>
                </c:pt>
                <c:pt idx="131">
                  <c:v>05-17</c:v>
                </c:pt>
                <c:pt idx="132">
                  <c:v>05-18</c:v>
                </c:pt>
                <c:pt idx="133">
                  <c:v>05-19</c:v>
                </c:pt>
                <c:pt idx="134">
                  <c:v>05-20</c:v>
                </c:pt>
                <c:pt idx="135">
                  <c:v>05-21</c:v>
                </c:pt>
                <c:pt idx="136">
                  <c:v>05-22</c:v>
                </c:pt>
                <c:pt idx="137">
                  <c:v>05-23</c:v>
                </c:pt>
                <c:pt idx="138">
                  <c:v>05-24</c:v>
                </c:pt>
                <c:pt idx="139">
                  <c:v>05-25</c:v>
                </c:pt>
                <c:pt idx="140">
                  <c:v>05-26</c:v>
                </c:pt>
                <c:pt idx="141">
                  <c:v>05-27</c:v>
                </c:pt>
                <c:pt idx="142">
                  <c:v>05-28</c:v>
                </c:pt>
                <c:pt idx="143">
                  <c:v>05-29</c:v>
                </c:pt>
                <c:pt idx="144">
                  <c:v>05-30</c:v>
                </c:pt>
                <c:pt idx="145">
                  <c:v>05-31</c:v>
                </c:pt>
                <c:pt idx="146">
                  <c:v>06-01</c:v>
                </c:pt>
                <c:pt idx="147">
                  <c:v>06-02</c:v>
                </c:pt>
                <c:pt idx="148">
                  <c:v>06-03</c:v>
                </c:pt>
                <c:pt idx="149">
                  <c:v>06-04</c:v>
                </c:pt>
                <c:pt idx="150">
                  <c:v>06-05</c:v>
                </c:pt>
                <c:pt idx="151">
                  <c:v>06-06</c:v>
                </c:pt>
                <c:pt idx="152">
                  <c:v>06-07</c:v>
                </c:pt>
                <c:pt idx="153">
                  <c:v>06-08</c:v>
                </c:pt>
                <c:pt idx="154">
                  <c:v>06-09</c:v>
                </c:pt>
                <c:pt idx="155">
                  <c:v>06-10</c:v>
                </c:pt>
                <c:pt idx="156">
                  <c:v>06-11</c:v>
                </c:pt>
                <c:pt idx="157">
                  <c:v>06-12</c:v>
                </c:pt>
                <c:pt idx="158">
                  <c:v>06-13</c:v>
                </c:pt>
                <c:pt idx="159">
                  <c:v>06-14</c:v>
                </c:pt>
                <c:pt idx="160">
                  <c:v>06-15</c:v>
                </c:pt>
                <c:pt idx="161">
                  <c:v>06-16</c:v>
                </c:pt>
                <c:pt idx="162">
                  <c:v>06-17</c:v>
                </c:pt>
                <c:pt idx="163">
                  <c:v>06-18</c:v>
                </c:pt>
                <c:pt idx="164">
                  <c:v>06-19</c:v>
                </c:pt>
                <c:pt idx="165">
                  <c:v>06-20</c:v>
                </c:pt>
                <c:pt idx="166">
                  <c:v>06-21</c:v>
                </c:pt>
                <c:pt idx="167">
                  <c:v>06-22</c:v>
                </c:pt>
                <c:pt idx="168">
                  <c:v>06-23</c:v>
                </c:pt>
                <c:pt idx="169">
                  <c:v>06-24</c:v>
                </c:pt>
                <c:pt idx="170">
                  <c:v>06-25</c:v>
                </c:pt>
                <c:pt idx="171">
                  <c:v>06-26</c:v>
                </c:pt>
                <c:pt idx="172">
                  <c:v>06-27</c:v>
                </c:pt>
                <c:pt idx="173">
                  <c:v>06-28</c:v>
                </c:pt>
                <c:pt idx="174">
                  <c:v>06-29</c:v>
                </c:pt>
                <c:pt idx="175">
                  <c:v>06-30</c:v>
                </c:pt>
                <c:pt idx="176">
                  <c:v>07-01</c:v>
                </c:pt>
                <c:pt idx="177">
                  <c:v>07-02</c:v>
                </c:pt>
                <c:pt idx="178">
                  <c:v>07-03</c:v>
                </c:pt>
                <c:pt idx="179">
                  <c:v>07-04</c:v>
                </c:pt>
                <c:pt idx="180">
                  <c:v>07-05</c:v>
                </c:pt>
                <c:pt idx="181">
                  <c:v>07-06</c:v>
                </c:pt>
                <c:pt idx="182">
                  <c:v>07-07</c:v>
                </c:pt>
                <c:pt idx="183">
                  <c:v>07-08</c:v>
                </c:pt>
                <c:pt idx="184">
                  <c:v>07-09</c:v>
                </c:pt>
                <c:pt idx="185">
                  <c:v>07-10</c:v>
                </c:pt>
                <c:pt idx="186">
                  <c:v>07-11</c:v>
                </c:pt>
                <c:pt idx="187">
                  <c:v>07-12</c:v>
                </c:pt>
                <c:pt idx="188">
                  <c:v>07-13</c:v>
                </c:pt>
                <c:pt idx="189">
                  <c:v>07-14</c:v>
                </c:pt>
                <c:pt idx="190">
                  <c:v>07-15</c:v>
                </c:pt>
                <c:pt idx="191">
                  <c:v>07-16</c:v>
                </c:pt>
                <c:pt idx="192">
                  <c:v>07-17</c:v>
                </c:pt>
                <c:pt idx="193">
                  <c:v>07-18</c:v>
                </c:pt>
                <c:pt idx="194">
                  <c:v>07-19</c:v>
                </c:pt>
                <c:pt idx="195">
                  <c:v>07-20</c:v>
                </c:pt>
                <c:pt idx="196">
                  <c:v>07-21</c:v>
                </c:pt>
                <c:pt idx="197">
                  <c:v>07-22</c:v>
                </c:pt>
                <c:pt idx="198">
                  <c:v>07-23</c:v>
                </c:pt>
                <c:pt idx="199">
                  <c:v>07-24</c:v>
                </c:pt>
                <c:pt idx="200">
                  <c:v>07-25</c:v>
                </c:pt>
                <c:pt idx="201">
                  <c:v>07-26</c:v>
                </c:pt>
                <c:pt idx="202">
                  <c:v>07-27</c:v>
                </c:pt>
                <c:pt idx="203">
                  <c:v>07-28</c:v>
                </c:pt>
                <c:pt idx="204">
                  <c:v>07-29</c:v>
                </c:pt>
                <c:pt idx="205">
                  <c:v>07-30</c:v>
                </c:pt>
                <c:pt idx="206">
                  <c:v>07-31</c:v>
                </c:pt>
                <c:pt idx="207">
                  <c:v>08-01</c:v>
                </c:pt>
                <c:pt idx="208">
                  <c:v>08-02</c:v>
                </c:pt>
                <c:pt idx="209">
                  <c:v>08-03</c:v>
                </c:pt>
                <c:pt idx="210">
                  <c:v>08-04</c:v>
                </c:pt>
                <c:pt idx="211">
                  <c:v>08-05</c:v>
                </c:pt>
                <c:pt idx="212">
                  <c:v>08-06</c:v>
                </c:pt>
                <c:pt idx="213">
                  <c:v>08-07</c:v>
                </c:pt>
                <c:pt idx="214">
                  <c:v>08-08</c:v>
                </c:pt>
                <c:pt idx="215">
                  <c:v>08-09</c:v>
                </c:pt>
                <c:pt idx="216">
                  <c:v>08-10</c:v>
                </c:pt>
                <c:pt idx="217">
                  <c:v>08-11</c:v>
                </c:pt>
                <c:pt idx="218">
                  <c:v>08-12</c:v>
                </c:pt>
                <c:pt idx="219">
                  <c:v>08-13</c:v>
                </c:pt>
                <c:pt idx="220">
                  <c:v>08-14</c:v>
                </c:pt>
                <c:pt idx="221">
                  <c:v>08-15</c:v>
                </c:pt>
                <c:pt idx="222">
                  <c:v>08-16</c:v>
                </c:pt>
                <c:pt idx="223">
                  <c:v>08-17</c:v>
                </c:pt>
                <c:pt idx="224">
                  <c:v>08-18</c:v>
                </c:pt>
                <c:pt idx="225">
                  <c:v>08-19</c:v>
                </c:pt>
                <c:pt idx="226">
                  <c:v>08-20</c:v>
                </c:pt>
                <c:pt idx="227">
                  <c:v>08-21</c:v>
                </c:pt>
                <c:pt idx="228">
                  <c:v>08-22</c:v>
                </c:pt>
                <c:pt idx="229">
                  <c:v>08-23</c:v>
                </c:pt>
                <c:pt idx="230">
                  <c:v>08-24</c:v>
                </c:pt>
                <c:pt idx="231">
                  <c:v>08-25</c:v>
                </c:pt>
                <c:pt idx="232">
                  <c:v>08-26</c:v>
                </c:pt>
                <c:pt idx="233">
                  <c:v>08-27</c:v>
                </c:pt>
                <c:pt idx="234">
                  <c:v>08-28</c:v>
                </c:pt>
                <c:pt idx="235">
                  <c:v>08-29</c:v>
                </c:pt>
                <c:pt idx="236">
                  <c:v>08-30</c:v>
                </c:pt>
                <c:pt idx="237">
                  <c:v>08-31</c:v>
                </c:pt>
                <c:pt idx="238">
                  <c:v>09-01</c:v>
                </c:pt>
              </c:strCache>
            </c:strRef>
          </c:cat>
          <c:val>
            <c:numRef>
              <c:f>'玉米价差+基差'!$BC$3:$BC$242</c:f>
              <c:numCache>
                <c:formatCode>General</c:formatCode>
                <c:ptCount val="239"/>
                <c:pt idx="0">
                  <c:v>0</c:v>
                </c:pt>
                <c:pt idx="1">
                  <c:v>-31</c:v>
                </c:pt>
                <c:pt idx="2">
                  <c:v>-16</c:v>
                </c:pt>
                <c:pt idx="3">
                  <c:v>3</c:v>
                </c:pt>
                <c:pt idx="6">
                  <c:v>-2</c:v>
                </c:pt>
                <c:pt idx="7">
                  <c:v>-8</c:v>
                </c:pt>
                <c:pt idx="8">
                  <c:v>-1</c:v>
                </c:pt>
                <c:pt idx="9">
                  <c:v>-77</c:v>
                </c:pt>
                <c:pt idx="10">
                  <c:v>-54</c:v>
                </c:pt>
                <c:pt idx="13">
                  <c:v>-51</c:v>
                </c:pt>
                <c:pt idx="14">
                  <c:v>-63</c:v>
                </c:pt>
                <c:pt idx="15">
                  <c:v>-59</c:v>
                </c:pt>
                <c:pt idx="16">
                  <c:v>-62</c:v>
                </c:pt>
                <c:pt idx="17">
                  <c:v>-83</c:v>
                </c:pt>
                <c:pt idx="20">
                  <c:v>-86</c:v>
                </c:pt>
                <c:pt idx="21">
                  <c:v>-112</c:v>
                </c:pt>
                <c:pt idx="22">
                  <c:v>-106</c:v>
                </c:pt>
                <c:pt idx="23">
                  <c:v>-109</c:v>
                </c:pt>
                <c:pt idx="24">
                  <c:v>-117</c:v>
                </c:pt>
                <c:pt idx="27">
                  <c:v>-127</c:v>
                </c:pt>
                <c:pt idx="28">
                  <c:v>-127</c:v>
                </c:pt>
                <c:pt idx="29">
                  <c:v>-120</c:v>
                </c:pt>
                <c:pt idx="30">
                  <c:v>-123</c:v>
                </c:pt>
                <c:pt idx="31">
                  <c:v>-116</c:v>
                </c:pt>
                <c:pt idx="34">
                  <c:v>-92</c:v>
                </c:pt>
                <c:pt idx="35">
                  <c:v>-102</c:v>
                </c:pt>
                <c:pt idx="36">
                  <c:v>-99</c:v>
                </c:pt>
                <c:pt idx="37">
                  <c:v>-105</c:v>
                </c:pt>
                <c:pt idx="47">
                  <c:v>-105</c:v>
                </c:pt>
                <c:pt idx="48">
                  <c:v>-104</c:v>
                </c:pt>
                <c:pt idx="49">
                  <c:v>-115</c:v>
                </c:pt>
                <c:pt idx="50">
                  <c:v>-128</c:v>
                </c:pt>
                <c:pt idx="51">
                  <c:v>-96</c:v>
                </c:pt>
                <c:pt idx="54">
                  <c:v>-67</c:v>
                </c:pt>
                <c:pt idx="55">
                  <c:v>-89</c:v>
                </c:pt>
                <c:pt idx="56">
                  <c:v>-93</c:v>
                </c:pt>
                <c:pt idx="57">
                  <c:v>-79</c:v>
                </c:pt>
                <c:pt idx="58">
                  <c:v>-80</c:v>
                </c:pt>
                <c:pt idx="61">
                  <c:v>-79</c:v>
                </c:pt>
                <c:pt idx="62">
                  <c:v>-77</c:v>
                </c:pt>
                <c:pt idx="63">
                  <c:v>-86</c:v>
                </c:pt>
                <c:pt idx="64">
                  <c:v>-81</c:v>
                </c:pt>
                <c:pt idx="65">
                  <c:v>-74</c:v>
                </c:pt>
                <c:pt idx="68">
                  <c:v>-66</c:v>
                </c:pt>
                <c:pt idx="69">
                  <c:v>-73</c:v>
                </c:pt>
                <c:pt idx="70">
                  <c:v>-72</c:v>
                </c:pt>
                <c:pt idx="71">
                  <c:v>-62</c:v>
                </c:pt>
                <c:pt idx="72">
                  <c:v>-96</c:v>
                </c:pt>
                <c:pt idx="75">
                  <c:v>#N/A</c:v>
                </c:pt>
                <c:pt idx="76">
                  <c:v>-85</c:v>
                </c:pt>
                <c:pt idx="77">
                  <c:v>-89</c:v>
                </c:pt>
                <c:pt idx="78">
                  <c:v>-98</c:v>
                </c:pt>
                <c:pt idx="79">
                  <c:v>-74</c:v>
                </c:pt>
                <c:pt idx="82">
                  <c:v>-87</c:v>
                </c:pt>
                <c:pt idx="83">
                  <c:v>-94</c:v>
                </c:pt>
                <c:pt idx="84">
                  <c:v>-93</c:v>
                </c:pt>
                <c:pt idx="85">
                  <c:v>#N/A</c:v>
                </c:pt>
                <c:pt idx="86">
                  <c:v>-94</c:v>
                </c:pt>
                <c:pt idx="89">
                  <c:v>-111</c:v>
                </c:pt>
                <c:pt idx="90">
                  <c:v>-115</c:v>
                </c:pt>
                <c:pt idx="91">
                  <c:v>#N/A</c:v>
                </c:pt>
                <c:pt idx="95">
                  <c:v>-99</c:v>
                </c:pt>
                <c:pt idx="96">
                  <c:v>-107</c:v>
                </c:pt>
                <c:pt idx="97">
                  <c:v>-120</c:v>
                </c:pt>
                <c:pt idx="98">
                  <c:v>-115</c:v>
                </c:pt>
                <c:pt idx="99">
                  <c:v>-125</c:v>
                </c:pt>
                <c:pt idx="102">
                  <c:v>-127</c:v>
                </c:pt>
                <c:pt idx="103">
                  <c:v>-123</c:v>
                </c:pt>
                <c:pt idx="104">
                  <c:v>-113</c:v>
                </c:pt>
                <c:pt idx="105">
                  <c:v>-122</c:v>
                </c:pt>
                <c:pt idx="106">
                  <c:v>-130</c:v>
                </c:pt>
                <c:pt idx="109">
                  <c:v>-120</c:v>
                </c:pt>
                <c:pt idx="110">
                  <c:v>-134</c:v>
                </c:pt>
                <c:pt idx="111">
                  <c:v>-141</c:v>
                </c:pt>
                <c:pt idx="112">
                  <c:v>-133</c:v>
                </c:pt>
                <c:pt idx="113">
                  <c:v>-117</c:v>
                </c:pt>
                <c:pt idx="116">
                  <c:v>-132</c:v>
                </c:pt>
                <c:pt idx="117">
                  <c:v>-129</c:v>
                </c:pt>
                <c:pt idx="120">
                  <c:v>-146</c:v>
                </c:pt>
                <c:pt idx="121">
                  <c:v>-168</c:v>
                </c:pt>
                <c:pt idx="122">
                  <c:v>-162</c:v>
                </c:pt>
                <c:pt idx="123">
                  <c:v>-147</c:v>
                </c:pt>
                <c:pt idx="124">
                  <c:v>-152</c:v>
                </c:pt>
                <c:pt idx="127">
                  <c:v>-142</c:v>
                </c:pt>
                <c:pt idx="128">
                  <c:v>-150</c:v>
                </c:pt>
                <c:pt idx="129">
                  <c:v>-155</c:v>
                </c:pt>
                <c:pt idx="130">
                  <c:v>-155</c:v>
                </c:pt>
                <c:pt idx="131">
                  <c:v>-144</c:v>
                </c:pt>
                <c:pt idx="134">
                  <c:v>-141</c:v>
                </c:pt>
                <c:pt idx="135">
                  <c:v>-125</c:v>
                </c:pt>
                <c:pt idx="136">
                  <c:v>-138</c:v>
                </c:pt>
                <c:pt idx="137">
                  <c:v>-119</c:v>
                </c:pt>
                <c:pt idx="138">
                  <c:v>-115</c:v>
                </c:pt>
                <c:pt idx="141">
                  <c:v>-114</c:v>
                </c:pt>
                <c:pt idx="142">
                  <c:v>-116</c:v>
                </c:pt>
                <c:pt idx="143">
                  <c:v>-103</c:v>
                </c:pt>
                <c:pt idx="144">
                  <c:v>-93</c:v>
                </c:pt>
                <c:pt idx="145">
                  <c:v>-117</c:v>
                </c:pt>
                <c:pt idx="148">
                  <c:v>-88</c:v>
                </c:pt>
                <c:pt idx="149">
                  <c:v>-81</c:v>
                </c:pt>
                <c:pt idx="150">
                  <c:v>-86</c:v>
                </c:pt>
                <c:pt idx="151">
                  <c:v>-94</c:v>
                </c:pt>
                <c:pt idx="152">
                  <c:v>-119</c:v>
                </c:pt>
                <c:pt idx="156">
                  <c:v>-65</c:v>
                </c:pt>
                <c:pt idx="157">
                  <c:v>-72</c:v>
                </c:pt>
                <c:pt idx="158">
                  <c:v>-64</c:v>
                </c:pt>
                <c:pt idx="159">
                  <c:v>-63</c:v>
                </c:pt>
                <c:pt idx="162">
                  <c:v>-47</c:v>
                </c:pt>
                <c:pt idx="163">
                  <c:v>-57</c:v>
                </c:pt>
                <c:pt idx="164">
                  <c:v>-58</c:v>
                </c:pt>
                <c:pt idx="165">
                  <c:v>-65</c:v>
                </c:pt>
                <c:pt idx="166">
                  <c:v>-65</c:v>
                </c:pt>
                <c:pt idx="169">
                  <c:v>-95</c:v>
                </c:pt>
                <c:pt idx="170">
                  <c:v>-98</c:v>
                </c:pt>
                <c:pt idx="171">
                  <c:v>-84</c:v>
                </c:pt>
                <c:pt idx="172">
                  <c:v>-82</c:v>
                </c:pt>
                <c:pt idx="173">
                  <c:v>-79</c:v>
                </c:pt>
                <c:pt idx="176">
                  <c:v>-63</c:v>
                </c:pt>
                <c:pt idx="177">
                  <c:v>-69</c:v>
                </c:pt>
                <c:pt idx="178">
                  <c:v>-73</c:v>
                </c:pt>
                <c:pt idx="179">
                  <c:v>#N/A</c:v>
                </c:pt>
                <c:pt idx="180">
                  <c:v>-69</c:v>
                </c:pt>
                <c:pt idx="183">
                  <c:v>-69</c:v>
                </c:pt>
                <c:pt idx="184">
                  <c:v>-46</c:v>
                </c:pt>
                <c:pt idx="185">
                  <c:v>-30</c:v>
                </c:pt>
                <c:pt idx="186">
                  <c:v>-33</c:v>
                </c:pt>
                <c:pt idx="187">
                  <c:v>-34</c:v>
                </c:pt>
                <c:pt idx="190">
                  <c:v>-14</c:v>
                </c:pt>
                <c:pt idx="191">
                  <c:v>-11</c:v>
                </c:pt>
                <c:pt idx="192">
                  <c:v>-18</c:v>
                </c:pt>
                <c:pt idx="193">
                  <c:v>-24</c:v>
                </c:pt>
                <c:pt idx="194">
                  <c:v>-25</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81778624552838"/>
          <c:y val="0.00662357503819485"/>
          <c:w val="0.818605555555556"/>
          <c:h val="0.137270341207349"/>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[玉米进口利润-行业数据.xlsx]Sheet3!数据透视表6</c:name>
    <c:fmtId val="-1"/>
  </c:pivotSource>
  <c:chart>
    <c:autoTitleDeleted val="1"/>
    <c:plotArea>
      <c:layout>
        <c:manualLayout>
          <c:layoutTarget val="inner"/>
          <c:xMode val="edge"/>
          <c:yMode val="edge"/>
          <c:x val="0.0925662698412698"/>
          <c:y val="0.236947830314271"/>
          <c:w val="0.842334126984127"/>
          <c:h val="0.584051481481481"/>
        </c:manualLayout>
      </c:layout>
      <c:lineChart>
        <c:grouping val="standard"/>
        <c:varyColors val="0"/>
        <c:ser>
          <c:idx val="0"/>
          <c:order val="0"/>
          <c:tx>
            <c:strRef>
              <c:f>Sheet3!$U$19:$U$20</c:f>
              <c:strCache>
                <c:ptCount val="1"/>
                <c:pt idx="0">
                  <c:v>2021</c:v>
                </c:pt>
              </c:strCache>
            </c:strRef>
          </c:tx>
          <c:spPr>
            <a:ln w="19050" cap="rnd" cmpd="sng" algn="ctr">
              <a:solidFill>
                <a:srgbClr val="9E9E9E"/>
              </a:solidFill>
              <a:prstDash val="solid"/>
              <a:round/>
            </a:ln>
            <a:effectLst/>
          </c:spPr>
          <c:marker>
            <c:symbol val="none"/>
          </c:marker>
          <c:dLbls>
            <c:delete val="1"/>
          </c:dLbls>
          <c:cat>
            <c:strRef>
              <c:f>Sheet3!$T$21:$T$86</c:f>
              <c:strCache>
                <c:ptCount val="65"/>
                <c:pt idx="0">
                  <c:v>05-16</c:v>
                </c:pt>
                <c:pt idx="1">
                  <c:v>05-17</c:v>
                </c:pt>
                <c:pt idx="2">
                  <c:v>05-18</c:v>
                </c:pt>
                <c:pt idx="3">
                  <c:v>05-19</c:v>
                </c:pt>
                <c:pt idx="4">
                  <c:v>05-20</c:v>
                </c:pt>
                <c:pt idx="5">
                  <c:v>05-21</c:v>
                </c:pt>
                <c:pt idx="6">
                  <c:v>05-23</c:v>
                </c:pt>
                <c:pt idx="7">
                  <c:v>05-24</c:v>
                </c:pt>
                <c:pt idx="8">
                  <c:v>05-25</c:v>
                </c:pt>
                <c:pt idx="9">
                  <c:v>05-26</c:v>
                </c:pt>
                <c:pt idx="10">
                  <c:v>05-27</c:v>
                </c:pt>
                <c:pt idx="11">
                  <c:v>05-28</c:v>
                </c:pt>
                <c:pt idx="12">
                  <c:v>05-29</c:v>
                </c:pt>
                <c:pt idx="13">
                  <c:v>05-30</c:v>
                </c:pt>
                <c:pt idx="14">
                  <c:v>05-31</c:v>
                </c:pt>
                <c:pt idx="15">
                  <c:v>06-01</c:v>
                </c:pt>
                <c:pt idx="16">
                  <c:v>06-02</c:v>
                </c:pt>
                <c:pt idx="17">
                  <c:v>06-03</c:v>
                </c:pt>
                <c:pt idx="18">
                  <c:v>06-04</c:v>
                </c:pt>
                <c:pt idx="19">
                  <c:v>06-05</c:v>
                </c:pt>
                <c:pt idx="20">
                  <c:v>06-06</c:v>
                </c:pt>
                <c:pt idx="21">
                  <c:v>06-07</c:v>
                </c:pt>
                <c:pt idx="22">
                  <c:v>06-08</c:v>
                </c:pt>
                <c:pt idx="23">
                  <c:v>06-09</c:v>
                </c:pt>
                <c:pt idx="24">
                  <c:v>06-10</c:v>
                </c:pt>
                <c:pt idx="25">
                  <c:v>06-11</c:v>
                </c:pt>
                <c:pt idx="26">
                  <c:v>06-12</c:v>
                </c:pt>
                <c:pt idx="27">
                  <c:v>06-13</c:v>
                </c:pt>
                <c:pt idx="28">
                  <c:v>06-14</c:v>
                </c:pt>
                <c:pt idx="29">
                  <c:v>06-15</c:v>
                </c:pt>
                <c:pt idx="30">
                  <c:v>06-16</c:v>
                </c:pt>
                <c:pt idx="31">
                  <c:v>06-17</c:v>
                </c:pt>
                <c:pt idx="32">
                  <c:v>06-18</c:v>
                </c:pt>
                <c:pt idx="33">
                  <c:v>06-19</c:v>
                </c:pt>
                <c:pt idx="34">
                  <c:v>06-20</c:v>
                </c:pt>
                <c:pt idx="35">
                  <c:v>06-21</c:v>
                </c:pt>
                <c:pt idx="36">
                  <c:v>06-22</c:v>
                </c:pt>
                <c:pt idx="37">
                  <c:v>06-23</c:v>
                </c:pt>
                <c:pt idx="38">
                  <c:v>06-24</c:v>
                </c:pt>
                <c:pt idx="39">
                  <c:v>06-25</c:v>
                </c:pt>
                <c:pt idx="40">
                  <c:v>06-26</c:v>
                </c:pt>
                <c:pt idx="41">
                  <c:v>06-27</c:v>
                </c:pt>
                <c:pt idx="42">
                  <c:v>06-28</c:v>
                </c:pt>
                <c:pt idx="43">
                  <c:v>06-29</c:v>
                </c:pt>
                <c:pt idx="44">
                  <c:v>06-30</c:v>
                </c:pt>
                <c:pt idx="45">
                  <c:v>07-01</c:v>
                </c:pt>
                <c:pt idx="46">
                  <c:v>07-02</c:v>
                </c:pt>
                <c:pt idx="47">
                  <c:v>07-04</c:v>
                </c:pt>
                <c:pt idx="48">
                  <c:v>07-05</c:v>
                </c:pt>
                <c:pt idx="49">
                  <c:v>07-06</c:v>
                </c:pt>
                <c:pt idx="50">
                  <c:v>07-07</c:v>
                </c:pt>
                <c:pt idx="51">
                  <c:v>07-08</c:v>
                </c:pt>
                <c:pt idx="52">
                  <c:v>07-09</c:v>
                </c:pt>
                <c:pt idx="53">
                  <c:v>07-11</c:v>
                </c:pt>
                <c:pt idx="54">
                  <c:v>07-12</c:v>
                </c:pt>
                <c:pt idx="55">
                  <c:v>07-13</c:v>
                </c:pt>
                <c:pt idx="56">
                  <c:v>07-14</c:v>
                </c:pt>
                <c:pt idx="57">
                  <c:v>07-15</c:v>
                </c:pt>
                <c:pt idx="58">
                  <c:v>07-16</c:v>
                </c:pt>
                <c:pt idx="59">
                  <c:v>07-18</c:v>
                </c:pt>
                <c:pt idx="60">
                  <c:v>07-19</c:v>
                </c:pt>
                <c:pt idx="61">
                  <c:v>07-23</c:v>
                </c:pt>
                <c:pt idx="62">
                  <c:v>08-07</c:v>
                </c:pt>
                <c:pt idx="63">
                  <c:v>09-07</c:v>
                </c:pt>
                <c:pt idx="64">
                  <c:v>09-17</c:v>
                </c:pt>
              </c:strCache>
            </c:strRef>
          </c:cat>
          <c:val>
            <c:numRef>
              <c:f>Sheet3!$U$21:$U$86</c:f>
              <c:numCache>
                <c:formatCode>General</c:formatCode>
                <c:ptCount val="65"/>
                <c:pt idx="2">
                  <c:v>444.37</c:v>
                </c:pt>
                <c:pt idx="3">
                  <c:v>445.02</c:v>
                </c:pt>
                <c:pt idx="4">
                  <c:v>676.86</c:v>
                </c:pt>
                <c:pt idx="5">
                  <c:v>699.07</c:v>
                </c:pt>
                <c:pt idx="7">
                  <c:v>721.08</c:v>
                </c:pt>
                <c:pt idx="8">
                  <c:v>801.77</c:v>
                </c:pt>
                <c:pt idx="9">
                  <c:v>766.87</c:v>
                </c:pt>
                <c:pt idx="10">
                  <c:v>661.8</c:v>
                </c:pt>
                <c:pt idx="11">
                  <c:v>692.98</c:v>
                </c:pt>
                <c:pt idx="14">
                  <c:v>596.08</c:v>
                </c:pt>
                <c:pt idx="16">
                  <c:v>627.13</c:v>
                </c:pt>
                <c:pt idx="18">
                  <c:v>557.46</c:v>
                </c:pt>
                <c:pt idx="21">
                  <c:v>507.04</c:v>
                </c:pt>
                <c:pt idx="22">
                  <c:v>531.54</c:v>
                </c:pt>
                <c:pt idx="23">
                  <c:v>523.53</c:v>
                </c:pt>
                <c:pt idx="24">
                  <c:v>495.52</c:v>
                </c:pt>
                <c:pt idx="25">
                  <c:v>575.78</c:v>
                </c:pt>
                <c:pt idx="29">
                  <c:v>594.26</c:v>
                </c:pt>
                <c:pt idx="30">
                  <c:v>597.85</c:v>
                </c:pt>
                <c:pt idx="31">
                  <c:v>344.46</c:v>
                </c:pt>
                <c:pt idx="32">
                  <c:v>231.08</c:v>
                </c:pt>
                <c:pt idx="35">
                  <c:v>266.05</c:v>
                </c:pt>
                <c:pt idx="37">
                  <c:v>252.85</c:v>
                </c:pt>
                <c:pt idx="38">
                  <c:v>227.02</c:v>
                </c:pt>
                <c:pt idx="42">
                  <c:v>176.49</c:v>
                </c:pt>
                <c:pt idx="43">
                  <c:v>150.64</c:v>
                </c:pt>
                <c:pt idx="44">
                  <c:v>-39.2800000000002</c:v>
                </c:pt>
                <c:pt idx="45">
                  <c:v>-51.7399999999998</c:v>
                </c:pt>
                <c:pt idx="46">
                  <c:v>-74.0999999999999</c:v>
                </c:pt>
                <c:pt idx="48">
                  <c:v>79.6100000000001</c:v>
                </c:pt>
                <c:pt idx="50">
                  <c:v>115.82</c:v>
                </c:pt>
                <c:pt idx="51">
                  <c:v>136.97</c:v>
                </c:pt>
                <c:pt idx="52">
                  <c:v>90.4200000000001</c:v>
                </c:pt>
                <c:pt idx="54">
                  <c:v>60.0599999999999</c:v>
                </c:pt>
                <c:pt idx="55">
                  <c:v>14.46</c:v>
                </c:pt>
                <c:pt idx="56">
                  <c:v>28.0100000000002</c:v>
                </c:pt>
                <c:pt idx="57">
                  <c:v>44.8899999999999</c:v>
                </c:pt>
                <c:pt idx="58">
                  <c:v>31.3400000000001</c:v>
                </c:pt>
                <c:pt idx="60">
                  <c:v>-81.3899999999999</c:v>
                </c:pt>
                <c:pt idx="61">
                  <c:v>96.5100000000002</c:v>
                </c:pt>
                <c:pt idx="64">
                  <c:v>-347.16</c:v>
                </c:pt>
              </c:numCache>
            </c:numRef>
          </c:val>
          <c:smooth val="0"/>
        </c:ser>
        <c:ser>
          <c:idx val="1"/>
          <c:order val="1"/>
          <c:tx>
            <c:strRef>
              <c:f>Sheet3!$V$19:$V$20</c:f>
              <c:strCache>
                <c:ptCount val="1"/>
                <c:pt idx="0">
                  <c:v>2022</c:v>
                </c:pt>
              </c:strCache>
            </c:strRef>
          </c:tx>
          <c:spPr>
            <a:ln w="19050" cap="rnd" cmpd="sng" algn="ctr">
              <a:solidFill>
                <a:schemeClr val="accent3"/>
              </a:solidFill>
              <a:prstDash val="solid"/>
              <a:round/>
            </a:ln>
            <a:effectLst/>
          </c:spPr>
          <c:marker>
            <c:symbol val="none"/>
          </c:marker>
          <c:dLbls>
            <c:delete val="1"/>
          </c:dLbls>
          <c:cat>
            <c:strRef>
              <c:f>Sheet3!$T$21:$T$86</c:f>
              <c:strCache>
                <c:ptCount val="65"/>
                <c:pt idx="0">
                  <c:v>05-16</c:v>
                </c:pt>
                <c:pt idx="1">
                  <c:v>05-17</c:v>
                </c:pt>
                <c:pt idx="2">
                  <c:v>05-18</c:v>
                </c:pt>
                <c:pt idx="3">
                  <c:v>05-19</c:v>
                </c:pt>
                <c:pt idx="4">
                  <c:v>05-20</c:v>
                </c:pt>
                <c:pt idx="5">
                  <c:v>05-21</c:v>
                </c:pt>
                <c:pt idx="6">
                  <c:v>05-23</c:v>
                </c:pt>
                <c:pt idx="7">
                  <c:v>05-24</c:v>
                </c:pt>
                <c:pt idx="8">
                  <c:v>05-25</c:v>
                </c:pt>
                <c:pt idx="9">
                  <c:v>05-26</c:v>
                </c:pt>
                <c:pt idx="10">
                  <c:v>05-27</c:v>
                </c:pt>
                <c:pt idx="11">
                  <c:v>05-28</c:v>
                </c:pt>
                <c:pt idx="12">
                  <c:v>05-29</c:v>
                </c:pt>
                <c:pt idx="13">
                  <c:v>05-30</c:v>
                </c:pt>
                <c:pt idx="14">
                  <c:v>05-31</c:v>
                </c:pt>
                <c:pt idx="15">
                  <c:v>06-01</c:v>
                </c:pt>
                <c:pt idx="16">
                  <c:v>06-02</c:v>
                </c:pt>
                <c:pt idx="17">
                  <c:v>06-03</c:v>
                </c:pt>
                <c:pt idx="18">
                  <c:v>06-04</c:v>
                </c:pt>
                <c:pt idx="19">
                  <c:v>06-05</c:v>
                </c:pt>
                <c:pt idx="20">
                  <c:v>06-06</c:v>
                </c:pt>
                <c:pt idx="21">
                  <c:v>06-07</c:v>
                </c:pt>
                <c:pt idx="22">
                  <c:v>06-08</c:v>
                </c:pt>
                <c:pt idx="23">
                  <c:v>06-09</c:v>
                </c:pt>
                <c:pt idx="24">
                  <c:v>06-10</c:v>
                </c:pt>
                <c:pt idx="25">
                  <c:v>06-11</c:v>
                </c:pt>
                <c:pt idx="26">
                  <c:v>06-12</c:v>
                </c:pt>
                <c:pt idx="27">
                  <c:v>06-13</c:v>
                </c:pt>
                <c:pt idx="28">
                  <c:v>06-14</c:v>
                </c:pt>
                <c:pt idx="29">
                  <c:v>06-15</c:v>
                </c:pt>
                <c:pt idx="30">
                  <c:v>06-16</c:v>
                </c:pt>
                <c:pt idx="31">
                  <c:v>06-17</c:v>
                </c:pt>
                <c:pt idx="32">
                  <c:v>06-18</c:v>
                </c:pt>
                <c:pt idx="33">
                  <c:v>06-19</c:v>
                </c:pt>
                <c:pt idx="34">
                  <c:v>06-20</c:v>
                </c:pt>
                <c:pt idx="35">
                  <c:v>06-21</c:v>
                </c:pt>
                <c:pt idx="36">
                  <c:v>06-22</c:v>
                </c:pt>
                <c:pt idx="37">
                  <c:v>06-23</c:v>
                </c:pt>
                <c:pt idx="38">
                  <c:v>06-24</c:v>
                </c:pt>
                <c:pt idx="39">
                  <c:v>06-25</c:v>
                </c:pt>
                <c:pt idx="40">
                  <c:v>06-26</c:v>
                </c:pt>
                <c:pt idx="41">
                  <c:v>06-27</c:v>
                </c:pt>
                <c:pt idx="42">
                  <c:v>06-28</c:v>
                </c:pt>
                <c:pt idx="43">
                  <c:v>06-29</c:v>
                </c:pt>
                <c:pt idx="44">
                  <c:v>06-30</c:v>
                </c:pt>
                <c:pt idx="45">
                  <c:v>07-01</c:v>
                </c:pt>
                <c:pt idx="46">
                  <c:v>07-02</c:v>
                </c:pt>
                <c:pt idx="47">
                  <c:v>07-04</c:v>
                </c:pt>
                <c:pt idx="48">
                  <c:v>07-05</c:v>
                </c:pt>
                <c:pt idx="49">
                  <c:v>07-06</c:v>
                </c:pt>
                <c:pt idx="50">
                  <c:v>07-07</c:v>
                </c:pt>
                <c:pt idx="51">
                  <c:v>07-08</c:v>
                </c:pt>
                <c:pt idx="52">
                  <c:v>07-09</c:v>
                </c:pt>
                <c:pt idx="53">
                  <c:v>07-11</c:v>
                </c:pt>
                <c:pt idx="54">
                  <c:v>07-12</c:v>
                </c:pt>
                <c:pt idx="55">
                  <c:v>07-13</c:v>
                </c:pt>
                <c:pt idx="56">
                  <c:v>07-14</c:v>
                </c:pt>
                <c:pt idx="57">
                  <c:v>07-15</c:v>
                </c:pt>
                <c:pt idx="58">
                  <c:v>07-16</c:v>
                </c:pt>
                <c:pt idx="59">
                  <c:v>07-18</c:v>
                </c:pt>
                <c:pt idx="60">
                  <c:v>07-19</c:v>
                </c:pt>
                <c:pt idx="61">
                  <c:v>07-23</c:v>
                </c:pt>
                <c:pt idx="62">
                  <c:v>08-07</c:v>
                </c:pt>
                <c:pt idx="63">
                  <c:v>09-07</c:v>
                </c:pt>
                <c:pt idx="64">
                  <c:v>09-17</c:v>
                </c:pt>
              </c:strCache>
            </c:strRef>
          </c:cat>
          <c:val>
            <c:numRef>
              <c:f>Sheet3!$V$21:$V$86</c:f>
              <c:numCache>
                <c:formatCode>General</c:formatCode>
                <c:ptCount val="65"/>
                <c:pt idx="0">
                  <c:v>-450.44</c:v>
                </c:pt>
                <c:pt idx="1">
                  <c:v>-431.97</c:v>
                </c:pt>
                <c:pt idx="2">
                  <c:v>-512.42</c:v>
                </c:pt>
                <c:pt idx="3">
                  <c:v>-505.37</c:v>
                </c:pt>
                <c:pt idx="4">
                  <c:v>-467.18</c:v>
                </c:pt>
                <c:pt idx="6">
                  <c:v>-490.99</c:v>
                </c:pt>
                <c:pt idx="7">
                  <c:v>-329.6</c:v>
                </c:pt>
                <c:pt idx="8">
                  <c:v>-335.87</c:v>
                </c:pt>
                <c:pt idx="9">
                  <c:v>-279.5</c:v>
                </c:pt>
                <c:pt idx="10">
                  <c:v>-312.96</c:v>
                </c:pt>
                <c:pt idx="13">
                  <c:v>-234.77</c:v>
                </c:pt>
                <c:pt idx="15">
                  <c:v>-171.92</c:v>
                </c:pt>
                <c:pt idx="16">
                  <c:v>-182.63</c:v>
                </c:pt>
                <c:pt idx="20">
                  <c:v>-233.5</c:v>
                </c:pt>
                <c:pt idx="21">
                  <c:v>-178.42</c:v>
                </c:pt>
                <c:pt idx="22">
                  <c:v>-228.01</c:v>
                </c:pt>
                <c:pt idx="23">
                  <c:v>-238.34</c:v>
                </c:pt>
                <c:pt idx="24">
                  <c:v>-362.96</c:v>
                </c:pt>
                <c:pt idx="29">
                  <c:v>-357.53</c:v>
                </c:pt>
                <c:pt idx="30">
                  <c:v>-389.03</c:v>
                </c:pt>
                <c:pt idx="31">
                  <c:v>-380.41</c:v>
                </c:pt>
                <c:pt idx="34">
                  <c:v>-274.15</c:v>
                </c:pt>
                <c:pt idx="36">
                  <c:v>-250.69</c:v>
                </c:pt>
                <c:pt idx="37">
                  <c:v>-122.74</c:v>
                </c:pt>
                <c:pt idx="38">
                  <c:v>-245.92</c:v>
                </c:pt>
                <c:pt idx="41">
                  <c:v>-179.86</c:v>
                </c:pt>
                <c:pt idx="42">
                  <c:v>-196.89</c:v>
                </c:pt>
                <c:pt idx="43">
                  <c:v>-164.57</c:v>
                </c:pt>
                <c:pt idx="44">
                  <c:v>-1.80999999999995</c:v>
                </c:pt>
                <c:pt idx="45">
                  <c:v>47.5599999999999</c:v>
                </c:pt>
                <c:pt idx="47">
                  <c:v>-219.36</c:v>
                </c:pt>
                <c:pt idx="49">
                  <c:v>-238.85</c:v>
                </c:pt>
                <c:pt idx="50">
                  <c:v>-233.6</c:v>
                </c:pt>
                <c:pt idx="51">
                  <c:v>-318.29</c:v>
                </c:pt>
                <c:pt idx="53">
                  <c:v>-321.69</c:v>
                </c:pt>
                <c:pt idx="54">
                  <c:v>-161.59</c:v>
                </c:pt>
                <c:pt idx="55">
                  <c:v>-173.66</c:v>
                </c:pt>
                <c:pt idx="56">
                  <c:v>-144.06</c:v>
                </c:pt>
                <c:pt idx="57">
                  <c:v>-74.3899999999999</c:v>
                </c:pt>
                <c:pt idx="59">
                  <c:v>-106.08</c:v>
                </c:pt>
                <c:pt idx="60">
                  <c:v>-60.3699999999999</c:v>
                </c:pt>
                <c:pt idx="63">
                  <c:v>496.17</c:v>
                </c:pt>
              </c:numCache>
            </c:numRef>
          </c:val>
          <c:smooth val="0"/>
        </c:ser>
        <c:ser>
          <c:idx val="2"/>
          <c:order val="2"/>
          <c:tx>
            <c:strRef>
              <c:f>Sheet3!$W$19:$W$20</c:f>
              <c:strCache>
                <c:ptCount val="1"/>
                <c:pt idx="0">
                  <c:v>2023</c:v>
                </c:pt>
              </c:strCache>
            </c:strRef>
          </c:tx>
          <c:spPr>
            <a:ln w="15875" cap="rnd" cmpd="sng" algn="ctr">
              <a:solidFill>
                <a:srgbClr val="003873"/>
              </a:solidFill>
              <a:prstDash val="solid"/>
              <a:round/>
            </a:ln>
            <a:effectLst/>
          </c:spPr>
          <c:marker>
            <c:symbol val="none"/>
          </c:marker>
          <c:dLbls>
            <c:delete val="1"/>
          </c:dLbls>
          <c:cat>
            <c:strRef>
              <c:f>Sheet3!$T$21:$T$86</c:f>
              <c:strCache>
                <c:ptCount val="65"/>
                <c:pt idx="0">
                  <c:v>05-16</c:v>
                </c:pt>
                <c:pt idx="1">
                  <c:v>05-17</c:v>
                </c:pt>
                <c:pt idx="2">
                  <c:v>05-18</c:v>
                </c:pt>
                <c:pt idx="3">
                  <c:v>05-19</c:v>
                </c:pt>
                <c:pt idx="4">
                  <c:v>05-20</c:v>
                </c:pt>
                <c:pt idx="5">
                  <c:v>05-21</c:v>
                </c:pt>
                <c:pt idx="6">
                  <c:v>05-23</c:v>
                </c:pt>
                <c:pt idx="7">
                  <c:v>05-24</c:v>
                </c:pt>
                <c:pt idx="8">
                  <c:v>05-25</c:v>
                </c:pt>
                <c:pt idx="9">
                  <c:v>05-26</c:v>
                </c:pt>
                <c:pt idx="10">
                  <c:v>05-27</c:v>
                </c:pt>
                <c:pt idx="11">
                  <c:v>05-28</c:v>
                </c:pt>
                <c:pt idx="12">
                  <c:v>05-29</c:v>
                </c:pt>
                <c:pt idx="13">
                  <c:v>05-30</c:v>
                </c:pt>
                <c:pt idx="14">
                  <c:v>05-31</c:v>
                </c:pt>
                <c:pt idx="15">
                  <c:v>06-01</c:v>
                </c:pt>
                <c:pt idx="16">
                  <c:v>06-02</c:v>
                </c:pt>
                <c:pt idx="17">
                  <c:v>06-03</c:v>
                </c:pt>
                <c:pt idx="18">
                  <c:v>06-04</c:v>
                </c:pt>
                <c:pt idx="19">
                  <c:v>06-05</c:v>
                </c:pt>
                <c:pt idx="20">
                  <c:v>06-06</c:v>
                </c:pt>
                <c:pt idx="21">
                  <c:v>06-07</c:v>
                </c:pt>
                <c:pt idx="22">
                  <c:v>06-08</c:v>
                </c:pt>
                <c:pt idx="23">
                  <c:v>06-09</c:v>
                </c:pt>
                <c:pt idx="24">
                  <c:v>06-10</c:v>
                </c:pt>
                <c:pt idx="25">
                  <c:v>06-11</c:v>
                </c:pt>
                <c:pt idx="26">
                  <c:v>06-12</c:v>
                </c:pt>
                <c:pt idx="27">
                  <c:v>06-13</c:v>
                </c:pt>
                <c:pt idx="28">
                  <c:v>06-14</c:v>
                </c:pt>
                <c:pt idx="29">
                  <c:v>06-15</c:v>
                </c:pt>
                <c:pt idx="30">
                  <c:v>06-16</c:v>
                </c:pt>
                <c:pt idx="31">
                  <c:v>06-17</c:v>
                </c:pt>
                <c:pt idx="32">
                  <c:v>06-18</c:v>
                </c:pt>
                <c:pt idx="33">
                  <c:v>06-19</c:v>
                </c:pt>
                <c:pt idx="34">
                  <c:v>06-20</c:v>
                </c:pt>
                <c:pt idx="35">
                  <c:v>06-21</c:v>
                </c:pt>
                <c:pt idx="36">
                  <c:v>06-22</c:v>
                </c:pt>
                <c:pt idx="37">
                  <c:v>06-23</c:v>
                </c:pt>
                <c:pt idx="38">
                  <c:v>06-24</c:v>
                </c:pt>
                <c:pt idx="39">
                  <c:v>06-25</c:v>
                </c:pt>
                <c:pt idx="40">
                  <c:v>06-26</c:v>
                </c:pt>
                <c:pt idx="41">
                  <c:v>06-27</c:v>
                </c:pt>
                <c:pt idx="42">
                  <c:v>06-28</c:v>
                </c:pt>
                <c:pt idx="43">
                  <c:v>06-29</c:v>
                </c:pt>
                <c:pt idx="44">
                  <c:v>06-30</c:v>
                </c:pt>
                <c:pt idx="45">
                  <c:v>07-01</c:v>
                </c:pt>
                <c:pt idx="46">
                  <c:v>07-02</c:v>
                </c:pt>
                <c:pt idx="47">
                  <c:v>07-04</c:v>
                </c:pt>
                <c:pt idx="48">
                  <c:v>07-05</c:v>
                </c:pt>
                <c:pt idx="49">
                  <c:v>07-06</c:v>
                </c:pt>
                <c:pt idx="50">
                  <c:v>07-07</c:v>
                </c:pt>
                <c:pt idx="51">
                  <c:v>07-08</c:v>
                </c:pt>
                <c:pt idx="52">
                  <c:v>07-09</c:v>
                </c:pt>
                <c:pt idx="53">
                  <c:v>07-11</c:v>
                </c:pt>
                <c:pt idx="54">
                  <c:v>07-12</c:v>
                </c:pt>
                <c:pt idx="55">
                  <c:v>07-13</c:v>
                </c:pt>
                <c:pt idx="56">
                  <c:v>07-14</c:v>
                </c:pt>
                <c:pt idx="57">
                  <c:v>07-15</c:v>
                </c:pt>
                <c:pt idx="58">
                  <c:v>07-16</c:v>
                </c:pt>
                <c:pt idx="59">
                  <c:v>07-18</c:v>
                </c:pt>
                <c:pt idx="60">
                  <c:v>07-19</c:v>
                </c:pt>
                <c:pt idx="61">
                  <c:v>07-23</c:v>
                </c:pt>
                <c:pt idx="62">
                  <c:v>08-07</c:v>
                </c:pt>
                <c:pt idx="63">
                  <c:v>09-07</c:v>
                </c:pt>
                <c:pt idx="64">
                  <c:v>09-17</c:v>
                </c:pt>
              </c:strCache>
            </c:strRef>
          </c:cat>
          <c:val>
            <c:numRef>
              <c:f>Sheet3!$W$21:$W$86</c:f>
              <c:numCache>
                <c:formatCode>General</c:formatCode>
                <c:ptCount val="65"/>
                <c:pt idx="44">
                  <c:v>627.93</c:v>
                </c:pt>
                <c:pt idx="47">
                  <c:v>631.63</c:v>
                </c:pt>
                <c:pt idx="48">
                  <c:v>639.52</c:v>
                </c:pt>
                <c:pt idx="49">
                  <c:v>688.41</c:v>
                </c:pt>
                <c:pt idx="50">
                  <c:v>719.54</c:v>
                </c:pt>
                <c:pt idx="53">
                  <c:v>660.32</c:v>
                </c:pt>
                <c:pt idx="54">
                  <c:v>710.19</c:v>
                </c:pt>
                <c:pt idx="55">
                  <c:v>614.43</c:v>
                </c:pt>
                <c:pt idx="56">
                  <c:v>563.62</c:v>
                </c:pt>
                <c:pt idx="59">
                  <c:v>499.76</c:v>
                </c:pt>
                <c:pt idx="60">
                  <c:v>454.74</c:v>
                </c:pt>
                <c:pt idx="62">
                  <c:v>661.11</c:v>
                </c:pt>
              </c:numCache>
            </c:numRef>
          </c:val>
          <c:smooth val="0"/>
        </c:ser>
        <c:ser>
          <c:idx val="3"/>
          <c:order val="3"/>
          <c:tx>
            <c:strRef>
              <c:f>Sheet3!$X$19:$X$20</c:f>
              <c:strCache>
                <c:ptCount val="1"/>
                <c:pt idx="0">
                  <c:v>2024</c:v>
                </c:pt>
              </c:strCache>
            </c:strRef>
          </c:tx>
          <c:spPr>
            <a:ln w="25400" cap="rnd" cmpd="sng" algn="ctr">
              <a:solidFill>
                <a:srgbClr val="D32F2F"/>
              </a:solidFill>
              <a:prstDash val="solid"/>
              <a:round/>
            </a:ln>
            <a:effectLst/>
          </c:spPr>
          <c:marker>
            <c:symbol val="none"/>
          </c:marker>
          <c:dLbls>
            <c:delete val="1"/>
          </c:dLbls>
          <c:cat>
            <c:strRef>
              <c:f>Sheet3!$T$21:$T$86</c:f>
              <c:strCache>
                <c:ptCount val="65"/>
                <c:pt idx="0">
                  <c:v>05-16</c:v>
                </c:pt>
                <c:pt idx="1">
                  <c:v>05-17</c:v>
                </c:pt>
                <c:pt idx="2">
                  <c:v>05-18</c:v>
                </c:pt>
                <c:pt idx="3">
                  <c:v>05-19</c:v>
                </c:pt>
                <c:pt idx="4">
                  <c:v>05-20</c:v>
                </c:pt>
                <c:pt idx="5">
                  <c:v>05-21</c:v>
                </c:pt>
                <c:pt idx="6">
                  <c:v>05-23</c:v>
                </c:pt>
                <c:pt idx="7">
                  <c:v>05-24</c:v>
                </c:pt>
                <c:pt idx="8">
                  <c:v>05-25</c:v>
                </c:pt>
                <c:pt idx="9">
                  <c:v>05-26</c:v>
                </c:pt>
                <c:pt idx="10">
                  <c:v>05-27</c:v>
                </c:pt>
                <c:pt idx="11">
                  <c:v>05-28</c:v>
                </c:pt>
                <c:pt idx="12">
                  <c:v>05-29</c:v>
                </c:pt>
                <c:pt idx="13">
                  <c:v>05-30</c:v>
                </c:pt>
                <c:pt idx="14">
                  <c:v>05-31</c:v>
                </c:pt>
                <c:pt idx="15">
                  <c:v>06-01</c:v>
                </c:pt>
                <c:pt idx="16">
                  <c:v>06-02</c:v>
                </c:pt>
                <c:pt idx="17">
                  <c:v>06-03</c:v>
                </c:pt>
                <c:pt idx="18">
                  <c:v>06-04</c:v>
                </c:pt>
                <c:pt idx="19">
                  <c:v>06-05</c:v>
                </c:pt>
                <c:pt idx="20">
                  <c:v>06-06</c:v>
                </c:pt>
                <c:pt idx="21">
                  <c:v>06-07</c:v>
                </c:pt>
                <c:pt idx="22">
                  <c:v>06-08</c:v>
                </c:pt>
                <c:pt idx="23">
                  <c:v>06-09</c:v>
                </c:pt>
                <c:pt idx="24">
                  <c:v>06-10</c:v>
                </c:pt>
                <c:pt idx="25">
                  <c:v>06-11</c:v>
                </c:pt>
                <c:pt idx="26">
                  <c:v>06-12</c:v>
                </c:pt>
                <c:pt idx="27">
                  <c:v>06-13</c:v>
                </c:pt>
                <c:pt idx="28">
                  <c:v>06-14</c:v>
                </c:pt>
                <c:pt idx="29">
                  <c:v>06-15</c:v>
                </c:pt>
                <c:pt idx="30">
                  <c:v>06-16</c:v>
                </c:pt>
                <c:pt idx="31">
                  <c:v>06-17</c:v>
                </c:pt>
                <c:pt idx="32">
                  <c:v>06-18</c:v>
                </c:pt>
                <c:pt idx="33">
                  <c:v>06-19</c:v>
                </c:pt>
                <c:pt idx="34">
                  <c:v>06-20</c:v>
                </c:pt>
                <c:pt idx="35">
                  <c:v>06-21</c:v>
                </c:pt>
                <c:pt idx="36">
                  <c:v>06-22</c:v>
                </c:pt>
                <c:pt idx="37">
                  <c:v>06-23</c:v>
                </c:pt>
                <c:pt idx="38">
                  <c:v>06-24</c:v>
                </c:pt>
                <c:pt idx="39">
                  <c:v>06-25</c:v>
                </c:pt>
                <c:pt idx="40">
                  <c:v>06-26</c:v>
                </c:pt>
                <c:pt idx="41">
                  <c:v>06-27</c:v>
                </c:pt>
                <c:pt idx="42">
                  <c:v>06-28</c:v>
                </c:pt>
                <c:pt idx="43">
                  <c:v>06-29</c:v>
                </c:pt>
                <c:pt idx="44">
                  <c:v>06-30</c:v>
                </c:pt>
                <c:pt idx="45">
                  <c:v>07-01</c:v>
                </c:pt>
                <c:pt idx="46">
                  <c:v>07-02</c:v>
                </c:pt>
                <c:pt idx="47">
                  <c:v>07-04</c:v>
                </c:pt>
                <c:pt idx="48">
                  <c:v>07-05</c:v>
                </c:pt>
                <c:pt idx="49">
                  <c:v>07-06</c:v>
                </c:pt>
                <c:pt idx="50">
                  <c:v>07-07</c:v>
                </c:pt>
                <c:pt idx="51">
                  <c:v>07-08</c:v>
                </c:pt>
                <c:pt idx="52">
                  <c:v>07-09</c:v>
                </c:pt>
                <c:pt idx="53">
                  <c:v>07-11</c:v>
                </c:pt>
                <c:pt idx="54">
                  <c:v>07-12</c:v>
                </c:pt>
                <c:pt idx="55">
                  <c:v>07-13</c:v>
                </c:pt>
                <c:pt idx="56">
                  <c:v>07-14</c:v>
                </c:pt>
                <c:pt idx="57">
                  <c:v>07-15</c:v>
                </c:pt>
                <c:pt idx="58">
                  <c:v>07-16</c:v>
                </c:pt>
                <c:pt idx="59">
                  <c:v>07-18</c:v>
                </c:pt>
                <c:pt idx="60">
                  <c:v>07-19</c:v>
                </c:pt>
                <c:pt idx="61">
                  <c:v>07-23</c:v>
                </c:pt>
                <c:pt idx="62">
                  <c:v>08-07</c:v>
                </c:pt>
                <c:pt idx="63">
                  <c:v>09-07</c:v>
                </c:pt>
                <c:pt idx="64">
                  <c:v>09-17</c:v>
                </c:pt>
              </c:strCache>
            </c:strRef>
          </c:cat>
          <c:val>
            <c:numRef>
              <c:f>Sheet3!$X$21:$X$86</c:f>
              <c:numCache>
                <c:formatCode>General</c:formatCode>
                <c:ptCount val="65"/>
                <c:pt idx="12">
                  <c:v>317.21</c:v>
                </c:pt>
                <c:pt idx="13">
                  <c:v>337.35</c:v>
                </c:pt>
                <c:pt idx="14">
                  <c:v>372.21</c:v>
                </c:pt>
                <c:pt idx="17">
                  <c:v>397.39</c:v>
                </c:pt>
                <c:pt idx="18">
                  <c:v>395.37</c:v>
                </c:pt>
                <c:pt idx="19">
                  <c:v>397.12</c:v>
                </c:pt>
                <c:pt idx="20">
                  <c:v>354.82</c:v>
                </c:pt>
                <c:pt idx="21">
                  <c:v>394.39</c:v>
                </c:pt>
                <c:pt idx="25">
                  <c:v>390.88</c:v>
                </c:pt>
                <c:pt idx="26">
                  <c:v>371.02</c:v>
                </c:pt>
                <c:pt idx="27">
                  <c:v>341.03</c:v>
                </c:pt>
                <c:pt idx="28">
                  <c:v>358.99</c:v>
                </c:pt>
                <c:pt idx="31">
                  <c:v>366.04</c:v>
                </c:pt>
                <c:pt idx="32">
                  <c:v>347.21</c:v>
                </c:pt>
                <c:pt idx="33">
                  <c:v>383.83</c:v>
                </c:pt>
                <c:pt idx="35">
                  <c:v>399.45</c:v>
                </c:pt>
                <c:pt idx="38">
                  <c:v>412.38</c:v>
                </c:pt>
                <c:pt idx="39">
                  <c:v>457.57</c:v>
                </c:pt>
                <c:pt idx="40">
                  <c:v>473.5</c:v>
                </c:pt>
                <c:pt idx="41">
                  <c:v>483.69</c:v>
                </c:pt>
                <c:pt idx="42">
                  <c:v>520.99</c:v>
                </c:pt>
                <c:pt idx="45">
                  <c:v>514.73</c:v>
                </c:pt>
                <c:pt idx="46">
                  <c:v>507.98</c:v>
                </c:pt>
                <c:pt idx="47">
                  <c:v>485.52</c:v>
                </c:pt>
                <c:pt idx="51">
                  <c:v>527.57</c:v>
                </c:pt>
                <c:pt idx="52">
                  <c:v>516.55</c:v>
                </c:pt>
                <c:pt idx="53">
                  <c:v>460.83</c:v>
                </c:pt>
                <c:pt idx="54">
                  <c:v>440.43</c:v>
                </c:pt>
                <c:pt idx="57">
                  <c:v>462.61</c:v>
                </c:pt>
                <c:pt idx="58">
                  <c:v>443.67</c:v>
                </c:pt>
                <c:pt idx="59">
                  <c:v>455.55</c:v>
                </c:pt>
              </c:numCache>
            </c:numRef>
          </c:val>
          <c:smooth val="0"/>
        </c:ser>
        <c:dLbls>
          <c:showLegendKey val="0"/>
          <c:showVal val="0"/>
          <c:showCatName val="0"/>
          <c:showSerName val="0"/>
          <c:showPercent val="0"/>
          <c:showBubbleSize val="0"/>
        </c:dLbls>
        <c:marker val="0"/>
        <c:smooth val="0"/>
        <c:axId val="239265280"/>
        <c:axId val="239266816"/>
      </c:lineChart>
      <c:dateAx>
        <c:axId val="239265280"/>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prstDash val="solid"/>
            <a:round/>
          </a:ln>
          <a:effectLst/>
        </c:spPr>
        <c:txPr>
          <a:bodyPr rot="-2460000" spcFirstLastPara="0" vertOverflow="ellipsis" vert="horz" wrap="square" anchor="ctr" anchorCtr="0" forceAA="0"/>
          <a:lstStyle/>
          <a:p>
            <a:pPr>
              <a:defRPr lang="zh-CN"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6816"/>
        <c:crosses val="autoZero"/>
        <c:auto val="0"/>
        <c:lblAlgn val="ctr"/>
        <c:lblOffset val="100"/>
        <c:baseTimeUnit val="days"/>
      </c:dateAx>
      <c:valAx>
        <c:axId val="239266816"/>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39265280"/>
        <c:crosses val="autoZero"/>
        <c:crossBetween val="between"/>
      </c:valAx>
      <c:spPr>
        <a:noFill/>
        <a:ln>
          <a:noFill/>
        </a:ln>
        <a:effectLst/>
      </c:spPr>
    </c:plotArea>
    <c:legend>
      <c:legendPos val="b"/>
      <c:layout>
        <c:manualLayout>
          <c:xMode val="edge"/>
          <c:yMode val="edge"/>
          <c:x val="0.0893836980931016"/>
          <c:y val="0.0108590303638379"/>
          <c:w val="0.818605555555556"/>
          <c:h val="0.15331848985745"/>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legend>
    <c:plotVisOnly val="1"/>
    <c:dispBlanksAs val="span"/>
    <c:showDLblsOverMax val="0"/>
  </c:chart>
  <c:spPr>
    <a:solidFill>
      <a:schemeClr val="bg1"/>
    </a:solidFill>
    <a:ln w="15875" cap="flat" cmpd="sng" algn="ctr">
      <a:solidFill>
        <a:schemeClr val="tx1">
          <a:lumMod val="15000"/>
          <a:lumOff val="85000"/>
        </a:schemeClr>
      </a:solidFill>
      <a:prstDash val="solid"/>
      <a:round/>
    </a:ln>
    <a:effectLst/>
  </c:spPr>
  <c:txPr>
    <a:bodyPr/>
    <a:lstStyle/>
    <a:p>
      <a:pPr>
        <a:defRPr lang="zh-CN"/>
      </a:pP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26B93-F02B-4D05-A701-FBF286D400B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7965B-37FE-43E9-B0EF-B8E172B66B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07965B-37FE-43E9-B0EF-B8E172B66B8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07965B-37FE-43E9-B0EF-B8E172B66B8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07965B-37FE-43E9-B0EF-B8E172B66B8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优良率持平，但</a:t>
            </a:r>
            <a:endParaRPr lang="zh-CN" altLang="en-US" dirty="0"/>
          </a:p>
        </p:txBody>
      </p:sp>
      <p:sp>
        <p:nvSpPr>
          <p:cNvPr id="4" name="灯片编号占位符 3"/>
          <p:cNvSpPr>
            <a:spLocks noGrp="1"/>
          </p:cNvSpPr>
          <p:nvPr>
            <p:ph type="sldNum" sz="quarter" idx="5"/>
          </p:nvPr>
        </p:nvSpPr>
        <p:spPr/>
        <p:txBody>
          <a:bodyPr/>
          <a:lstStyle/>
          <a:p>
            <a:fld id="{0E07965B-37FE-43E9-B0EF-B8E172B66B8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07965B-37FE-43E9-B0EF-B8E172B66B8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07965B-37FE-43E9-B0EF-B8E172B66B8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0E07965B-37FE-43E9-B0EF-B8E172B66B8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07965B-37FE-43E9-B0EF-B8E172B66B8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0E07965B-37FE-43E9-B0EF-B8E172B66B8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07965B-37FE-43E9-B0EF-B8E172B66B8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07965B-37FE-43E9-B0EF-B8E172B66B8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1A0F21B-5E64-4BF9-A596-CD206207438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07965B-37FE-43E9-B0EF-B8E172B66B8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封面">
    <p:bg>
      <p:bgPr>
        <a:solidFill>
          <a:schemeClr val="bg2"/>
        </a:solidFill>
        <a:effectLst/>
      </p:bgPr>
    </p:bg>
    <p:spTree>
      <p:nvGrpSpPr>
        <p:cNvPr id="1" name=""/>
        <p:cNvGrpSpPr/>
        <p:nvPr/>
      </p:nvGrpSpPr>
      <p:grpSpPr>
        <a:xfrm>
          <a:off x="0" y="0"/>
          <a:ext cx="0" cy="0"/>
          <a:chOff x="0" y="0"/>
          <a:chExt cx="0" cy="0"/>
        </a:xfrm>
      </p:grpSpPr>
      <p:sp>
        <p:nvSpPr>
          <p:cNvPr id="6" name="Freeform 8"/>
          <p:cNvSpPr/>
          <p:nvPr userDrawn="1"/>
        </p:nvSpPr>
        <p:spPr>
          <a:xfrm>
            <a:off x="303068" y="35832"/>
            <a:ext cx="11442408" cy="6743172"/>
          </a:xfrm>
          <a:custGeom>
            <a:avLst/>
            <a:gdLst/>
            <a:ahLst/>
            <a:cxnLst>
              <a:cxn ang="0">
                <a:pos x="wd2" y="hd2"/>
              </a:cxn>
              <a:cxn ang="5400000">
                <a:pos x="wd2" y="hd2"/>
              </a:cxn>
              <a:cxn ang="10800000">
                <a:pos x="wd2" y="hd2"/>
              </a:cxn>
              <a:cxn ang="16200000">
                <a:pos x="wd2" y="hd2"/>
              </a:cxn>
            </a:cxnLst>
            <a:rect l="0" t="0" r="r" b="b"/>
            <a:pathLst>
              <a:path w="21600" h="21591" extrusionOk="0">
                <a:moveTo>
                  <a:pt x="16557" y="12329"/>
                </a:moveTo>
                <a:cubicBezTo>
                  <a:pt x="16566" y="12329"/>
                  <a:pt x="16575" y="12329"/>
                  <a:pt x="16575" y="12329"/>
                </a:cubicBezTo>
                <a:cubicBezTo>
                  <a:pt x="16594" y="12345"/>
                  <a:pt x="16612" y="12360"/>
                  <a:pt x="16612" y="12407"/>
                </a:cubicBezTo>
                <a:cubicBezTo>
                  <a:pt x="16621" y="12438"/>
                  <a:pt x="16621" y="12469"/>
                  <a:pt x="16630" y="12500"/>
                </a:cubicBezTo>
                <a:cubicBezTo>
                  <a:pt x="16639" y="12578"/>
                  <a:pt x="16648" y="12656"/>
                  <a:pt x="16676" y="12733"/>
                </a:cubicBezTo>
                <a:cubicBezTo>
                  <a:pt x="16685" y="12733"/>
                  <a:pt x="16685" y="12765"/>
                  <a:pt x="16694" y="12780"/>
                </a:cubicBezTo>
                <a:cubicBezTo>
                  <a:pt x="16694" y="12796"/>
                  <a:pt x="16694" y="12811"/>
                  <a:pt x="16694" y="12827"/>
                </a:cubicBezTo>
                <a:cubicBezTo>
                  <a:pt x="16713" y="12904"/>
                  <a:pt x="16713" y="12967"/>
                  <a:pt x="16694" y="13029"/>
                </a:cubicBezTo>
                <a:cubicBezTo>
                  <a:pt x="16694" y="13044"/>
                  <a:pt x="16694" y="13075"/>
                  <a:pt x="16694" y="13091"/>
                </a:cubicBezTo>
                <a:cubicBezTo>
                  <a:pt x="16703" y="13137"/>
                  <a:pt x="16703" y="13184"/>
                  <a:pt x="16694" y="13231"/>
                </a:cubicBezTo>
                <a:cubicBezTo>
                  <a:pt x="16676" y="13293"/>
                  <a:pt x="16685" y="13324"/>
                  <a:pt x="16722" y="13355"/>
                </a:cubicBezTo>
                <a:cubicBezTo>
                  <a:pt x="16722" y="13355"/>
                  <a:pt x="16722" y="13355"/>
                  <a:pt x="16722" y="13355"/>
                </a:cubicBezTo>
                <a:cubicBezTo>
                  <a:pt x="16758" y="13433"/>
                  <a:pt x="16786" y="13495"/>
                  <a:pt x="16822" y="13557"/>
                </a:cubicBezTo>
                <a:cubicBezTo>
                  <a:pt x="16832" y="13588"/>
                  <a:pt x="16832" y="13635"/>
                  <a:pt x="16832" y="13681"/>
                </a:cubicBezTo>
                <a:cubicBezTo>
                  <a:pt x="16841" y="13681"/>
                  <a:pt x="16841" y="13697"/>
                  <a:pt x="16841" y="13697"/>
                </a:cubicBezTo>
                <a:cubicBezTo>
                  <a:pt x="16850" y="13728"/>
                  <a:pt x="16850" y="13759"/>
                  <a:pt x="16850" y="13775"/>
                </a:cubicBezTo>
                <a:cubicBezTo>
                  <a:pt x="16850" y="13806"/>
                  <a:pt x="16859" y="13837"/>
                  <a:pt x="16868" y="13852"/>
                </a:cubicBezTo>
                <a:cubicBezTo>
                  <a:pt x="16886" y="13883"/>
                  <a:pt x="16905" y="13914"/>
                  <a:pt x="16905" y="13961"/>
                </a:cubicBezTo>
                <a:cubicBezTo>
                  <a:pt x="16905" y="13961"/>
                  <a:pt x="16914" y="13977"/>
                  <a:pt x="16923" y="13992"/>
                </a:cubicBezTo>
                <a:cubicBezTo>
                  <a:pt x="16932" y="13992"/>
                  <a:pt x="16941" y="14008"/>
                  <a:pt x="16951" y="14023"/>
                </a:cubicBezTo>
                <a:cubicBezTo>
                  <a:pt x="16960" y="14054"/>
                  <a:pt x="16978" y="14070"/>
                  <a:pt x="17005" y="14101"/>
                </a:cubicBezTo>
                <a:cubicBezTo>
                  <a:pt x="17033" y="14116"/>
                  <a:pt x="17051" y="14132"/>
                  <a:pt x="17079" y="14163"/>
                </a:cubicBezTo>
                <a:cubicBezTo>
                  <a:pt x="17079" y="14163"/>
                  <a:pt x="17079" y="14163"/>
                  <a:pt x="17079" y="14163"/>
                </a:cubicBezTo>
                <a:cubicBezTo>
                  <a:pt x="17079" y="14163"/>
                  <a:pt x="17079" y="14163"/>
                  <a:pt x="17088" y="14163"/>
                </a:cubicBezTo>
                <a:cubicBezTo>
                  <a:pt x="17079" y="14163"/>
                  <a:pt x="17079" y="14163"/>
                  <a:pt x="17079" y="14163"/>
                </a:cubicBezTo>
                <a:cubicBezTo>
                  <a:pt x="17088" y="14148"/>
                  <a:pt x="17088" y="14148"/>
                  <a:pt x="17097" y="14132"/>
                </a:cubicBezTo>
                <a:cubicBezTo>
                  <a:pt x="17106" y="14132"/>
                  <a:pt x="17106" y="14116"/>
                  <a:pt x="17106" y="14085"/>
                </a:cubicBezTo>
                <a:cubicBezTo>
                  <a:pt x="17097" y="14054"/>
                  <a:pt x="17088" y="14008"/>
                  <a:pt x="17069" y="13992"/>
                </a:cubicBezTo>
                <a:cubicBezTo>
                  <a:pt x="17051" y="13946"/>
                  <a:pt x="17051" y="13899"/>
                  <a:pt x="17051" y="13868"/>
                </a:cubicBezTo>
                <a:cubicBezTo>
                  <a:pt x="17051" y="13837"/>
                  <a:pt x="17051" y="13806"/>
                  <a:pt x="17051" y="13775"/>
                </a:cubicBezTo>
                <a:cubicBezTo>
                  <a:pt x="17051" y="13744"/>
                  <a:pt x="17042" y="13712"/>
                  <a:pt x="17033" y="13697"/>
                </a:cubicBezTo>
                <a:cubicBezTo>
                  <a:pt x="17015" y="13650"/>
                  <a:pt x="16987" y="13619"/>
                  <a:pt x="16969" y="13573"/>
                </a:cubicBezTo>
                <a:cubicBezTo>
                  <a:pt x="16932" y="13557"/>
                  <a:pt x="16914" y="13510"/>
                  <a:pt x="16886" y="13479"/>
                </a:cubicBezTo>
                <a:cubicBezTo>
                  <a:pt x="16859" y="13464"/>
                  <a:pt x="16841" y="13433"/>
                  <a:pt x="16841" y="13386"/>
                </a:cubicBezTo>
                <a:cubicBezTo>
                  <a:pt x="16841" y="13355"/>
                  <a:pt x="16841" y="13324"/>
                  <a:pt x="16832" y="13308"/>
                </a:cubicBezTo>
                <a:cubicBezTo>
                  <a:pt x="16813" y="13277"/>
                  <a:pt x="16804" y="13246"/>
                  <a:pt x="16795" y="13215"/>
                </a:cubicBezTo>
                <a:cubicBezTo>
                  <a:pt x="16767" y="13200"/>
                  <a:pt x="16758" y="13184"/>
                  <a:pt x="16749" y="13137"/>
                </a:cubicBezTo>
                <a:cubicBezTo>
                  <a:pt x="16749" y="13106"/>
                  <a:pt x="16749" y="13091"/>
                  <a:pt x="16758" y="13060"/>
                </a:cubicBezTo>
                <a:cubicBezTo>
                  <a:pt x="16777" y="12951"/>
                  <a:pt x="16795" y="12858"/>
                  <a:pt x="16795" y="12749"/>
                </a:cubicBezTo>
                <a:cubicBezTo>
                  <a:pt x="16795" y="12749"/>
                  <a:pt x="16804" y="12749"/>
                  <a:pt x="16804" y="12749"/>
                </a:cubicBezTo>
                <a:cubicBezTo>
                  <a:pt x="16804" y="12733"/>
                  <a:pt x="16813" y="12733"/>
                  <a:pt x="16813" y="12733"/>
                </a:cubicBezTo>
                <a:cubicBezTo>
                  <a:pt x="16822" y="12733"/>
                  <a:pt x="16822" y="12733"/>
                  <a:pt x="16832" y="12733"/>
                </a:cubicBezTo>
                <a:cubicBezTo>
                  <a:pt x="16832" y="12749"/>
                  <a:pt x="16841" y="12749"/>
                  <a:pt x="16841" y="12765"/>
                </a:cubicBezTo>
                <a:cubicBezTo>
                  <a:pt x="16841" y="12811"/>
                  <a:pt x="16859" y="12827"/>
                  <a:pt x="16886" y="12827"/>
                </a:cubicBezTo>
                <a:cubicBezTo>
                  <a:pt x="16896" y="12827"/>
                  <a:pt x="16905" y="12827"/>
                  <a:pt x="16914" y="12842"/>
                </a:cubicBezTo>
                <a:cubicBezTo>
                  <a:pt x="16941" y="12873"/>
                  <a:pt x="16969" y="12889"/>
                  <a:pt x="16987" y="12951"/>
                </a:cubicBezTo>
                <a:cubicBezTo>
                  <a:pt x="17005" y="13013"/>
                  <a:pt x="17042" y="13060"/>
                  <a:pt x="17069" y="13106"/>
                </a:cubicBezTo>
                <a:cubicBezTo>
                  <a:pt x="17079" y="13106"/>
                  <a:pt x="17088" y="13091"/>
                  <a:pt x="17097" y="13091"/>
                </a:cubicBezTo>
                <a:cubicBezTo>
                  <a:pt x="17106" y="13106"/>
                  <a:pt x="17124" y="13122"/>
                  <a:pt x="17124" y="13169"/>
                </a:cubicBezTo>
                <a:cubicBezTo>
                  <a:pt x="17124" y="13200"/>
                  <a:pt x="17124" y="13231"/>
                  <a:pt x="17124" y="13277"/>
                </a:cubicBezTo>
                <a:cubicBezTo>
                  <a:pt x="17124" y="13277"/>
                  <a:pt x="17143" y="13293"/>
                  <a:pt x="17143" y="13277"/>
                </a:cubicBezTo>
                <a:cubicBezTo>
                  <a:pt x="17152" y="13277"/>
                  <a:pt x="17152" y="13277"/>
                  <a:pt x="17152" y="13277"/>
                </a:cubicBezTo>
                <a:cubicBezTo>
                  <a:pt x="17188" y="13231"/>
                  <a:pt x="17216" y="13184"/>
                  <a:pt x="17243" y="13122"/>
                </a:cubicBezTo>
                <a:cubicBezTo>
                  <a:pt x="17253" y="13122"/>
                  <a:pt x="17262" y="13106"/>
                  <a:pt x="17271" y="13091"/>
                </a:cubicBezTo>
                <a:cubicBezTo>
                  <a:pt x="17317" y="13075"/>
                  <a:pt x="17344" y="13029"/>
                  <a:pt x="17372" y="12998"/>
                </a:cubicBezTo>
                <a:cubicBezTo>
                  <a:pt x="17390" y="12967"/>
                  <a:pt x="17399" y="12935"/>
                  <a:pt x="17408" y="12889"/>
                </a:cubicBezTo>
                <a:cubicBezTo>
                  <a:pt x="17417" y="12827"/>
                  <a:pt x="17417" y="12765"/>
                  <a:pt x="17408" y="12702"/>
                </a:cubicBezTo>
                <a:cubicBezTo>
                  <a:pt x="17408" y="12702"/>
                  <a:pt x="17408" y="12687"/>
                  <a:pt x="17408" y="12687"/>
                </a:cubicBezTo>
                <a:cubicBezTo>
                  <a:pt x="17399" y="12609"/>
                  <a:pt x="17381" y="12531"/>
                  <a:pt x="17362" y="12454"/>
                </a:cubicBezTo>
                <a:cubicBezTo>
                  <a:pt x="17353" y="12423"/>
                  <a:pt x="17335" y="12407"/>
                  <a:pt x="17326" y="12376"/>
                </a:cubicBezTo>
                <a:cubicBezTo>
                  <a:pt x="17298" y="12329"/>
                  <a:pt x="17271" y="12298"/>
                  <a:pt x="17234" y="12267"/>
                </a:cubicBezTo>
                <a:cubicBezTo>
                  <a:pt x="17216" y="12236"/>
                  <a:pt x="17198" y="12221"/>
                  <a:pt x="17188" y="12174"/>
                </a:cubicBezTo>
                <a:cubicBezTo>
                  <a:pt x="17188" y="12158"/>
                  <a:pt x="17179" y="12127"/>
                  <a:pt x="17170" y="12127"/>
                </a:cubicBezTo>
                <a:cubicBezTo>
                  <a:pt x="17161" y="12112"/>
                  <a:pt x="17152" y="12096"/>
                  <a:pt x="17143" y="12081"/>
                </a:cubicBezTo>
                <a:cubicBezTo>
                  <a:pt x="17143" y="12081"/>
                  <a:pt x="17134" y="12065"/>
                  <a:pt x="17134" y="12065"/>
                </a:cubicBezTo>
                <a:cubicBezTo>
                  <a:pt x="17134" y="12019"/>
                  <a:pt x="17124" y="11956"/>
                  <a:pt x="17152" y="11925"/>
                </a:cubicBezTo>
                <a:cubicBezTo>
                  <a:pt x="17170" y="11910"/>
                  <a:pt x="17179" y="11879"/>
                  <a:pt x="17179" y="11848"/>
                </a:cubicBezTo>
                <a:cubicBezTo>
                  <a:pt x="17179" y="11832"/>
                  <a:pt x="17188" y="11817"/>
                  <a:pt x="17198" y="11801"/>
                </a:cubicBezTo>
                <a:cubicBezTo>
                  <a:pt x="17225" y="11786"/>
                  <a:pt x="17253" y="11754"/>
                  <a:pt x="17289" y="11723"/>
                </a:cubicBezTo>
                <a:cubicBezTo>
                  <a:pt x="17289" y="11723"/>
                  <a:pt x="17298" y="11723"/>
                  <a:pt x="17307" y="11723"/>
                </a:cubicBezTo>
                <a:cubicBezTo>
                  <a:pt x="17317" y="11723"/>
                  <a:pt x="17326" y="11723"/>
                  <a:pt x="17335" y="11739"/>
                </a:cubicBezTo>
                <a:cubicBezTo>
                  <a:pt x="17353" y="11739"/>
                  <a:pt x="17362" y="11754"/>
                  <a:pt x="17372" y="11801"/>
                </a:cubicBezTo>
                <a:cubicBezTo>
                  <a:pt x="17372" y="11817"/>
                  <a:pt x="17381" y="11848"/>
                  <a:pt x="17399" y="11863"/>
                </a:cubicBezTo>
                <a:cubicBezTo>
                  <a:pt x="17408" y="11879"/>
                  <a:pt x="17436" y="11863"/>
                  <a:pt x="17436" y="11832"/>
                </a:cubicBezTo>
                <a:cubicBezTo>
                  <a:pt x="17436" y="11817"/>
                  <a:pt x="17436" y="11801"/>
                  <a:pt x="17436" y="11801"/>
                </a:cubicBezTo>
                <a:cubicBezTo>
                  <a:pt x="17436" y="11801"/>
                  <a:pt x="17436" y="11801"/>
                  <a:pt x="17436" y="11801"/>
                </a:cubicBezTo>
                <a:cubicBezTo>
                  <a:pt x="17436" y="11786"/>
                  <a:pt x="17436" y="11786"/>
                  <a:pt x="17436" y="11786"/>
                </a:cubicBezTo>
                <a:cubicBezTo>
                  <a:pt x="17436" y="11801"/>
                  <a:pt x="17436" y="11801"/>
                  <a:pt x="17436" y="11801"/>
                </a:cubicBezTo>
                <a:cubicBezTo>
                  <a:pt x="17436" y="11786"/>
                  <a:pt x="17426" y="11786"/>
                  <a:pt x="17426" y="11770"/>
                </a:cubicBezTo>
                <a:cubicBezTo>
                  <a:pt x="17426" y="11770"/>
                  <a:pt x="17436" y="11754"/>
                  <a:pt x="17436" y="11754"/>
                </a:cubicBezTo>
                <a:cubicBezTo>
                  <a:pt x="17472" y="11739"/>
                  <a:pt x="17509" y="11708"/>
                  <a:pt x="17545" y="11692"/>
                </a:cubicBezTo>
                <a:cubicBezTo>
                  <a:pt x="17573" y="11677"/>
                  <a:pt x="17600" y="11646"/>
                  <a:pt x="17619" y="11599"/>
                </a:cubicBezTo>
                <a:cubicBezTo>
                  <a:pt x="17619" y="11584"/>
                  <a:pt x="17628" y="11584"/>
                  <a:pt x="17637" y="11584"/>
                </a:cubicBezTo>
                <a:cubicBezTo>
                  <a:pt x="17637" y="11599"/>
                  <a:pt x="17646" y="11615"/>
                  <a:pt x="17664" y="11599"/>
                </a:cubicBezTo>
                <a:cubicBezTo>
                  <a:pt x="17683" y="11584"/>
                  <a:pt x="17710" y="11568"/>
                  <a:pt x="17728" y="11568"/>
                </a:cubicBezTo>
                <a:cubicBezTo>
                  <a:pt x="17747" y="11552"/>
                  <a:pt x="17765" y="11552"/>
                  <a:pt x="17783" y="11537"/>
                </a:cubicBezTo>
                <a:cubicBezTo>
                  <a:pt x="17802" y="11521"/>
                  <a:pt x="17820" y="11506"/>
                  <a:pt x="17820" y="11475"/>
                </a:cubicBezTo>
                <a:cubicBezTo>
                  <a:pt x="17820" y="11459"/>
                  <a:pt x="17829" y="11459"/>
                  <a:pt x="17838" y="11444"/>
                </a:cubicBezTo>
                <a:cubicBezTo>
                  <a:pt x="17866" y="11413"/>
                  <a:pt x="17893" y="11397"/>
                  <a:pt x="17902" y="11335"/>
                </a:cubicBezTo>
                <a:cubicBezTo>
                  <a:pt x="17902" y="11335"/>
                  <a:pt x="17902" y="11319"/>
                  <a:pt x="17912" y="11319"/>
                </a:cubicBezTo>
                <a:cubicBezTo>
                  <a:pt x="17930" y="11304"/>
                  <a:pt x="17939" y="11273"/>
                  <a:pt x="17948" y="11226"/>
                </a:cubicBezTo>
                <a:cubicBezTo>
                  <a:pt x="17948" y="11211"/>
                  <a:pt x="17957" y="11211"/>
                  <a:pt x="17966" y="11211"/>
                </a:cubicBezTo>
                <a:cubicBezTo>
                  <a:pt x="17985" y="11195"/>
                  <a:pt x="17985" y="11195"/>
                  <a:pt x="17985" y="11164"/>
                </a:cubicBezTo>
                <a:cubicBezTo>
                  <a:pt x="17976" y="11133"/>
                  <a:pt x="17976" y="11102"/>
                  <a:pt x="17976" y="11055"/>
                </a:cubicBezTo>
                <a:cubicBezTo>
                  <a:pt x="17976" y="11040"/>
                  <a:pt x="17976" y="11024"/>
                  <a:pt x="17985" y="11009"/>
                </a:cubicBezTo>
                <a:cubicBezTo>
                  <a:pt x="18012" y="10977"/>
                  <a:pt x="18031" y="10946"/>
                  <a:pt x="18031" y="10900"/>
                </a:cubicBezTo>
                <a:cubicBezTo>
                  <a:pt x="18031" y="10869"/>
                  <a:pt x="18040" y="10838"/>
                  <a:pt x="18049" y="10822"/>
                </a:cubicBezTo>
                <a:cubicBezTo>
                  <a:pt x="18067" y="10807"/>
                  <a:pt x="18076" y="10775"/>
                  <a:pt x="18076" y="10729"/>
                </a:cubicBezTo>
                <a:cubicBezTo>
                  <a:pt x="18076" y="10713"/>
                  <a:pt x="18076" y="10682"/>
                  <a:pt x="18085" y="10667"/>
                </a:cubicBezTo>
                <a:cubicBezTo>
                  <a:pt x="18095" y="10620"/>
                  <a:pt x="18085" y="10589"/>
                  <a:pt x="18076" y="10573"/>
                </a:cubicBezTo>
                <a:cubicBezTo>
                  <a:pt x="18067" y="10558"/>
                  <a:pt x="18058" y="10542"/>
                  <a:pt x="18040" y="10527"/>
                </a:cubicBezTo>
                <a:cubicBezTo>
                  <a:pt x="18040" y="10511"/>
                  <a:pt x="18021"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21" y="10496"/>
                  <a:pt x="18021" y="10480"/>
                  <a:pt x="18021" y="10480"/>
                </a:cubicBezTo>
                <a:cubicBezTo>
                  <a:pt x="18031" y="10465"/>
                  <a:pt x="18040" y="10449"/>
                  <a:pt x="18049" y="10434"/>
                </a:cubicBezTo>
                <a:cubicBezTo>
                  <a:pt x="18058" y="10418"/>
                  <a:pt x="18058" y="10403"/>
                  <a:pt x="18049" y="10387"/>
                </a:cubicBezTo>
                <a:cubicBezTo>
                  <a:pt x="18040" y="10356"/>
                  <a:pt x="18031" y="10340"/>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21" y="10325"/>
                  <a:pt x="18021" y="10325"/>
                  <a:pt x="18031" y="10325"/>
                </a:cubicBezTo>
                <a:cubicBezTo>
                  <a:pt x="18049" y="10309"/>
                  <a:pt x="18049" y="10278"/>
                  <a:pt x="18040" y="10247"/>
                </a:cubicBezTo>
                <a:cubicBezTo>
                  <a:pt x="18031" y="10232"/>
                  <a:pt x="18021" y="10216"/>
                  <a:pt x="18012" y="10200"/>
                </a:cubicBezTo>
                <a:cubicBezTo>
                  <a:pt x="17985" y="10185"/>
                  <a:pt x="17976" y="10169"/>
                  <a:pt x="17966" y="10123"/>
                </a:cubicBezTo>
                <a:cubicBezTo>
                  <a:pt x="17957" y="10076"/>
                  <a:pt x="17939" y="10045"/>
                  <a:pt x="17930" y="9998"/>
                </a:cubicBezTo>
                <a:cubicBezTo>
                  <a:pt x="17921" y="9967"/>
                  <a:pt x="17902" y="9936"/>
                  <a:pt x="17884" y="9921"/>
                </a:cubicBezTo>
                <a:cubicBezTo>
                  <a:pt x="17875" y="9921"/>
                  <a:pt x="17866" y="9905"/>
                  <a:pt x="17857" y="9905"/>
                </a:cubicBezTo>
                <a:cubicBezTo>
                  <a:pt x="17838" y="9890"/>
                  <a:pt x="17829" y="9859"/>
                  <a:pt x="17829" y="9812"/>
                </a:cubicBezTo>
                <a:cubicBezTo>
                  <a:pt x="17838" y="9781"/>
                  <a:pt x="17838" y="9765"/>
                  <a:pt x="17847" y="9734"/>
                </a:cubicBezTo>
                <a:cubicBezTo>
                  <a:pt x="17857" y="9719"/>
                  <a:pt x="17866" y="9703"/>
                  <a:pt x="17866" y="9672"/>
                </a:cubicBezTo>
                <a:cubicBezTo>
                  <a:pt x="17875" y="9641"/>
                  <a:pt x="17893" y="9610"/>
                  <a:pt x="17921" y="9594"/>
                </a:cubicBezTo>
                <a:cubicBezTo>
                  <a:pt x="17939" y="9563"/>
                  <a:pt x="17957" y="9548"/>
                  <a:pt x="17985" y="9548"/>
                </a:cubicBezTo>
                <a:cubicBezTo>
                  <a:pt x="17994" y="9548"/>
                  <a:pt x="17994" y="9532"/>
                  <a:pt x="18003" y="9532"/>
                </a:cubicBezTo>
                <a:cubicBezTo>
                  <a:pt x="18003" y="9517"/>
                  <a:pt x="18003" y="9501"/>
                  <a:pt x="18003" y="9486"/>
                </a:cubicBezTo>
                <a:cubicBezTo>
                  <a:pt x="18003" y="9470"/>
                  <a:pt x="17994" y="9439"/>
                  <a:pt x="17976" y="9439"/>
                </a:cubicBezTo>
                <a:cubicBezTo>
                  <a:pt x="17966" y="9439"/>
                  <a:pt x="17957" y="9439"/>
                  <a:pt x="17939" y="9439"/>
                </a:cubicBezTo>
                <a:cubicBezTo>
                  <a:pt x="17930" y="9439"/>
                  <a:pt x="17921" y="9439"/>
                  <a:pt x="17912" y="9439"/>
                </a:cubicBezTo>
                <a:cubicBezTo>
                  <a:pt x="17902" y="9424"/>
                  <a:pt x="17893" y="9408"/>
                  <a:pt x="17884" y="9408"/>
                </a:cubicBezTo>
                <a:cubicBezTo>
                  <a:pt x="17866" y="9392"/>
                  <a:pt x="17857" y="9408"/>
                  <a:pt x="17847" y="9408"/>
                </a:cubicBezTo>
                <a:cubicBezTo>
                  <a:pt x="17829" y="9424"/>
                  <a:pt x="17820" y="9455"/>
                  <a:pt x="17802" y="9486"/>
                </a:cubicBezTo>
                <a:cubicBezTo>
                  <a:pt x="17802" y="9501"/>
                  <a:pt x="17793" y="9501"/>
                  <a:pt x="17783" y="9501"/>
                </a:cubicBezTo>
                <a:cubicBezTo>
                  <a:pt x="17774" y="9501"/>
                  <a:pt x="17756" y="9501"/>
                  <a:pt x="17756" y="9470"/>
                </a:cubicBezTo>
                <a:cubicBezTo>
                  <a:pt x="17747" y="9439"/>
                  <a:pt x="17738" y="9408"/>
                  <a:pt x="17710" y="9392"/>
                </a:cubicBezTo>
                <a:cubicBezTo>
                  <a:pt x="17683" y="9392"/>
                  <a:pt x="17674" y="9361"/>
                  <a:pt x="17655" y="9330"/>
                </a:cubicBezTo>
                <a:cubicBezTo>
                  <a:pt x="17637" y="9299"/>
                  <a:pt x="17655" y="9237"/>
                  <a:pt x="17674" y="9237"/>
                </a:cubicBezTo>
                <a:cubicBezTo>
                  <a:pt x="17683" y="9237"/>
                  <a:pt x="17692" y="9237"/>
                  <a:pt x="17692" y="9237"/>
                </a:cubicBezTo>
                <a:cubicBezTo>
                  <a:pt x="17710" y="9237"/>
                  <a:pt x="17728" y="9222"/>
                  <a:pt x="17728" y="9190"/>
                </a:cubicBezTo>
                <a:cubicBezTo>
                  <a:pt x="17738" y="9128"/>
                  <a:pt x="17747" y="9082"/>
                  <a:pt x="17783" y="9051"/>
                </a:cubicBezTo>
                <a:cubicBezTo>
                  <a:pt x="17783" y="9051"/>
                  <a:pt x="17793" y="9035"/>
                  <a:pt x="17793" y="9019"/>
                </a:cubicBezTo>
                <a:cubicBezTo>
                  <a:pt x="17802" y="8988"/>
                  <a:pt x="17811" y="8957"/>
                  <a:pt x="17820" y="8942"/>
                </a:cubicBezTo>
                <a:cubicBezTo>
                  <a:pt x="17820" y="8926"/>
                  <a:pt x="17829" y="8926"/>
                  <a:pt x="17838" y="8926"/>
                </a:cubicBezTo>
                <a:cubicBezTo>
                  <a:pt x="17857" y="8911"/>
                  <a:pt x="17875" y="8926"/>
                  <a:pt x="17884" y="8957"/>
                </a:cubicBezTo>
                <a:cubicBezTo>
                  <a:pt x="17902" y="8973"/>
                  <a:pt x="17893" y="8988"/>
                  <a:pt x="17893" y="9019"/>
                </a:cubicBezTo>
                <a:cubicBezTo>
                  <a:pt x="17884" y="9019"/>
                  <a:pt x="17884" y="9035"/>
                  <a:pt x="17884" y="9035"/>
                </a:cubicBezTo>
                <a:cubicBezTo>
                  <a:pt x="17875" y="9066"/>
                  <a:pt x="17866" y="9097"/>
                  <a:pt x="17875" y="9128"/>
                </a:cubicBezTo>
                <a:cubicBezTo>
                  <a:pt x="17884" y="9144"/>
                  <a:pt x="17884" y="9159"/>
                  <a:pt x="17884" y="9175"/>
                </a:cubicBezTo>
                <a:cubicBezTo>
                  <a:pt x="17893" y="9190"/>
                  <a:pt x="17884" y="9206"/>
                  <a:pt x="17875" y="9222"/>
                </a:cubicBezTo>
                <a:cubicBezTo>
                  <a:pt x="17875" y="9222"/>
                  <a:pt x="17875" y="9222"/>
                  <a:pt x="17875" y="9222"/>
                </a:cubicBezTo>
                <a:cubicBezTo>
                  <a:pt x="17875" y="9237"/>
                  <a:pt x="17875" y="9253"/>
                  <a:pt x="17875" y="9253"/>
                </a:cubicBezTo>
                <a:cubicBezTo>
                  <a:pt x="17875" y="9253"/>
                  <a:pt x="17884" y="9253"/>
                  <a:pt x="17893" y="9253"/>
                </a:cubicBezTo>
                <a:cubicBezTo>
                  <a:pt x="17912" y="9237"/>
                  <a:pt x="17921" y="9222"/>
                  <a:pt x="17930" y="9190"/>
                </a:cubicBezTo>
                <a:cubicBezTo>
                  <a:pt x="17957" y="9128"/>
                  <a:pt x="18003" y="9097"/>
                  <a:pt x="18049" y="9082"/>
                </a:cubicBezTo>
                <a:cubicBezTo>
                  <a:pt x="18058" y="9082"/>
                  <a:pt x="18058" y="9082"/>
                  <a:pt x="18067" y="9097"/>
                </a:cubicBezTo>
                <a:cubicBezTo>
                  <a:pt x="18076" y="9097"/>
                  <a:pt x="18085" y="9097"/>
                  <a:pt x="18095" y="9097"/>
                </a:cubicBezTo>
                <a:cubicBezTo>
                  <a:pt x="18122" y="9128"/>
                  <a:pt x="18122" y="9128"/>
                  <a:pt x="18122" y="9175"/>
                </a:cubicBezTo>
                <a:cubicBezTo>
                  <a:pt x="18122" y="9222"/>
                  <a:pt x="18122" y="9268"/>
                  <a:pt x="18122" y="9315"/>
                </a:cubicBezTo>
                <a:cubicBezTo>
                  <a:pt x="18122" y="9330"/>
                  <a:pt x="18131" y="9361"/>
                  <a:pt x="18140" y="9377"/>
                </a:cubicBezTo>
                <a:cubicBezTo>
                  <a:pt x="18149" y="9392"/>
                  <a:pt x="18159" y="9392"/>
                  <a:pt x="18168" y="9392"/>
                </a:cubicBezTo>
                <a:cubicBezTo>
                  <a:pt x="18177" y="9392"/>
                  <a:pt x="18177" y="9377"/>
                  <a:pt x="18186" y="9377"/>
                </a:cubicBezTo>
                <a:cubicBezTo>
                  <a:pt x="18204" y="9377"/>
                  <a:pt x="18214" y="9377"/>
                  <a:pt x="18223" y="9392"/>
                </a:cubicBezTo>
                <a:cubicBezTo>
                  <a:pt x="18241" y="9408"/>
                  <a:pt x="18250" y="9424"/>
                  <a:pt x="18250" y="9439"/>
                </a:cubicBezTo>
                <a:cubicBezTo>
                  <a:pt x="18259" y="9455"/>
                  <a:pt x="18259" y="9470"/>
                  <a:pt x="18250" y="9501"/>
                </a:cubicBezTo>
                <a:cubicBezTo>
                  <a:pt x="18241" y="9517"/>
                  <a:pt x="18232" y="9532"/>
                  <a:pt x="18241" y="9548"/>
                </a:cubicBezTo>
                <a:cubicBezTo>
                  <a:pt x="18278" y="9594"/>
                  <a:pt x="18287" y="9657"/>
                  <a:pt x="18278" y="9719"/>
                </a:cubicBezTo>
                <a:cubicBezTo>
                  <a:pt x="18278" y="9734"/>
                  <a:pt x="18278" y="9750"/>
                  <a:pt x="18278" y="9781"/>
                </a:cubicBezTo>
                <a:cubicBezTo>
                  <a:pt x="18278" y="9812"/>
                  <a:pt x="18287" y="9843"/>
                  <a:pt x="18296" y="9874"/>
                </a:cubicBezTo>
                <a:cubicBezTo>
                  <a:pt x="18305" y="9874"/>
                  <a:pt x="18305" y="9874"/>
                  <a:pt x="18305" y="9874"/>
                </a:cubicBezTo>
                <a:cubicBezTo>
                  <a:pt x="18323" y="9874"/>
                  <a:pt x="18333" y="9859"/>
                  <a:pt x="18342" y="9843"/>
                </a:cubicBezTo>
                <a:cubicBezTo>
                  <a:pt x="18351" y="9828"/>
                  <a:pt x="18369" y="9812"/>
                  <a:pt x="18387" y="9812"/>
                </a:cubicBezTo>
                <a:cubicBezTo>
                  <a:pt x="18397" y="9812"/>
                  <a:pt x="18406" y="9812"/>
                  <a:pt x="18415" y="9812"/>
                </a:cubicBezTo>
                <a:cubicBezTo>
                  <a:pt x="18433" y="9812"/>
                  <a:pt x="18442" y="9796"/>
                  <a:pt x="18452" y="9781"/>
                </a:cubicBezTo>
                <a:cubicBezTo>
                  <a:pt x="18479" y="9734"/>
                  <a:pt x="18488" y="9672"/>
                  <a:pt x="18470" y="9626"/>
                </a:cubicBezTo>
                <a:cubicBezTo>
                  <a:pt x="18470" y="9594"/>
                  <a:pt x="18461" y="9563"/>
                  <a:pt x="18461" y="9548"/>
                </a:cubicBezTo>
                <a:cubicBezTo>
                  <a:pt x="18442" y="9439"/>
                  <a:pt x="18442" y="9439"/>
                  <a:pt x="18397" y="9361"/>
                </a:cubicBezTo>
                <a:cubicBezTo>
                  <a:pt x="18378" y="9330"/>
                  <a:pt x="18369" y="9299"/>
                  <a:pt x="18351" y="9253"/>
                </a:cubicBezTo>
                <a:cubicBezTo>
                  <a:pt x="18342" y="9222"/>
                  <a:pt x="18333" y="9206"/>
                  <a:pt x="18314" y="9175"/>
                </a:cubicBezTo>
                <a:cubicBezTo>
                  <a:pt x="18296" y="9159"/>
                  <a:pt x="18287" y="9144"/>
                  <a:pt x="18268" y="9128"/>
                </a:cubicBezTo>
                <a:cubicBezTo>
                  <a:pt x="18259" y="9113"/>
                  <a:pt x="18250" y="9066"/>
                  <a:pt x="18268" y="9051"/>
                </a:cubicBezTo>
                <a:cubicBezTo>
                  <a:pt x="18268" y="9035"/>
                  <a:pt x="18278" y="9019"/>
                  <a:pt x="18287" y="9004"/>
                </a:cubicBezTo>
                <a:cubicBezTo>
                  <a:pt x="18305" y="8988"/>
                  <a:pt x="18314" y="8957"/>
                  <a:pt x="18323" y="8942"/>
                </a:cubicBezTo>
                <a:cubicBezTo>
                  <a:pt x="18351" y="8880"/>
                  <a:pt x="18369" y="8817"/>
                  <a:pt x="18351" y="8740"/>
                </a:cubicBezTo>
                <a:cubicBezTo>
                  <a:pt x="18342" y="8678"/>
                  <a:pt x="18351" y="8631"/>
                  <a:pt x="18378" y="8600"/>
                </a:cubicBezTo>
                <a:cubicBezTo>
                  <a:pt x="18387" y="8584"/>
                  <a:pt x="18397" y="8569"/>
                  <a:pt x="18397" y="8553"/>
                </a:cubicBezTo>
                <a:cubicBezTo>
                  <a:pt x="18406" y="8538"/>
                  <a:pt x="18415" y="8538"/>
                  <a:pt x="18424" y="8522"/>
                </a:cubicBezTo>
                <a:cubicBezTo>
                  <a:pt x="18433" y="8491"/>
                  <a:pt x="18433" y="8460"/>
                  <a:pt x="18452" y="8445"/>
                </a:cubicBezTo>
                <a:cubicBezTo>
                  <a:pt x="18470" y="8445"/>
                  <a:pt x="18479" y="8476"/>
                  <a:pt x="18497" y="8491"/>
                </a:cubicBezTo>
                <a:cubicBezTo>
                  <a:pt x="18516" y="8507"/>
                  <a:pt x="18534" y="8507"/>
                  <a:pt x="18552" y="8491"/>
                </a:cubicBezTo>
                <a:cubicBezTo>
                  <a:pt x="18571" y="8476"/>
                  <a:pt x="18580" y="8460"/>
                  <a:pt x="18598" y="8429"/>
                </a:cubicBezTo>
                <a:cubicBezTo>
                  <a:pt x="18616" y="8398"/>
                  <a:pt x="18635" y="8336"/>
                  <a:pt x="18644" y="8289"/>
                </a:cubicBezTo>
                <a:cubicBezTo>
                  <a:pt x="18662" y="8211"/>
                  <a:pt x="18689" y="8134"/>
                  <a:pt x="18699" y="8056"/>
                </a:cubicBezTo>
                <a:cubicBezTo>
                  <a:pt x="18699" y="8040"/>
                  <a:pt x="18699" y="8009"/>
                  <a:pt x="18708" y="8009"/>
                </a:cubicBezTo>
                <a:cubicBezTo>
                  <a:pt x="18744" y="7932"/>
                  <a:pt x="18744" y="7838"/>
                  <a:pt x="18754" y="7761"/>
                </a:cubicBezTo>
                <a:cubicBezTo>
                  <a:pt x="18754" y="7683"/>
                  <a:pt x="18772" y="7621"/>
                  <a:pt x="18772" y="7543"/>
                </a:cubicBezTo>
                <a:cubicBezTo>
                  <a:pt x="18772" y="7528"/>
                  <a:pt x="18772" y="7512"/>
                  <a:pt x="18781" y="7512"/>
                </a:cubicBezTo>
                <a:cubicBezTo>
                  <a:pt x="18799" y="7466"/>
                  <a:pt x="18790" y="7419"/>
                  <a:pt x="18790" y="7357"/>
                </a:cubicBezTo>
                <a:cubicBezTo>
                  <a:pt x="18781" y="7264"/>
                  <a:pt x="18763" y="7186"/>
                  <a:pt x="18735" y="7108"/>
                </a:cubicBezTo>
                <a:cubicBezTo>
                  <a:pt x="18726" y="7077"/>
                  <a:pt x="18726" y="7046"/>
                  <a:pt x="18717" y="6999"/>
                </a:cubicBezTo>
                <a:cubicBezTo>
                  <a:pt x="18717" y="6922"/>
                  <a:pt x="18717" y="6844"/>
                  <a:pt x="18717" y="6766"/>
                </a:cubicBezTo>
                <a:cubicBezTo>
                  <a:pt x="18717" y="6766"/>
                  <a:pt x="18717" y="6751"/>
                  <a:pt x="18726" y="6751"/>
                </a:cubicBezTo>
                <a:cubicBezTo>
                  <a:pt x="18726" y="6751"/>
                  <a:pt x="18726" y="6751"/>
                  <a:pt x="18726" y="6751"/>
                </a:cubicBezTo>
                <a:cubicBezTo>
                  <a:pt x="18744" y="6797"/>
                  <a:pt x="18763" y="6828"/>
                  <a:pt x="18790" y="6875"/>
                </a:cubicBezTo>
                <a:cubicBezTo>
                  <a:pt x="18808" y="6906"/>
                  <a:pt x="18799" y="6968"/>
                  <a:pt x="18818" y="7015"/>
                </a:cubicBezTo>
                <a:cubicBezTo>
                  <a:pt x="18827" y="7030"/>
                  <a:pt x="18827" y="7046"/>
                  <a:pt x="18836" y="7077"/>
                </a:cubicBezTo>
                <a:cubicBezTo>
                  <a:pt x="18845" y="7124"/>
                  <a:pt x="18863" y="7170"/>
                  <a:pt x="18863" y="7232"/>
                </a:cubicBezTo>
                <a:cubicBezTo>
                  <a:pt x="18863" y="7232"/>
                  <a:pt x="18863" y="7248"/>
                  <a:pt x="18863" y="7248"/>
                </a:cubicBezTo>
                <a:cubicBezTo>
                  <a:pt x="18873" y="7310"/>
                  <a:pt x="18873" y="7372"/>
                  <a:pt x="18900" y="7434"/>
                </a:cubicBezTo>
                <a:cubicBezTo>
                  <a:pt x="18909" y="7450"/>
                  <a:pt x="18918" y="7481"/>
                  <a:pt x="18918" y="7512"/>
                </a:cubicBezTo>
                <a:cubicBezTo>
                  <a:pt x="18918" y="7559"/>
                  <a:pt x="18927" y="7605"/>
                  <a:pt x="18946" y="7652"/>
                </a:cubicBezTo>
                <a:cubicBezTo>
                  <a:pt x="18955" y="7683"/>
                  <a:pt x="18955" y="7699"/>
                  <a:pt x="18955" y="7745"/>
                </a:cubicBezTo>
                <a:cubicBezTo>
                  <a:pt x="18955" y="7745"/>
                  <a:pt x="18955" y="7761"/>
                  <a:pt x="18955" y="7776"/>
                </a:cubicBezTo>
                <a:cubicBezTo>
                  <a:pt x="18964" y="7807"/>
                  <a:pt x="18973" y="7838"/>
                  <a:pt x="18992" y="7854"/>
                </a:cubicBezTo>
                <a:cubicBezTo>
                  <a:pt x="18992" y="7854"/>
                  <a:pt x="19001" y="7838"/>
                  <a:pt x="19001" y="7838"/>
                </a:cubicBezTo>
                <a:cubicBezTo>
                  <a:pt x="19001" y="7823"/>
                  <a:pt x="19001" y="7807"/>
                  <a:pt x="19001" y="7792"/>
                </a:cubicBezTo>
                <a:cubicBezTo>
                  <a:pt x="19001" y="7761"/>
                  <a:pt x="19010" y="7745"/>
                  <a:pt x="19028" y="7761"/>
                </a:cubicBezTo>
                <a:cubicBezTo>
                  <a:pt x="19046" y="7761"/>
                  <a:pt x="19056" y="7776"/>
                  <a:pt x="19065" y="7792"/>
                </a:cubicBezTo>
                <a:cubicBezTo>
                  <a:pt x="19074" y="7792"/>
                  <a:pt x="19074" y="7792"/>
                  <a:pt x="19074" y="7792"/>
                </a:cubicBezTo>
                <a:cubicBezTo>
                  <a:pt x="19083" y="7792"/>
                  <a:pt x="19083" y="7776"/>
                  <a:pt x="19083" y="7776"/>
                </a:cubicBezTo>
                <a:cubicBezTo>
                  <a:pt x="19083" y="7745"/>
                  <a:pt x="19074" y="7699"/>
                  <a:pt x="19056" y="7683"/>
                </a:cubicBezTo>
                <a:cubicBezTo>
                  <a:pt x="19019" y="7668"/>
                  <a:pt x="19019" y="7590"/>
                  <a:pt x="18982" y="7559"/>
                </a:cubicBezTo>
                <a:cubicBezTo>
                  <a:pt x="18973" y="7528"/>
                  <a:pt x="18964" y="7497"/>
                  <a:pt x="18964" y="7466"/>
                </a:cubicBezTo>
                <a:cubicBezTo>
                  <a:pt x="18955" y="7419"/>
                  <a:pt x="18955" y="7372"/>
                  <a:pt x="18946" y="7326"/>
                </a:cubicBezTo>
                <a:cubicBezTo>
                  <a:pt x="18946" y="7310"/>
                  <a:pt x="18946" y="7310"/>
                  <a:pt x="18946" y="7295"/>
                </a:cubicBezTo>
                <a:cubicBezTo>
                  <a:pt x="18946" y="7279"/>
                  <a:pt x="18955" y="7248"/>
                  <a:pt x="18964" y="7248"/>
                </a:cubicBezTo>
                <a:cubicBezTo>
                  <a:pt x="18982" y="7248"/>
                  <a:pt x="18992" y="7248"/>
                  <a:pt x="19010" y="7248"/>
                </a:cubicBezTo>
                <a:cubicBezTo>
                  <a:pt x="19010" y="7217"/>
                  <a:pt x="19001" y="7201"/>
                  <a:pt x="19001" y="7186"/>
                </a:cubicBezTo>
                <a:cubicBezTo>
                  <a:pt x="18946" y="7046"/>
                  <a:pt x="18909" y="6891"/>
                  <a:pt x="18845" y="6766"/>
                </a:cubicBezTo>
                <a:cubicBezTo>
                  <a:pt x="18827" y="6735"/>
                  <a:pt x="18818" y="6689"/>
                  <a:pt x="18818" y="6626"/>
                </a:cubicBezTo>
                <a:cubicBezTo>
                  <a:pt x="18818" y="6611"/>
                  <a:pt x="18808" y="6580"/>
                  <a:pt x="18808" y="6564"/>
                </a:cubicBezTo>
                <a:cubicBezTo>
                  <a:pt x="18781" y="6502"/>
                  <a:pt x="18772" y="6424"/>
                  <a:pt x="18735" y="6393"/>
                </a:cubicBezTo>
                <a:cubicBezTo>
                  <a:pt x="18726" y="6362"/>
                  <a:pt x="18726" y="6331"/>
                  <a:pt x="18717" y="6316"/>
                </a:cubicBezTo>
                <a:cubicBezTo>
                  <a:pt x="18708" y="6285"/>
                  <a:pt x="18689" y="6285"/>
                  <a:pt x="18680" y="6269"/>
                </a:cubicBezTo>
                <a:cubicBezTo>
                  <a:pt x="18671" y="6269"/>
                  <a:pt x="18671" y="6285"/>
                  <a:pt x="18662" y="6285"/>
                </a:cubicBezTo>
                <a:cubicBezTo>
                  <a:pt x="18662" y="6285"/>
                  <a:pt x="18662" y="6300"/>
                  <a:pt x="18662" y="6300"/>
                </a:cubicBezTo>
                <a:cubicBezTo>
                  <a:pt x="18662" y="6316"/>
                  <a:pt x="18671" y="6316"/>
                  <a:pt x="18671" y="6331"/>
                </a:cubicBezTo>
                <a:cubicBezTo>
                  <a:pt x="18699" y="6378"/>
                  <a:pt x="18699" y="6378"/>
                  <a:pt x="18671" y="6440"/>
                </a:cubicBezTo>
                <a:cubicBezTo>
                  <a:pt x="18671" y="6455"/>
                  <a:pt x="18671" y="6471"/>
                  <a:pt x="18671" y="6471"/>
                </a:cubicBezTo>
                <a:cubicBezTo>
                  <a:pt x="18671" y="6487"/>
                  <a:pt x="18680" y="6502"/>
                  <a:pt x="18680" y="6518"/>
                </a:cubicBezTo>
                <a:cubicBezTo>
                  <a:pt x="18699" y="6564"/>
                  <a:pt x="18708" y="6611"/>
                  <a:pt x="18708" y="6657"/>
                </a:cubicBezTo>
                <a:cubicBezTo>
                  <a:pt x="18708" y="6673"/>
                  <a:pt x="18708" y="6673"/>
                  <a:pt x="18708" y="6689"/>
                </a:cubicBezTo>
                <a:cubicBezTo>
                  <a:pt x="18699" y="6689"/>
                  <a:pt x="18689" y="6689"/>
                  <a:pt x="18689" y="6673"/>
                </a:cubicBezTo>
                <a:cubicBezTo>
                  <a:pt x="18680" y="6642"/>
                  <a:pt x="18680" y="6611"/>
                  <a:pt x="18671" y="6595"/>
                </a:cubicBezTo>
                <a:cubicBezTo>
                  <a:pt x="18662" y="6580"/>
                  <a:pt x="18653" y="6564"/>
                  <a:pt x="18662" y="6549"/>
                </a:cubicBezTo>
                <a:cubicBezTo>
                  <a:pt x="18662" y="6502"/>
                  <a:pt x="18644" y="6471"/>
                  <a:pt x="18625" y="6455"/>
                </a:cubicBezTo>
                <a:cubicBezTo>
                  <a:pt x="18598" y="6424"/>
                  <a:pt x="18561" y="6393"/>
                  <a:pt x="18534" y="6347"/>
                </a:cubicBezTo>
                <a:cubicBezTo>
                  <a:pt x="18525" y="6347"/>
                  <a:pt x="18516" y="6347"/>
                  <a:pt x="18506" y="6347"/>
                </a:cubicBezTo>
                <a:cubicBezTo>
                  <a:pt x="18497" y="6347"/>
                  <a:pt x="18488" y="6347"/>
                  <a:pt x="18470" y="6347"/>
                </a:cubicBezTo>
                <a:cubicBezTo>
                  <a:pt x="18452" y="6347"/>
                  <a:pt x="18442" y="6362"/>
                  <a:pt x="18442" y="6393"/>
                </a:cubicBezTo>
                <a:cubicBezTo>
                  <a:pt x="18442" y="6424"/>
                  <a:pt x="18433" y="6440"/>
                  <a:pt x="18415" y="6471"/>
                </a:cubicBezTo>
                <a:cubicBezTo>
                  <a:pt x="18415" y="6471"/>
                  <a:pt x="18415" y="6471"/>
                  <a:pt x="18415" y="6471"/>
                </a:cubicBezTo>
                <a:cubicBezTo>
                  <a:pt x="18397" y="6424"/>
                  <a:pt x="18387" y="6393"/>
                  <a:pt x="18378" y="6362"/>
                </a:cubicBezTo>
                <a:cubicBezTo>
                  <a:pt x="18378" y="6362"/>
                  <a:pt x="18378" y="6347"/>
                  <a:pt x="18378" y="6347"/>
                </a:cubicBezTo>
                <a:cubicBezTo>
                  <a:pt x="18369" y="6347"/>
                  <a:pt x="18369" y="6362"/>
                  <a:pt x="18360" y="6362"/>
                </a:cubicBezTo>
                <a:cubicBezTo>
                  <a:pt x="18351" y="6378"/>
                  <a:pt x="18351" y="6393"/>
                  <a:pt x="18360" y="6409"/>
                </a:cubicBezTo>
                <a:cubicBezTo>
                  <a:pt x="18360" y="6424"/>
                  <a:pt x="18351" y="6440"/>
                  <a:pt x="18351" y="6440"/>
                </a:cubicBezTo>
                <a:cubicBezTo>
                  <a:pt x="18351" y="6440"/>
                  <a:pt x="18342" y="6440"/>
                  <a:pt x="18342" y="6424"/>
                </a:cubicBezTo>
                <a:cubicBezTo>
                  <a:pt x="18333" y="6393"/>
                  <a:pt x="18323" y="6362"/>
                  <a:pt x="18314" y="6331"/>
                </a:cubicBezTo>
                <a:cubicBezTo>
                  <a:pt x="18305" y="6300"/>
                  <a:pt x="18296" y="6285"/>
                  <a:pt x="18278" y="6300"/>
                </a:cubicBezTo>
                <a:cubicBezTo>
                  <a:pt x="18268" y="6300"/>
                  <a:pt x="18259" y="6316"/>
                  <a:pt x="18259" y="6316"/>
                </a:cubicBezTo>
                <a:cubicBezTo>
                  <a:pt x="18250" y="6316"/>
                  <a:pt x="18241" y="6316"/>
                  <a:pt x="18232" y="6316"/>
                </a:cubicBezTo>
                <a:cubicBezTo>
                  <a:pt x="18214" y="6316"/>
                  <a:pt x="18204" y="6285"/>
                  <a:pt x="18214" y="6269"/>
                </a:cubicBezTo>
                <a:cubicBezTo>
                  <a:pt x="18214" y="6253"/>
                  <a:pt x="18214" y="6238"/>
                  <a:pt x="18223" y="6222"/>
                </a:cubicBezTo>
                <a:cubicBezTo>
                  <a:pt x="18232" y="6191"/>
                  <a:pt x="18241" y="6145"/>
                  <a:pt x="18259" y="6114"/>
                </a:cubicBezTo>
                <a:cubicBezTo>
                  <a:pt x="18268" y="6067"/>
                  <a:pt x="18287" y="6020"/>
                  <a:pt x="18287" y="5974"/>
                </a:cubicBezTo>
                <a:cubicBezTo>
                  <a:pt x="18296" y="5880"/>
                  <a:pt x="18314" y="5787"/>
                  <a:pt x="18333" y="5710"/>
                </a:cubicBezTo>
                <a:cubicBezTo>
                  <a:pt x="18351" y="5647"/>
                  <a:pt x="18369" y="5601"/>
                  <a:pt x="18360" y="5523"/>
                </a:cubicBezTo>
                <a:cubicBezTo>
                  <a:pt x="18351" y="5492"/>
                  <a:pt x="18360" y="5476"/>
                  <a:pt x="18369" y="5445"/>
                </a:cubicBezTo>
                <a:cubicBezTo>
                  <a:pt x="18378" y="5414"/>
                  <a:pt x="18387" y="5383"/>
                  <a:pt x="18378" y="5337"/>
                </a:cubicBezTo>
                <a:cubicBezTo>
                  <a:pt x="18378" y="5321"/>
                  <a:pt x="18378" y="5306"/>
                  <a:pt x="18387" y="5290"/>
                </a:cubicBezTo>
                <a:cubicBezTo>
                  <a:pt x="18397" y="5243"/>
                  <a:pt x="18415" y="5228"/>
                  <a:pt x="18442" y="5212"/>
                </a:cubicBezTo>
                <a:cubicBezTo>
                  <a:pt x="18470" y="5197"/>
                  <a:pt x="18497" y="5181"/>
                  <a:pt x="18534" y="5166"/>
                </a:cubicBezTo>
                <a:cubicBezTo>
                  <a:pt x="18543" y="5150"/>
                  <a:pt x="18552" y="5150"/>
                  <a:pt x="18571" y="5166"/>
                </a:cubicBezTo>
                <a:cubicBezTo>
                  <a:pt x="18580" y="5181"/>
                  <a:pt x="18598" y="5181"/>
                  <a:pt x="18598" y="5150"/>
                </a:cubicBezTo>
                <a:cubicBezTo>
                  <a:pt x="18616" y="5119"/>
                  <a:pt x="18635" y="5104"/>
                  <a:pt x="18653" y="5104"/>
                </a:cubicBezTo>
                <a:cubicBezTo>
                  <a:pt x="18680" y="5119"/>
                  <a:pt x="18708" y="5088"/>
                  <a:pt x="18735" y="5088"/>
                </a:cubicBezTo>
                <a:cubicBezTo>
                  <a:pt x="18735" y="5088"/>
                  <a:pt x="18744" y="5072"/>
                  <a:pt x="18744" y="5072"/>
                </a:cubicBezTo>
                <a:cubicBezTo>
                  <a:pt x="18754" y="5057"/>
                  <a:pt x="18754" y="5026"/>
                  <a:pt x="18754" y="5010"/>
                </a:cubicBezTo>
                <a:cubicBezTo>
                  <a:pt x="18763" y="4979"/>
                  <a:pt x="18772" y="4964"/>
                  <a:pt x="18790" y="4964"/>
                </a:cubicBezTo>
                <a:cubicBezTo>
                  <a:pt x="18827" y="4979"/>
                  <a:pt x="18863" y="4979"/>
                  <a:pt x="18900" y="4995"/>
                </a:cubicBezTo>
                <a:cubicBezTo>
                  <a:pt x="18900" y="4995"/>
                  <a:pt x="18909" y="4995"/>
                  <a:pt x="18918" y="5010"/>
                </a:cubicBezTo>
                <a:cubicBezTo>
                  <a:pt x="18918" y="5010"/>
                  <a:pt x="18918" y="5026"/>
                  <a:pt x="18918" y="5026"/>
                </a:cubicBezTo>
                <a:cubicBezTo>
                  <a:pt x="18918" y="5041"/>
                  <a:pt x="18918" y="5041"/>
                  <a:pt x="18909" y="5057"/>
                </a:cubicBezTo>
                <a:cubicBezTo>
                  <a:pt x="18909" y="5072"/>
                  <a:pt x="18909" y="5088"/>
                  <a:pt x="18918" y="5104"/>
                </a:cubicBezTo>
                <a:cubicBezTo>
                  <a:pt x="18927" y="5119"/>
                  <a:pt x="18937" y="5119"/>
                  <a:pt x="18946" y="5119"/>
                </a:cubicBezTo>
                <a:cubicBezTo>
                  <a:pt x="18973" y="5088"/>
                  <a:pt x="19010" y="5072"/>
                  <a:pt x="19028" y="5026"/>
                </a:cubicBezTo>
                <a:cubicBezTo>
                  <a:pt x="19028" y="5010"/>
                  <a:pt x="19037" y="5010"/>
                  <a:pt x="19056" y="5010"/>
                </a:cubicBezTo>
                <a:cubicBezTo>
                  <a:pt x="19065" y="5010"/>
                  <a:pt x="19074" y="5010"/>
                  <a:pt x="19083" y="4995"/>
                </a:cubicBezTo>
                <a:cubicBezTo>
                  <a:pt x="19092" y="4979"/>
                  <a:pt x="19111" y="4964"/>
                  <a:pt x="19111" y="4933"/>
                </a:cubicBezTo>
                <a:cubicBezTo>
                  <a:pt x="19101" y="4902"/>
                  <a:pt x="19083" y="4902"/>
                  <a:pt x="19065" y="4902"/>
                </a:cubicBezTo>
                <a:cubicBezTo>
                  <a:pt x="19065" y="4902"/>
                  <a:pt x="19065" y="4902"/>
                  <a:pt x="19065" y="4902"/>
                </a:cubicBezTo>
                <a:cubicBezTo>
                  <a:pt x="19056" y="4886"/>
                  <a:pt x="19046" y="4886"/>
                  <a:pt x="19046" y="4870"/>
                </a:cubicBezTo>
                <a:cubicBezTo>
                  <a:pt x="19028" y="4824"/>
                  <a:pt x="19028" y="4777"/>
                  <a:pt x="19037" y="4731"/>
                </a:cubicBezTo>
                <a:cubicBezTo>
                  <a:pt x="19046" y="4715"/>
                  <a:pt x="19046" y="4699"/>
                  <a:pt x="19046" y="4699"/>
                </a:cubicBezTo>
                <a:cubicBezTo>
                  <a:pt x="19056" y="4653"/>
                  <a:pt x="19056" y="4622"/>
                  <a:pt x="19056" y="4575"/>
                </a:cubicBezTo>
                <a:cubicBezTo>
                  <a:pt x="19056" y="4529"/>
                  <a:pt x="19056" y="4466"/>
                  <a:pt x="19056" y="4420"/>
                </a:cubicBezTo>
                <a:cubicBezTo>
                  <a:pt x="19056" y="4373"/>
                  <a:pt x="19065" y="4342"/>
                  <a:pt x="19092" y="4327"/>
                </a:cubicBezTo>
                <a:cubicBezTo>
                  <a:pt x="19101" y="4327"/>
                  <a:pt x="19120" y="4311"/>
                  <a:pt x="19138" y="4295"/>
                </a:cubicBezTo>
                <a:cubicBezTo>
                  <a:pt x="19156" y="4280"/>
                  <a:pt x="19175" y="4280"/>
                  <a:pt x="19193" y="4280"/>
                </a:cubicBezTo>
                <a:cubicBezTo>
                  <a:pt x="19202" y="4295"/>
                  <a:pt x="19211" y="4280"/>
                  <a:pt x="19220" y="4264"/>
                </a:cubicBezTo>
                <a:cubicBezTo>
                  <a:pt x="19229" y="4264"/>
                  <a:pt x="19239" y="4264"/>
                  <a:pt x="19239" y="4280"/>
                </a:cubicBezTo>
                <a:cubicBezTo>
                  <a:pt x="19239" y="4311"/>
                  <a:pt x="19248" y="4342"/>
                  <a:pt x="19248" y="4373"/>
                </a:cubicBezTo>
                <a:cubicBezTo>
                  <a:pt x="19248" y="4404"/>
                  <a:pt x="19257" y="4420"/>
                  <a:pt x="19275" y="4435"/>
                </a:cubicBezTo>
                <a:cubicBezTo>
                  <a:pt x="19284" y="4451"/>
                  <a:pt x="19303" y="4466"/>
                  <a:pt x="19321" y="4482"/>
                </a:cubicBezTo>
                <a:cubicBezTo>
                  <a:pt x="19321" y="4482"/>
                  <a:pt x="19330" y="4482"/>
                  <a:pt x="19330" y="4482"/>
                </a:cubicBezTo>
                <a:cubicBezTo>
                  <a:pt x="19339" y="4466"/>
                  <a:pt x="19339" y="4451"/>
                  <a:pt x="19348" y="4435"/>
                </a:cubicBezTo>
                <a:cubicBezTo>
                  <a:pt x="19348" y="4389"/>
                  <a:pt x="19358" y="4342"/>
                  <a:pt x="19358" y="4280"/>
                </a:cubicBezTo>
                <a:cubicBezTo>
                  <a:pt x="19367" y="4249"/>
                  <a:pt x="19376" y="4233"/>
                  <a:pt x="19394" y="4218"/>
                </a:cubicBezTo>
                <a:cubicBezTo>
                  <a:pt x="19403" y="4202"/>
                  <a:pt x="19403" y="4187"/>
                  <a:pt x="19403" y="4171"/>
                </a:cubicBezTo>
                <a:cubicBezTo>
                  <a:pt x="19403" y="4171"/>
                  <a:pt x="19403" y="4171"/>
                  <a:pt x="19403" y="4171"/>
                </a:cubicBezTo>
                <a:cubicBezTo>
                  <a:pt x="19367" y="4109"/>
                  <a:pt x="19358" y="4047"/>
                  <a:pt x="19348" y="3969"/>
                </a:cubicBezTo>
                <a:cubicBezTo>
                  <a:pt x="19348" y="3969"/>
                  <a:pt x="19348" y="3969"/>
                  <a:pt x="19348" y="3969"/>
                </a:cubicBezTo>
                <a:cubicBezTo>
                  <a:pt x="19358" y="3938"/>
                  <a:pt x="19385" y="3923"/>
                  <a:pt x="19403" y="3938"/>
                </a:cubicBezTo>
                <a:cubicBezTo>
                  <a:pt x="19413" y="3938"/>
                  <a:pt x="19422" y="3954"/>
                  <a:pt x="19413" y="3969"/>
                </a:cubicBezTo>
                <a:cubicBezTo>
                  <a:pt x="19403" y="4016"/>
                  <a:pt x="19403" y="4047"/>
                  <a:pt x="19422" y="4078"/>
                </a:cubicBezTo>
                <a:cubicBezTo>
                  <a:pt x="19431" y="4125"/>
                  <a:pt x="19449" y="4171"/>
                  <a:pt x="19449" y="4233"/>
                </a:cubicBezTo>
                <a:cubicBezTo>
                  <a:pt x="19449" y="4249"/>
                  <a:pt x="19449" y="4249"/>
                  <a:pt x="19458" y="4264"/>
                </a:cubicBezTo>
                <a:cubicBezTo>
                  <a:pt x="19477" y="4295"/>
                  <a:pt x="19467" y="4342"/>
                  <a:pt x="19477" y="4389"/>
                </a:cubicBezTo>
                <a:cubicBezTo>
                  <a:pt x="19467" y="4420"/>
                  <a:pt x="19458" y="4435"/>
                  <a:pt x="19440" y="4466"/>
                </a:cubicBezTo>
                <a:cubicBezTo>
                  <a:pt x="19440" y="4466"/>
                  <a:pt x="19440" y="4466"/>
                  <a:pt x="19440" y="4482"/>
                </a:cubicBezTo>
                <a:cubicBezTo>
                  <a:pt x="19431" y="4497"/>
                  <a:pt x="19422" y="4513"/>
                  <a:pt x="19422" y="4544"/>
                </a:cubicBezTo>
                <a:cubicBezTo>
                  <a:pt x="19422" y="4622"/>
                  <a:pt x="19431" y="4699"/>
                  <a:pt x="19413" y="4762"/>
                </a:cubicBezTo>
                <a:cubicBezTo>
                  <a:pt x="19403" y="4777"/>
                  <a:pt x="19413" y="4793"/>
                  <a:pt x="19403" y="4824"/>
                </a:cubicBezTo>
                <a:cubicBezTo>
                  <a:pt x="19403" y="4886"/>
                  <a:pt x="19403" y="4948"/>
                  <a:pt x="19403" y="5026"/>
                </a:cubicBezTo>
                <a:cubicBezTo>
                  <a:pt x="19413" y="5072"/>
                  <a:pt x="19403" y="5135"/>
                  <a:pt x="19385" y="5166"/>
                </a:cubicBezTo>
                <a:cubicBezTo>
                  <a:pt x="19376" y="5181"/>
                  <a:pt x="19376" y="5197"/>
                  <a:pt x="19367" y="5212"/>
                </a:cubicBezTo>
                <a:cubicBezTo>
                  <a:pt x="19367" y="5212"/>
                  <a:pt x="19358" y="5228"/>
                  <a:pt x="19348" y="5228"/>
                </a:cubicBezTo>
                <a:cubicBezTo>
                  <a:pt x="19330" y="5259"/>
                  <a:pt x="19330" y="5259"/>
                  <a:pt x="19339" y="5290"/>
                </a:cubicBezTo>
                <a:cubicBezTo>
                  <a:pt x="19358" y="5321"/>
                  <a:pt x="19358" y="5368"/>
                  <a:pt x="19358" y="5414"/>
                </a:cubicBezTo>
                <a:cubicBezTo>
                  <a:pt x="19358" y="5430"/>
                  <a:pt x="19348" y="5445"/>
                  <a:pt x="19348" y="5476"/>
                </a:cubicBezTo>
                <a:cubicBezTo>
                  <a:pt x="19339" y="5508"/>
                  <a:pt x="19339" y="5539"/>
                  <a:pt x="19339" y="5570"/>
                </a:cubicBezTo>
                <a:cubicBezTo>
                  <a:pt x="19339" y="5616"/>
                  <a:pt x="19358" y="5663"/>
                  <a:pt x="19367" y="5725"/>
                </a:cubicBezTo>
                <a:cubicBezTo>
                  <a:pt x="19394" y="5896"/>
                  <a:pt x="19458" y="6036"/>
                  <a:pt x="19513" y="6191"/>
                </a:cubicBezTo>
                <a:cubicBezTo>
                  <a:pt x="19522" y="6238"/>
                  <a:pt x="19541" y="6269"/>
                  <a:pt x="19559" y="6316"/>
                </a:cubicBezTo>
                <a:cubicBezTo>
                  <a:pt x="19568" y="6347"/>
                  <a:pt x="19577" y="6378"/>
                  <a:pt x="19586" y="6393"/>
                </a:cubicBezTo>
                <a:cubicBezTo>
                  <a:pt x="19605" y="6424"/>
                  <a:pt x="19623" y="6455"/>
                  <a:pt x="19632" y="6487"/>
                </a:cubicBezTo>
                <a:cubicBezTo>
                  <a:pt x="19641" y="6533"/>
                  <a:pt x="19651" y="6564"/>
                  <a:pt x="19660" y="6611"/>
                </a:cubicBezTo>
                <a:cubicBezTo>
                  <a:pt x="19669" y="6642"/>
                  <a:pt x="19687" y="6657"/>
                  <a:pt x="19705" y="6689"/>
                </a:cubicBezTo>
                <a:cubicBezTo>
                  <a:pt x="19705" y="6689"/>
                  <a:pt x="19715" y="6673"/>
                  <a:pt x="19715" y="6673"/>
                </a:cubicBezTo>
                <a:cubicBezTo>
                  <a:pt x="19733" y="6657"/>
                  <a:pt x="19733" y="6626"/>
                  <a:pt x="19742" y="6595"/>
                </a:cubicBezTo>
                <a:cubicBezTo>
                  <a:pt x="19760" y="6518"/>
                  <a:pt x="19760" y="6455"/>
                  <a:pt x="19751" y="6378"/>
                </a:cubicBezTo>
                <a:cubicBezTo>
                  <a:pt x="19733" y="6285"/>
                  <a:pt x="19724" y="6269"/>
                  <a:pt x="19779" y="6222"/>
                </a:cubicBezTo>
                <a:cubicBezTo>
                  <a:pt x="19779" y="6222"/>
                  <a:pt x="19788" y="6222"/>
                  <a:pt x="19788" y="6207"/>
                </a:cubicBezTo>
                <a:cubicBezTo>
                  <a:pt x="19797" y="6207"/>
                  <a:pt x="19797" y="6191"/>
                  <a:pt x="19788" y="6176"/>
                </a:cubicBezTo>
                <a:cubicBezTo>
                  <a:pt x="19788" y="6160"/>
                  <a:pt x="19779" y="6145"/>
                  <a:pt x="19769" y="6129"/>
                </a:cubicBezTo>
                <a:cubicBezTo>
                  <a:pt x="19760" y="6114"/>
                  <a:pt x="19760" y="6083"/>
                  <a:pt x="19760" y="6067"/>
                </a:cubicBezTo>
                <a:cubicBezTo>
                  <a:pt x="19760" y="6036"/>
                  <a:pt x="19760" y="5989"/>
                  <a:pt x="19760" y="5943"/>
                </a:cubicBezTo>
                <a:cubicBezTo>
                  <a:pt x="19769" y="5927"/>
                  <a:pt x="19779" y="5896"/>
                  <a:pt x="19797" y="5896"/>
                </a:cubicBezTo>
                <a:cubicBezTo>
                  <a:pt x="19806" y="5880"/>
                  <a:pt x="19815" y="5865"/>
                  <a:pt x="19824" y="5865"/>
                </a:cubicBezTo>
                <a:cubicBezTo>
                  <a:pt x="19843" y="5849"/>
                  <a:pt x="19843" y="5818"/>
                  <a:pt x="19834" y="5803"/>
                </a:cubicBezTo>
                <a:cubicBezTo>
                  <a:pt x="19824" y="5772"/>
                  <a:pt x="19815" y="5756"/>
                  <a:pt x="19797" y="5725"/>
                </a:cubicBezTo>
                <a:cubicBezTo>
                  <a:pt x="19760" y="5663"/>
                  <a:pt x="19751" y="5601"/>
                  <a:pt x="19760" y="5523"/>
                </a:cubicBezTo>
                <a:cubicBezTo>
                  <a:pt x="19760" y="5508"/>
                  <a:pt x="19769" y="5492"/>
                  <a:pt x="19779" y="5492"/>
                </a:cubicBezTo>
                <a:cubicBezTo>
                  <a:pt x="19788" y="5492"/>
                  <a:pt x="19788" y="5492"/>
                  <a:pt x="19797" y="5492"/>
                </a:cubicBezTo>
                <a:cubicBezTo>
                  <a:pt x="19806" y="5492"/>
                  <a:pt x="19824" y="5461"/>
                  <a:pt x="19815" y="5445"/>
                </a:cubicBezTo>
                <a:cubicBezTo>
                  <a:pt x="19806" y="5414"/>
                  <a:pt x="19797" y="5383"/>
                  <a:pt x="19788" y="5352"/>
                </a:cubicBezTo>
                <a:cubicBezTo>
                  <a:pt x="19779" y="5321"/>
                  <a:pt x="19769" y="5306"/>
                  <a:pt x="19751" y="5321"/>
                </a:cubicBezTo>
                <a:cubicBezTo>
                  <a:pt x="19742" y="5321"/>
                  <a:pt x="19733" y="5306"/>
                  <a:pt x="19733" y="5306"/>
                </a:cubicBezTo>
                <a:cubicBezTo>
                  <a:pt x="19724" y="5274"/>
                  <a:pt x="19715" y="5228"/>
                  <a:pt x="19724" y="5181"/>
                </a:cubicBezTo>
                <a:cubicBezTo>
                  <a:pt x="19724" y="5181"/>
                  <a:pt x="19724" y="5166"/>
                  <a:pt x="19724" y="5150"/>
                </a:cubicBezTo>
                <a:cubicBezTo>
                  <a:pt x="19724" y="5135"/>
                  <a:pt x="19724" y="5119"/>
                  <a:pt x="19715" y="5119"/>
                </a:cubicBezTo>
                <a:cubicBezTo>
                  <a:pt x="19705" y="5088"/>
                  <a:pt x="19687" y="5088"/>
                  <a:pt x="19669" y="5072"/>
                </a:cubicBezTo>
                <a:cubicBezTo>
                  <a:pt x="19669" y="5072"/>
                  <a:pt x="19660" y="5088"/>
                  <a:pt x="19660" y="5088"/>
                </a:cubicBezTo>
                <a:cubicBezTo>
                  <a:pt x="19651" y="5104"/>
                  <a:pt x="19651" y="5104"/>
                  <a:pt x="19651" y="5119"/>
                </a:cubicBezTo>
                <a:cubicBezTo>
                  <a:pt x="19651" y="5119"/>
                  <a:pt x="19651" y="5119"/>
                  <a:pt x="19651" y="5119"/>
                </a:cubicBezTo>
                <a:cubicBezTo>
                  <a:pt x="19651" y="5119"/>
                  <a:pt x="19651" y="5119"/>
                  <a:pt x="19651" y="5119"/>
                </a:cubicBezTo>
                <a:cubicBezTo>
                  <a:pt x="19651" y="5119"/>
                  <a:pt x="19651" y="5119"/>
                  <a:pt x="19651" y="5119"/>
                </a:cubicBezTo>
                <a:cubicBezTo>
                  <a:pt x="19651" y="5135"/>
                  <a:pt x="19651" y="5135"/>
                  <a:pt x="19651" y="5119"/>
                </a:cubicBezTo>
                <a:cubicBezTo>
                  <a:pt x="19651" y="5119"/>
                  <a:pt x="19651" y="5119"/>
                  <a:pt x="19651" y="5119"/>
                </a:cubicBezTo>
                <a:cubicBezTo>
                  <a:pt x="19651" y="5119"/>
                  <a:pt x="19651" y="5119"/>
                  <a:pt x="19651" y="5119"/>
                </a:cubicBezTo>
                <a:cubicBezTo>
                  <a:pt x="19632" y="5104"/>
                  <a:pt x="19623" y="5088"/>
                  <a:pt x="19614" y="5057"/>
                </a:cubicBezTo>
                <a:cubicBezTo>
                  <a:pt x="19605" y="5010"/>
                  <a:pt x="19605" y="4964"/>
                  <a:pt x="19605" y="4917"/>
                </a:cubicBezTo>
                <a:cubicBezTo>
                  <a:pt x="19605" y="4839"/>
                  <a:pt x="19605" y="4762"/>
                  <a:pt x="19577" y="4699"/>
                </a:cubicBezTo>
                <a:cubicBezTo>
                  <a:pt x="19577" y="4684"/>
                  <a:pt x="19577" y="4668"/>
                  <a:pt x="19568" y="4668"/>
                </a:cubicBezTo>
                <a:cubicBezTo>
                  <a:pt x="19568" y="4622"/>
                  <a:pt x="19577" y="4575"/>
                  <a:pt x="19605" y="4560"/>
                </a:cubicBezTo>
                <a:cubicBezTo>
                  <a:pt x="19614" y="4560"/>
                  <a:pt x="19623" y="4575"/>
                  <a:pt x="19623" y="4560"/>
                </a:cubicBezTo>
                <a:cubicBezTo>
                  <a:pt x="19641" y="4560"/>
                  <a:pt x="19641" y="4560"/>
                  <a:pt x="19651" y="4544"/>
                </a:cubicBezTo>
                <a:cubicBezTo>
                  <a:pt x="19651" y="4513"/>
                  <a:pt x="19651" y="4497"/>
                  <a:pt x="19660" y="4482"/>
                </a:cubicBezTo>
                <a:cubicBezTo>
                  <a:pt x="19669" y="4466"/>
                  <a:pt x="19678" y="4466"/>
                  <a:pt x="19678" y="4466"/>
                </a:cubicBezTo>
                <a:cubicBezTo>
                  <a:pt x="19687" y="4497"/>
                  <a:pt x="19687" y="4513"/>
                  <a:pt x="19696" y="4529"/>
                </a:cubicBezTo>
                <a:cubicBezTo>
                  <a:pt x="19696" y="4544"/>
                  <a:pt x="19705" y="4544"/>
                  <a:pt x="19715" y="4544"/>
                </a:cubicBezTo>
                <a:cubicBezTo>
                  <a:pt x="19715" y="4544"/>
                  <a:pt x="19724" y="4529"/>
                  <a:pt x="19724" y="4529"/>
                </a:cubicBezTo>
                <a:cubicBezTo>
                  <a:pt x="19724" y="4497"/>
                  <a:pt x="19733" y="4482"/>
                  <a:pt x="19733" y="4451"/>
                </a:cubicBezTo>
                <a:cubicBezTo>
                  <a:pt x="19733" y="4420"/>
                  <a:pt x="19742" y="4404"/>
                  <a:pt x="19760" y="4373"/>
                </a:cubicBezTo>
                <a:cubicBezTo>
                  <a:pt x="19779" y="4342"/>
                  <a:pt x="19797" y="4327"/>
                  <a:pt x="19824" y="4327"/>
                </a:cubicBezTo>
                <a:cubicBezTo>
                  <a:pt x="19843" y="4311"/>
                  <a:pt x="19852" y="4342"/>
                  <a:pt x="19861" y="4358"/>
                </a:cubicBezTo>
                <a:cubicBezTo>
                  <a:pt x="19879" y="4358"/>
                  <a:pt x="19888" y="4389"/>
                  <a:pt x="19907" y="4404"/>
                </a:cubicBezTo>
                <a:cubicBezTo>
                  <a:pt x="19907" y="4404"/>
                  <a:pt x="19916" y="4404"/>
                  <a:pt x="19916" y="4404"/>
                </a:cubicBezTo>
                <a:cubicBezTo>
                  <a:pt x="19925" y="4420"/>
                  <a:pt x="19934" y="4420"/>
                  <a:pt x="19943" y="4420"/>
                </a:cubicBezTo>
                <a:cubicBezTo>
                  <a:pt x="19953" y="4420"/>
                  <a:pt x="19953" y="4404"/>
                  <a:pt x="19953" y="4389"/>
                </a:cubicBezTo>
                <a:cubicBezTo>
                  <a:pt x="19953" y="4358"/>
                  <a:pt x="19943" y="4327"/>
                  <a:pt x="19943" y="4295"/>
                </a:cubicBezTo>
                <a:cubicBezTo>
                  <a:pt x="19953" y="4264"/>
                  <a:pt x="19953" y="4233"/>
                  <a:pt x="19962" y="4202"/>
                </a:cubicBezTo>
                <a:cubicBezTo>
                  <a:pt x="19962" y="4171"/>
                  <a:pt x="19971" y="4125"/>
                  <a:pt x="19971" y="4078"/>
                </a:cubicBezTo>
                <a:cubicBezTo>
                  <a:pt x="19971" y="4000"/>
                  <a:pt x="19989" y="3938"/>
                  <a:pt x="20007" y="3876"/>
                </a:cubicBezTo>
                <a:cubicBezTo>
                  <a:pt x="20017" y="3845"/>
                  <a:pt x="20026" y="3814"/>
                  <a:pt x="20035" y="3767"/>
                </a:cubicBezTo>
                <a:cubicBezTo>
                  <a:pt x="20053" y="3720"/>
                  <a:pt x="20072" y="3658"/>
                  <a:pt x="20099" y="3627"/>
                </a:cubicBezTo>
                <a:cubicBezTo>
                  <a:pt x="20108" y="3612"/>
                  <a:pt x="20126" y="3596"/>
                  <a:pt x="20136" y="3596"/>
                </a:cubicBezTo>
                <a:cubicBezTo>
                  <a:pt x="20154" y="3596"/>
                  <a:pt x="20172" y="3596"/>
                  <a:pt x="20191" y="3596"/>
                </a:cubicBezTo>
                <a:cubicBezTo>
                  <a:pt x="20200" y="3596"/>
                  <a:pt x="20209" y="3596"/>
                  <a:pt x="20218" y="3596"/>
                </a:cubicBezTo>
                <a:cubicBezTo>
                  <a:pt x="20227" y="3596"/>
                  <a:pt x="20227" y="3581"/>
                  <a:pt x="20227" y="3581"/>
                </a:cubicBezTo>
                <a:cubicBezTo>
                  <a:pt x="20227" y="3518"/>
                  <a:pt x="20227" y="3456"/>
                  <a:pt x="20200" y="3410"/>
                </a:cubicBezTo>
                <a:cubicBezTo>
                  <a:pt x="20191" y="3410"/>
                  <a:pt x="20191" y="3394"/>
                  <a:pt x="20181" y="3379"/>
                </a:cubicBezTo>
                <a:cubicBezTo>
                  <a:pt x="20181" y="3363"/>
                  <a:pt x="20172" y="3348"/>
                  <a:pt x="20163" y="3348"/>
                </a:cubicBezTo>
                <a:cubicBezTo>
                  <a:pt x="20136" y="3332"/>
                  <a:pt x="20117" y="3285"/>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54"/>
                  <a:pt x="20081" y="3239"/>
                  <a:pt x="20072" y="3223"/>
                </a:cubicBezTo>
                <a:cubicBezTo>
                  <a:pt x="20072" y="3192"/>
                  <a:pt x="20053" y="3161"/>
                  <a:pt x="20035" y="3161"/>
                </a:cubicBezTo>
                <a:cubicBezTo>
                  <a:pt x="20026" y="3161"/>
                  <a:pt x="20026" y="3161"/>
                  <a:pt x="20017" y="3161"/>
                </a:cubicBezTo>
                <a:cubicBezTo>
                  <a:pt x="20017" y="3146"/>
                  <a:pt x="20017" y="3146"/>
                  <a:pt x="20017" y="3130"/>
                </a:cubicBezTo>
                <a:cubicBezTo>
                  <a:pt x="20007" y="3099"/>
                  <a:pt x="19998" y="3083"/>
                  <a:pt x="19971" y="3083"/>
                </a:cubicBezTo>
                <a:cubicBezTo>
                  <a:pt x="19943" y="3099"/>
                  <a:pt x="19934" y="3068"/>
                  <a:pt x="19916" y="3052"/>
                </a:cubicBezTo>
                <a:cubicBezTo>
                  <a:pt x="19916" y="3037"/>
                  <a:pt x="19916" y="3021"/>
                  <a:pt x="19925" y="3021"/>
                </a:cubicBezTo>
                <a:cubicBezTo>
                  <a:pt x="19934" y="3006"/>
                  <a:pt x="19943" y="3006"/>
                  <a:pt x="19953" y="3006"/>
                </a:cubicBezTo>
                <a:cubicBezTo>
                  <a:pt x="19980" y="2990"/>
                  <a:pt x="19998" y="2944"/>
                  <a:pt x="19998" y="2897"/>
                </a:cubicBezTo>
                <a:cubicBezTo>
                  <a:pt x="19998" y="2850"/>
                  <a:pt x="19998" y="2788"/>
                  <a:pt x="19998" y="2742"/>
                </a:cubicBezTo>
                <a:cubicBezTo>
                  <a:pt x="19998" y="2726"/>
                  <a:pt x="19998" y="2695"/>
                  <a:pt x="19998" y="2679"/>
                </a:cubicBezTo>
                <a:cubicBezTo>
                  <a:pt x="19989" y="2664"/>
                  <a:pt x="19980" y="2648"/>
                  <a:pt x="19980" y="2617"/>
                </a:cubicBezTo>
                <a:cubicBezTo>
                  <a:pt x="19971" y="2586"/>
                  <a:pt x="19953" y="2571"/>
                  <a:pt x="19934" y="2571"/>
                </a:cubicBezTo>
                <a:cubicBezTo>
                  <a:pt x="19916" y="2555"/>
                  <a:pt x="19898" y="2539"/>
                  <a:pt x="19888" y="2508"/>
                </a:cubicBezTo>
                <a:cubicBezTo>
                  <a:pt x="19888" y="2508"/>
                  <a:pt x="19879" y="2493"/>
                  <a:pt x="19888" y="2477"/>
                </a:cubicBezTo>
                <a:cubicBezTo>
                  <a:pt x="19888" y="2462"/>
                  <a:pt x="19898" y="2446"/>
                  <a:pt x="19898" y="2446"/>
                </a:cubicBezTo>
                <a:cubicBezTo>
                  <a:pt x="19907" y="2415"/>
                  <a:pt x="19916" y="2415"/>
                  <a:pt x="19916" y="2431"/>
                </a:cubicBezTo>
                <a:cubicBezTo>
                  <a:pt x="19925" y="2462"/>
                  <a:pt x="19943" y="2493"/>
                  <a:pt x="19953" y="2508"/>
                </a:cubicBezTo>
                <a:cubicBezTo>
                  <a:pt x="20007" y="2539"/>
                  <a:pt x="20007" y="2539"/>
                  <a:pt x="20035" y="2462"/>
                </a:cubicBezTo>
                <a:cubicBezTo>
                  <a:pt x="20035" y="2446"/>
                  <a:pt x="20035" y="2431"/>
                  <a:pt x="20035" y="2431"/>
                </a:cubicBezTo>
                <a:cubicBezTo>
                  <a:pt x="20044" y="2400"/>
                  <a:pt x="20062" y="2400"/>
                  <a:pt x="20081" y="2384"/>
                </a:cubicBezTo>
                <a:cubicBezTo>
                  <a:pt x="20090" y="2384"/>
                  <a:pt x="20099" y="2400"/>
                  <a:pt x="20108" y="2415"/>
                </a:cubicBezTo>
                <a:cubicBezTo>
                  <a:pt x="20117" y="2431"/>
                  <a:pt x="20126" y="2446"/>
                  <a:pt x="20136" y="2462"/>
                </a:cubicBezTo>
                <a:cubicBezTo>
                  <a:pt x="20145" y="2493"/>
                  <a:pt x="20163" y="2493"/>
                  <a:pt x="20181" y="2477"/>
                </a:cubicBezTo>
                <a:cubicBezTo>
                  <a:pt x="20200" y="2462"/>
                  <a:pt x="20218" y="2446"/>
                  <a:pt x="20236" y="2446"/>
                </a:cubicBezTo>
                <a:cubicBezTo>
                  <a:pt x="20245" y="2446"/>
                  <a:pt x="20264" y="2462"/>
                  <a:pt x="20273" y="2462"/>
                </a:cubicBezTo>
                <a:cubicBezTo>
                  <a:pt x="20282" y="2462"/>
                  <a:pt x="20300" y="2446"/>
                  <a:pt x="20309" y="2446"/>
                </a:cubicBezTo>
                <a:cubicBezTo>
                  <a:pt x="20309" y="2446"/>
                  <a:pt x="20319" y="2431"/>
                  <a:pt x="20319" y="2431"/>
                </a:cubicBezTo>
                <a:cubicBezTo>
                  <a:pt x="20328" y="2431"/>
                  <a:pt x="20328" y="2415"/>
                  <a:pt x="20328" y="2415"/>
                </a:cubicBezTo>
                <a:cubicBezTo>
                  <a:pt x="20328" y="2369"/>
                  <a:pt x="20328" y="2322"/>
                  <a:pt x="20291" y="2306"/>
                </a:cubicBezTo>
                <a:cubicBezTo>
                  <a:pt x="20273" y="2306"/>
                  <a:pt x="20273" y="2291"/>
                  <a:pt x="20273" y="2275"/>
                </a:cubicBezTo>
                <a:cubicBezTo>
                  <a:pt x="20264" y="2260"/>
                  <a:pt x="20264" y="2244"/>
                  <a:pt x="20273" y="2244"/>
                </a:cubicBezTo>
                <a:cubicBezTo>
                  <a:pt x="20273" y="2198"/>
                  <a:pt x="20264" y="2167"/>
                  <a:pt x="20236" y="2135"/>
                </a:cubicBezTo>
                <a:cubicBezTo>
                  <a:pt x="20227" y="2135"/>
                  <a:pt x="20218" y="2104"/>
                  <a:pt x="20209" y="2089"/>
                </a:cubicBezTo>
                <a:cubicBezTo>
                  <a:pt x="20200" y="2073"/>
                  <a:pt x="20200" y="2058"/>
                  <a:pt x="20218" y="2042"/>
                </a:cubicBezTo>
                <a:cubicBezTo>
                  <a:pt x="20236" y="2011"/>
                  <a:pt x="20245" y="1980"/>
                  <a:pt x="20255" y="1949"/>
                </a:cubicBezTo>
                <a:cubicBezTo>
                  <a:pt x="20255" y="1933"/>
                  <a:pt x="20255" y="1918"/>
                  <a:pt x="20245" y="1902"/>
                </a:cubicBezTo>
                <a:cubicBezTo>
                  <a:pt x="20227" y="1856"/>
                  <a:pt x="20218" y="1809"/>
                  <a:pt x="20218" y="1747"/>
                </a:cubicBezTo>
                <a:cubicBezTo>
                  <a:pt x="20218" y="1731"/>
                  <a:pt x="20209" y="1731"/>
                  <a:pt x="20200" y="1731"/>
                </a:cubicBezTo>
                <a:cubicBezTo>
                  <a:pt x="20200" y="1731"/>
                  <a:pt x="20191" y="1731"/>
                  <a:pt x="20181" y="1731"/>
                </a:cubicBezTo>
                <a:cubicBezTo>
                  <a:pt x="20154" y="1716"/>
                  <a:pt x="20126" y="1700"/>
                  <a:pt x="20099" y="1700"/>
                </a:cubicBezTo>
                <a:cubicBezTo>
                  <a:pt x="20090" y="1700"/>
                  <a:pt x="20081" y="1685"/>
                  <a:pt x="20072" y="1669"/>
                </a:cubicBezTo>
                <a:cubicBezTo>
                  <a:pt x="20053" y="1654"/>
                  <a:pt x="20044" y="1669"/>
                  <a:pt x="20026" y="1685"/>
                </a:cubicBezTo>
                <a:cubicBezTo>
                  <a:pt x="20007" y="1716"/>
                  <a:pt x="19998" y="1747"/>
                  <a:pt x="19971" y="1763"/>
                </a:cubicBezTo>
                <a:cubicBezTo>
                  <a:pt x="19971" y="1763"/>
                  <a:pt x="19962" y="1763"/>
                  <a:pt x="19962" y="1778"/>
                </a:cubicBezTo>
                <a:cubicBezTo>
                  <a:pt x="19953" y="1794"/>
                  <a:pt x="19953" y="1809"/>
                  <a:pt x="19962" y="1825"/>
                </a:cubicBezTo>
                <a:cubicBezTo>
                  <a:pt x="19971" y="1856"/>
                  <a:pt x="19980" y="1871"/>
                  <a:pt x="19998" y="1902"/>
                </a:cubicBezTo>
                <a:cubicBezTo>
                  <a:pt x="19998" y="1918"/>
                  <a:pt x="19998" y="1933"/>
                  <a:pt x="19998" y="1949"/>
                </a:cubicBezTo>
                <a:cubicBezTo>
                  <a:pt x="19998" y="1949"/>
                  <a:pt x="19989" y="1965"/>
                  <a:pt x="19989" y="1965"/>
                </a:cubicBezTo>
                <a:cubicBezTo>
                  <a:pt x="19980" y="1965"/>
                  <a:pt x="19980" y="1965"/>
                  <a:pt x="19980" y="1965"/>
                </a:cubicBezTo>
                <a:cubicBezTo>
                  <a:pt x="19962" y="1902"/>
                  <a:pt x="19916" y="1856"/>
                  <a:pt x="19898" y="1794"/>
                </a:cubicBezTo>
                <a:cubicBezTo>
                  <a:pt x="19870" y="1747"/>
                  <a:pt x="19843" y="1716"/>
                  <a:pt x="19797" y="1731"/>
                </a:cubicBezTo>
                <a:cubicBezTo>
                  <a:pt x="19788" y="1731"/>
                  <a:pt x="19769" y="1731"/>
                  <a:pt x="19751" y="1731"/>
                </a:cubicBezTo>
                <a:cubicBezTo>
                  <a:pt x="19733" y="1716"/>
                  <a:pt x="19705" y="1716"/>
                  <a:pt x="19678" y="1716"/>
                </a:cubicBezTo>
                <a:cubicBezTo>
                  <a:pt x="19651" y="1716"/>
                  <a:pt x="19623" y="1700"/>
                  <a:pt x="19596" y="1685"/>
                </a:cubicBezTo>
                <a:cubicBezTo>
                  <a:pt x="19568" y="1669"/>
                  <a:pt x="19541" y="1669"/>
                  <a:pt x="19513" y="1685"/>
                </a:cubicBezTo>
                <a:cubicBezTo>
                  <a:pt x="19495" y="1700"/>
                  <a:pt x="19486" y="1700"/>
                  <a:pt x="19467" y="1669"/>
                </a:cubicBezTo>
                <a:cubicBezTo>
                  <a:pt x="19449" y="1654"/>
                  <a:pt x="19431" y="1638"/>
                  <a:pt x="19413" y="1638"/>
                </a:cubicBezTo>
                <a:cubicBezTo>
                  <a:pt x="19358" y="1623"/>
                  <a:pt x="19303" y="1592"/>
                  <a:pt x="19239" y="1607"/>
                </a:cubicBezTo>
                <a:cubicBezTo>
                  <a:pt x="19229" y="1607"/>
                  <a:pt x="19220" y="1607"/>
                  <a:pt x="19220" y="1607"/>
                </a:cubicBezTo>
                <a:cubicBezTo>
                  <a:pt x="19175" y="1576"/>
                  <a:pt x="19138" y="1607"/>
                  <a:pt x="19111" y="1623"/>
                </a:cubicBezTo>
                <a:cubicBezTo>
                  <a:pt x="19083" y="1638"/>
                  <a:pt x="19056" y="1669"/>
                  <a:pt x="19037" y="1669"/>
                </a:cubicBezTo>
                <a:cubicBezTo>
                  <a:pt x="19001" y="1669"/>
                  <a:pt x="18973" y="1685"/>
                  <a:pt x="18946" y="1685"/>
                </a:cubicBezTo>
                <a:cubicBezTo>
                  <a:pt x="18937" y="1685"/>
                  <a:pt x="18918" y="1700"/>
                  <a:pt x="18909" y="1700"/>
                </a:cubicBezTo>
                <a:cubicBezTo>
                  <a:pt x="18900" y="1700"/>
                  <a:pt x="18900" y="1700"/>
                  <a:pt x="18900" y="1716"/>
                </a:cubicBezTo>
                <a:cubicBezTo>
                  <a:pt x="18900" y="1763"/>
                  <a:pt x="18927" y="1794"/>
                  <a:pt x="18918" y="1840"/>
                </a:cubicBezTo>
                <a:cubicBezTo>
                  <a:pt x="18918" y="1856"/>
                  <a:pt x="18927" y="1871"/>
                  <a:pt x="18937" y="1871"/>
                </a:cubicBezTo>
                <a:cubicBezTo>
                  <a:pt x="18955" y="1887"/>
                  <a:pt x="18982" y="1887"/>
                  <a:pt x="18992" y="1918"/>
                </a:cubicBezTo>
                <a:cubicBezTo>
                  <a:pt x="19010" y="1949"/>
                  <a:pt x="19028" y="1980"/>
                  <a:pt x="19037" y="2011"/>
                </a:cubicBezTo>
                <a:cubicBezTo>
                  <a:pt x="19046" y="2027"/>
                  <a:pt x="19046" y="2058"/>
                  <a:pt x="19037" y="2058"/>
                </a:cubicBezTo>
                <a:cubicBezTo>
                  <a:pt x="19028" y="2073"/>
                  <a:pt x="19019" y="2089"/>
                  <a:pt x="19010" y="2104"/>
                </a:cubicBezTo>
                <a:cubicBezTo>
                  <a:pt x="19001" y="2120"/>
                  <a:pt x="18982" y="2120"/>
                  <a:pt x="18982" y="2089"/>
                </a:cubicBezTo>
                <a:cubicBezTo>
                  <a:pt x="18964" y="2042"/>
                  <a:pt x="18937" y="2027"/>
                  <a:pt x="18900" y="2011"/>
                </a:cubicBezTo>
                <a:cubicBezTo>
                  <a:pt x="18900" y="2011"/>
                  <a:pt x="18891" y="2011"/>
                  <a:pt x="18882" y="2011"/>
                </a:cubicBezTo>
                <a:cubicBezTo>
                  <a:pt x="18882" y="2011"/>
                  <a:pt x="18873" y="1996"/>
                  <a:pt x="18863" y="1980"/>
                </a:cubicBezTo>
                <a:cubicBezTo>
                  <a:pt x="18863" y="1980"/>
                  <a:pt x="18854" y="1949"/>
                  <a:pt x="18854" y="1933"/>
                </a:cubicBezTo>
                <a:cubicBezTo>
                  <a:pt x="18845" y="1933"/>
                  <a:pt x="18845" y="1918"/>
                  <a:pt x="18854" y="1918"/>
                </a:cubicBezTo>
                <a:cubicBezTo>
                  <a:pt x="18873" y="1887"/>
                  <a:pt x="18863" y="1856"/>
                  <a:pt x="18854" y="1825"/>
                </a:cubicBezTo>
                <a:cubicBezTo>
                  <a:pt x="18845" y="1794"/>
                  <a:pt x="18827" y="1794"/>
                  <a:pt x="18808" y="1794"/>
                </a:cubicBezTo>
                <a:cubicBezTo>
                  <a:pt x="18799" y="1794"/>
                  <a:pt x="18781" y="1825"/>
                  <a:pt x="18781" y="1840"/>
                </a:cubicBezTo>
                <a:cubicBezTo>
                  <a:pt x="18781" y="1887"/>
                  <a:pt x="18781" y="1918"/>
                  <a:pt x="18781" y="1949"/>
                </a:cubicBezTo>
                <a:cubicBezTo>
                  <a:pt x="18781" y="1980"/>
                  <a:pt x="18772" y="1996"/>
                  <a:pt x="18754" y="1996"/>
                </a:cubicBezTo>
                <a:cubicBezTo>
                  <a:pt x="18726" y="2011"/>
                  <a:pt x="18699" y="2011"/>
                  <a:pt x="18680" y="2027"/>
                </a:cubicBezTo>
                <a:cubicBezTo>
                  <a:pt x="18662" y="2027"/>
                  <a:pt x="18644" y="2042"/>
                  <a:pt x="18625" y="2027"/>
                </a:cubicBezTo>
                <a:cubicBezTo>
                  <a:pt x="18616" y="2027"/>
                  <a:pt x="18607" y="2027"/>
                  <a:pt x="18607" y="2027"/>
                </a:cubicBezTo>
                <a:cubicBezTo>
                  <a:pt x="18580" y="2058"/>
                  <a:pt x="18543" y="2089"/>
                  <a:pt x="18516" y="2120"/>
                </a:cubicBezTo>
                <a:cubicBezTo>
                  <a:pt x="18470" y="2167"/>
                  <a:pt x="18424" y="2182"/>
                  <a:pt x="18378" y="2182"/>
                </a:cubicBezTo>
                <a:cubicBezTo>
                  <a:pt x="18369" y="2167"/>
                  <a:pt x="18360" y="2167"/>
                  <a:pt x="18351" y="2135"/>
                </a:cubicBezTo>
                <a:cubicBezTo>
                  <a:pt x="18351" y="2135"/>
                  <a:pt x="18351" y="2135"/>
                  <a:pt x="18351" y="2135"/>
                </a:cubicBezTo>
                <a:cubicBezTo>
                  <a:pt x="18342" y="2042"/>
                  <a:pt x="18314" y="1980"/>
                  <a:pt x="18268" y="1933"/>
                </a:cubicBezTo>
                <a:cubicBezTo>
                  <a:pt x="18268" y="1933"/>
                  <a:pt x="18259" y="1933"/>
                  <a:pt x="18259" y="1918"/>
                </a:cubicBezTo>
                <a:cubicBezTo>
                  <a:pt x="18214" y="1871"/>
                  <a:pt x="18159" y="1840"/>
                  <a:pt x="18104" y="1887"/>
                </a:cubicBezTo>
                <a:cubicBezTo>
                  <a:pt x="18095" y="1902"/>
                  <a:pt x="18085" y="1902"/>
                  <a:pt x="18076" y="1902"/>
                </a:cubicBezTo>
                <a:cubicBezTo>
                  <a:pt x="18040" y="1933"/>
                  <a:pt x="17994" y="1965"/>
                  <a:pt x="17957" y="2011"/>
                </a:cubicBezTo>
                <a:cubicBezTo>
                  <a:pt x="17939" y="2042"/>
                  <a:pt x="17921" y="2058"/>
                  <a:pt x="17893" y="2089"/>
                </a:cubicBezTo>
                <a:cubicBezTo>
                  <a:pt x="17884" y="2104"/>
                  <a:pt x="17866" y="2089"/>
                  <a:pt x="17857" y="2058"/>
                </a:cubicBezTo>
                <a:cubicBezTo>
                  <a:pt x="17847" y="2027"/>
                  <a:pt x="17838" y="2011"/>
                  <a:pt x="17820" y="1996"/>
                </a:cubicBezTo>
                <a:cubicBezTo>
                  <a:pt x="17811" y="1996"/>
                  <a:pt x="17793" y="1980"/>
                  <a:pt x="17783" y="1965"/>
                </a:cubicBezTo>
                <a:cubicBezTo>
                  <a:pt x="17765" y="1965"/>
                  <a:pt x="17756" y="1965"/>
                  <a:pt x="17747" y="1980"/>
                </a:cubicBezTo>
                <a:cubicBezTo>
                  <a:pt x="17738" y="1996"/>
                  <a:pt x="17738" y="1996"/>
                  <a:pt x="17719" y="1980"/>
                </a:cubicBezTo>
                <a:cubicBezTo>
                  <a:pt x="17710" y="1980"/>
                  <a:pt x="17701" y="1965"/>
                  <a:pt x="17692" y="1965"/>
                </a:cubicBezTo>
                <a:cubicBezTo>
                  <a:pt x="17683" y="1980"/>
                  <a:pt x="17674" y="1980"/>
                  <a:pt x="17674" y="1965"/>
                </a:cubicBezTo>
                <a:cubicBezTo>
                  <a:pt x="17655" y="1949"/>
                  <a:pt x="17646" y="1933"/>
                  <a:pt x="17628" y="1933"/>
                </a:cubicBezTo>
                <a:cubicBezTo>
                  <a:pt x="17619" y="1933"/>
                  <a:pt x="17619" y="1918"/>
                  <a:pt x="17628" y="1902"/>
                </a:cubicBezTo>
                <a:cubicBezTo>
                  <a:pt x="17637" y="1871"/>
                  <a:pt x="17637" y="1856"/>
                  <a:pt x="17628" y="1825"/>
                </a:cubicBezTo>
                <a:cubicBezTo>
                  <a:pt x="17619" y="1825"/>
                  <a:pt x="17619" y="1825"/>
                  <a:pt x="17619" y="1825"/>
                </a:cubicBezTo>
                <a:cubicBezTo>
                  <a:pt x="17591" y="1794"/>
                  <a:pt x="17555" y="1763"/>
                  <a:pt x="17518" y="1778"/>
                </a:cubicBezTo>
                <a:cubicBezTo>
                  <a:pt x="17509" y="1778"/>
                  <a:pt x="17491" y="1794"/>
                  <a:pt x="17472" y="1794"/>
                </a:cubicBezTo>
                <a:cubicBezTo>
                  <a:pt x="17463" y="1809"/>
                  <a:pt x="17454" y="1809"/>
                  <a:pt x="17445" y="1825"/>
                </a:cubicBezTo>
                <a:cubicBezTo>
                  <a:pt x="17426" y="1871"/>
                  <a:pt x="17408" y="1871"/>
                  <a:pt x="17381" y="1856"/>
                </a:cubicBezTo>
                <a:cubicBezTo>
                  <a:pt x="17353" y="1840"/>
                  <a:pt x="17326" y="1840"/>
                  <a:pt x="17298" y="1840"/>
                </a:cubicBezTo>
                <a:cubicBezTo>
                  <a:pt x="17262" y="1856"/>
                  <a:pt x="17225" y="1856"/>
                  <a:pt x="17198" y="1856"/>
                </a:cubicBezTo>
                <a:cubicBezTo>
                  <a:pt x="17161" y="1871"/>
                  <a:pt x="17124" y="1871"/>
                  <a:pt x="17088" y="1856"/>
                </a:cubicBezTo>
                <a:cubicBezTo>
                  <a:pt x="17088" y="1856"/>
                  <a:pt x="17079" y="1871"/>
                  <a:pt x="17069" y="1871"/>
                </a:cubicBezTo>
                <a:cubicBezTo>
                  <a:pt x="17069" y="1871"/>
                  <a:pt x="17060" y="1887"/>
                  <a:pt x="17060" y="1887"/>
                </a:cubicBezTo>
                <a:cubicBezTo>
                  <a:pt x="17060" y="1902"/>
                  <a:pt x="17060" y="1902"/>
                  <a:pt x="17069" y="1902"/>
                </a:cubicBezTo>
                <a:cubicBezTo>
                  <a:pt x="17079" y="1918"/>
                  <a:pt x="17088" y="1918"/>
                  <a:pt x="17106" y="1933"/>
                </a:cubicBezTo>
                <a:cubicBezTo>
                  <a:pt x="17106" y="1933"/>
                  <a:pt x="17115" y="1933"/>
                  <a:pt x="17115" y="1949"/>
                </a:cubicBezTo>
                <a:cubicBezTo>
                  <a:pt x="17115" y="1949"/>
                  <a:pt x="17106" y="1980"/>
                  <a:pt x="17106" y="1980"/>
                </a:cubicBezTo>
                <a:cubicBezTo>
                  <a:pt x="17097" y="1980"/>
                  <a:pt x="17088" y="1980"/>
                  <a:pt x="17079" y="1996"/>
                </a:cubicBezTo>
                <a:cubicBezTo>
                  <a:pt x="17060" y="2011"/>
                  <a:pt x="17060" y="2027"/>
                  <a:pt x="17060" y="2058"/>
                </a:cubicBezTo>
                <a:cubicBezTo>
                  <a:pt x="17060" y="2089"/>
                  <a:pt x="17069" y="2104"/>
                  <a:pt x="17088" y="2104"/>
                </a:cubicBezTo>
                <a:cubicBezTo>
                  <a:pt x="17097" y="2104"/>
                  <a:pt x="17106" y="2104"/>
                  <a:pt x="17115" y="2104"/>
                </a:cubicBezTo>
                <a:cubicBezTo>
                  <a:pt x="17115" y="2104"/>
                  <a:pt x="17115" y="2104"/>
                  <a:pt x="17115" y="2104"/>
                </a:cubicBezTo>
                <a:cubicBezTo>
                  <a:pt x="17115" y="2089"/>
                  <a:pt x="17115" y="2089"/>
                  <a:pt x="17115" y="2089"/>
                </a:cubicBezTo>
                <a:cubicBezTo>
                  <a:pt x="17115" y="2104"/>
                  <a:pt x="17115" y="2104"/>
                  <a:pt x="17115" y="2104"/>
                </a:cubicBezTo>
                <a:cubicBezTo>
                  <a:pt x="17115" y="2104"/>
                  <a:pt x="17115" y="2104"/>
                  <a:pt x="17115" y="2104"/>
                </a:cubicBezTo>
                <a:cubicBezTo>
                  <a:pt x="17115" y="2135"/>
                  <a:pt x="17115" y="2151"/>
                  <a:pt x="17124" y="2167"/>
                </a:cubicBezTo>
                <a:cubicBezTo>
                  <a:pt x="17134" y="2198"/>
                  <a:pt x="17143" y="2229"/>
                  <a:pt x="17161" y="2244"/>
                </a:cubicBezTo>
                <a:cubicBezTo>
                  <a:pt x="17170" y="2260"/>
                  <a:pt x="17170" y="2275"/>
                  <a:pt x="17170" y="2291"/>
                </a:cubicBezTo>
                <a:cubicBezTo>
                  <a:pt x="17161" y="2291"/>
                  <a:pt x="17152" y="2306"/>
                  <a:pt x="17143" y="2291"/>
                </a:cubicBezTo>
                <a:cubicBezTo>
                  <a:pt x="17134" y="2275"/>
                  <a:pt x="17115" y="2275"/>
                  <a:pt x="17097" y="2291"/>
                </a:cubicBezTo>
                <a:cubicBezTo>
                  <a:pt x="17088" y="2306"/>
                  <a:pt x="17069" y="2306"/>
                  <a:pt x="17060" y="2322"/>
                </a:cubicBezTo>
                <a:cubicBezTo>
                  <a:pt x="17051" y="2353"/>
                  <a:pt x="17033" y="2353"/>
                  <a:pt x="17015" y="2353"/>
                </a:cubicBezTo>
                <a:cubicBezTo>
                  <a:pt x="17005" y="2337"/>
                  <a:pt x="16987" y="2337"/>
                  <a:pt x="16978" y="2337"/>
                </a:cubicBezTo>
                <a:cubicBezTo>
                  <a:pt x="16960" y="2353"/>
                  <a:pt x="16941" y="2369"/>
                  <a:pt x="16932" y="2400"/>
                </a:cubicBezTo>
                <a:cubicBezTo>
                  <a:pt x="16932" y="2431"/>
                  <a:pt x="16914" y="2446"/>
                  <a:pt x="16896" y="2446"/>
                </a:cubicBezTo>
                <a:cubicBezTo>
                  <a:pt x="16859" y="2462"/>
                  <a:pt x="16822" y="2446"/>
                  <a:pt x="16795" y="2400"/>
                </a:cubicBezTo>
                <a:cubicBezTo>
                  <a:pt x="16786" y="2384"/>
                  <a:pt x="16786" y="2384"/>
                  <a:pt x="16786" y="2384"/>
                </a:cubicBezTo>
                <a:cubicBezTo>
                  <a:pt x="16786" y="2384"/>
                  <a:pt x="16777" y="2384"/>
                  <a:pt x="16777" y="2384"/>
                </a:cubicBezTo>
                <a:cubicBezTo>
                  <a:pt x="16777" y="2400"/>
                  <a:pt x="16777" y="2400"/>
                  <a:pt x="16777" y="2400"/>
                </a:cubicBezTo>
                <a:cubicBezTo>
                  <a:pt x="16777" y="2446"/>
                  <a:pt x="16777" y="2477"/>
                  <a:pt x="16795" y="2524"/>
                </a:cubicBezTo>
                <a:cubicBezTo>
                  <a:pt x="16804" y="2571"/>
                  <a:pt x="16813" y="2617"/>
                  <a:pt x="16822" y="2679"/>
                </a:cubicBezTo>
                <a:cubicBezTo>
                  <a:pt x="16822" y="2695"/>
                  <a:pt x="16813" y="2695"/>
                  <a:pt x="16804" y="2695"/>
                </a:cubicBezTo>
                <a:cubicBezTo>
                  <a:pt x="16786" y="2695"/>
                  <a:pt x="16777" y="2695"/>
                  <a:pt x="16758" y="2679"/>
                </a:cubicBezTo>
                <a:cubicBezTo>
                  <a:pt x="16713" y="2648"/>
                  <a:pt x="16685" y="2586"/>
                  <a:pt x="16639" y="2539"/>
                </a:cubicBezTo>
                <a:cubicBezTo>
                  <a:pt x="16639" y="2539"/>
                  <a:pt x="16639" y="2539"/>
                  <a:pt x="16639" y="2539"/>
                </a:cubicBezTo>
                <a:cubicBezTo>
                  <a:pt x="16630" y="2493"/>
                  <a:pt x="16630" y="2493"/>
                  <a:pt x="16621" y="2508"/>
                </a:cubicBezTo>
                <a:cubicBezTo>
                  <a:pt x="16603" y="2524"/>
                  <a:pt x="16594" y="2524"/>
                  <a:pt x="16584" y="2508"/>
                </a:cubicBezTo>
                <a:cubicBezTo>
                  <a:pt x="16575" y="2508"/>
                  <a:pt x="16575" y="2493"/>
                  <a:pt x="16575" y="2477"/>
                </a:cubicBezTo>
                <a:cubicBezTo>
                  <a:pt x="16566" y="2477"/>
                  <a:pt x="16566" y="2477"/>
                  <a:pt x="16566" y="2477"/>
                </a:cubicBezTo>
                <a:cubicBezTo>
                  <a:pt x="16566" y="2477"/>
                  <a:pt x="16566" y="2477"/>
                  <a:pt x="16566" y="2477"/>
                </a:cubicBezTo>
                <a:cubicBezTo>
                  <a:pt x="16557" y="2477"/>
                  <a:pt x="16557" y="2477"/>
                  <a:pt x="16548" y="2462"/>
                </a:cubicBezTo>
                <a:cubicBezTo>
                  <a:pt x="16557" y="2462"/>
                  <a:pt x="16557" y="2462"/>
                  <a:pt x="16557" y="2462"/>
                </a:cubicBezTo>
                <a:cubicBezTo>
                  <a:pt x="16557" y="2462"/>
                  <a:pt x="16566" y="2477"/>
                  <a:pt x="16566" y="2477"/>
                </a:cubicBezTo>
                <a:cubicBezTo>
                  <a:pt x="16566" y="2477"/>
                  <a:pt x="16566" y="2477"/>
                  <a:pt x="16575" y="2477"/>
                </a:cubicBezTo>
                <a:cubicBezTo>
                  <a:pt x="16575" y="2477"/>
                  <a:pt x="16575" y="2477"/>
                  <a:pt x="16575" y="2477"/>
                </a:cubicBezTo>
                <a:cubicBezTo>
                  <a:pt x="16575" y="2477"/>
                  <a:pt x="16584" y="2462"/>
                  <a:pt x="16594" y="2462"/>
                </a:cubicBezTo>
                <a:cubicBezTo>
                  <a:pt x="16603" y="2446"/>
                  <a:pt x="16603" y="2446"/>
                  <a:pt x="16603" y="2431"/>
                </a:cubicBezTo>
                <a:cubicBezTo>
                  <a:pt x="16603" y="2400"/>
                  <a:pt x="16584" y="2369"/>
                  <a:pt x="16575" y="2353"/>
                </a:cubicBezTo>
                <a:cubicBezTo>
                  <a:pt x="16566" y="2337"/>
                  <a:pt x="16548" y="2337"/>
                  <a:pt x="16539" y="2337"/>
                </a:cubicBezTo>
                <a:cubicBezTo>
                  <a:pt x="16529" y="2322"/>
                  <a:pt x="16520" y="2322"/>
                  <a:pt x="16529" y="2306"/>
                </a:cubicBezTo>
                <a:cubicBezTo>
                  <a:pt x="16529" y="2291"/>
                  <a:pt x="16539" y="2275"/>
                  <a:pt x="16529" y="2260"/>
                </a:cubicBezTo>
                <a:cubicBezTo>
                  <a:pt x="16502" y="2213"/>
                  <a:pt x="16484" y="2182"/>
                  <a:pt x="16465" y="2151"/>
                </a:cubicBezTo>
                <a:cubicBezTo>
                  <a:pt x="16447" y="2120"/>
                  <a:pt x="16374" y="2089"/>
                  <a:pt x="16346" y="2089"/>
                </a:cubicBezTo>
                <a:cubicBezTo>
                  <a:pt x="16346" y="2089"/>
                  <a:pt x="16337" y="2089"/>
                  <a:pt x="16337" y="2104"/>
                </a:cubicBezTo>
                <a:cubicBezTo>
                  <a:pt x="16328" y="2120"/>
                  <a:pt x="16319" y="2120"/>
                  <a:pt x="16301" y="2104"/>
                </a:cubicBezTo>
                <a:cubicBezTo>
                  <a:pt x="16264" y="2089"/>
                  <a:pt x="16227" y="2089"/>
                  <a:pt x="16200" y="2104"/>
                </a:cubicBezTo>
                <a:cubicBezTo>
                  <a:pt x="16191" y="2104"/>
                  <a:pt x="16182" y="2120"/>
                  <a:pt x="16173" y="2120"/>
                </a:cubicBezTo>
                <a:cubicBezTo>
                  <a:pt x="16154" y="2151"/>
                  <a:pt x="16154" y="2167"/>
                  <a:pt x="16154" y="2198"/>
                </a:cubicBezTo>
                <a:cubicBezTo>
                  <a:pt x="16173" y="2229"/>
                  <a:pt x="16182" y="2260"/>
                  <a:pt x="16191" y="2291"/>
                </a:cubicBezTo>
                <a:cubicBezTo>
                  <a:pt x="16191" y="2306"/>
                  <a:pt x="16191" y="2322"/>
                  <a:pt x="16191" y="2322"/>
                </a:cubicBezTo>
                <a:cubicBezTo>
                  <a:pt x="16154" y="2353"/>
                  <a:pt x="16127" y="2369"/>
                  <a:pt x="16090" y="2384"/>
                </a:cubicBezTo>
                <a:cubicBezTo>
                  <a:pt x="16072" y="2400"/>
                  <a:pt x="16054" y="2400"/>
                  <a:pt x="16035" y="2369"/>
                </a:cubicBezTo>
                <a:cubicBezTo>
                  <a:pt x="16017" y="2353"/>
                  <a:pt x="16017" y="2353"/>
                  <a:pt x="16008" y="2369"/>
                </a:cubicBezTo>
                <a:cubicBezTo>
                  <a:pt x="15971" y="2415"/>
                  <a:pt x="15935" y="2400"/>
                  <a:pt x="15925" y="2322"/>
                </a:cubicBezTo>
                <a:cubicBezTo>
                  <a:pt x="15925" y="2322"/>
                  <a:pt x="15925" y="2306"/>
                  <a:pt x="15925" y="2306"/>
                </a:cubicBezTo>
                <a:cubicBezTo>
                  <a:pt x="15925" y="2275"/>
                  <a:pt x="15907" y="2260"/>
                  <a:pt x="15898" y="2275"/>
                </a:cubicBezTo>
                <a:cubicBezTo>
                  <a:pt x="15852" y="2275"/>
                  <a:pt x="15816" y="2291"/>
                  <a:pt x="15770" y="2306"/>
                </a:cubicBezTo>
                <a:cubicBezTo>
                  <a:pt x="15761" y="2322"/>
                  <a:pt x="15742" y="2322"/>
                  <a:pt x="15724" y="2337"/>
                </a:cubicBezTo>
                <a:cubicBezTo>
                  <a:pt x="15706" y="2353"/>
                  <a:pt x="15697" y="2369"/>
                  <a:pt x="15678" y="2384"/>
                </a:cubicBezTo>
                <a:cubicBezTo>
                  <a:pt x="15660" y="2369"/>
                  <a:pt x="15651" y="2353"/>
                  <a:pt x="15633" y="2353"/>
                </a:cubicBezTo>
                <a:cubicBezTo>
                  <a:pt x="15633" y="2337"/>
                  <a:pt x="15623" y="2353"/>
                  <a:pt x="15623" y="2353"/>
                </a:cubicBezTo>
                <a:cubicBezTo>
                  <a:pt x="15623" y="2353"/>
                  <a:pt x="15623" y="2369"/>
                  <a:pt x="15623" y="2369"/>
                </a:cubicBezTo>
                <a:cubicBezTo>
                  <a:pt x="15605" y="2415"/>
                  <a:pt x="15578" y="2431"/>
                  <a:pt x="15559" y="2400"/>
                </a:cubicBezTo>
                <a:cubicBezTo>
                  <a:pt x="15550" y="2384"/>
                  <a:pt x="15541" y="2369"/>
                  <a:pt x="15541" y="2353"/>
                </a:cubicBezTo>
                <a:cubicBezTo>
                  <a:pt x="15532" y="2337"/>
                  <a:pt x="15532" y="2337"/>
                  <a:pt x="15523" y="2337"/>
                </a:cubicBezTo>
                <a:cubicBezTo>
                  <a:pt x="15514" y="2353"/>
                  <a:pt x="15495" y="2353"/>
                  <a:pt x="15486" y="2353"/>
                </a:cubicBezTo>
                <a:cubicBezTo>
                  <a:pt x="15468" y="2353"/>
                  <a:pt x="15459" y="2369"/>
                  <a:pt x="15459" y="2384"/>
                </a:cubicBezTo>
                <a:cubicBezTo>
                  <a:pt x="15449" y="2400"/>
                  <a:pt x="15449" y="2415"/>
                  <a:pt x="15449" y="2431"/>
                </a:cubicBezTo>
                <a:cubicBezTo>
                  <a:pt x="15449" y="2446"/>
                  <a:pt x="15459" y="2462"/>
                  <a:pt x="15468" y="2477"/>
                </a:cubicBezTo>
                <a:cubicBezTo>
                  <a:pt x="15477" y="2477"/>
                  <a:pt x="15486" y="2477"/>
                  <a:pt x="15495" y="2477"/>
                </a:cubicBezTo>
                <a:cubicBezTo>
                  <a:pt x="15495" y="2477"/>
                  <a:pt x="15495" y="2477"/>
                  <a:pt x="15495" y="2477"/>
                </a:cubicBezTo>
                <a:cubicBezTo>
                  <a:pt x="15495" y="2477"/>
                  <a:pt x="15495" y="2477"/>
                  <a:pt x="15495" y="2477"/>
                </a:cubicBezTo>
                <a:cubicBezTo>
                  <a:pt x="15495" y="2477"/>
                  <a:pt x="15495" y="2462"/>
                  <a:pt x="15495" y="2462"/>
                </a:cubicBezTo>
                <a:cubicBezTo>
                  <a:pt x="15495" y="2462"/>
                  <a:pt x="15504" y="2446"/>
                  <a:pt x="15504" y="2446"/>
                </a:cubicBezTo>
                <a:cubicBezTo>
                  <a:pt x="15504" y="2446"/>
                  <a:pt x="15514" y="2446"/>
                  <a:pt x="15504" y="2462"/>
                </a:cubicBezTo>
                <a:cubicBezTo>
                  <a:pt x="15504" y="2462"/>
                  <a:pt x="15504" y="2462"/>
                  <a:pt x="15504" y="2462"/>
                </a:cubicBezTo>
                <a:cubicBezTo>
                  <a:pt x="15504" y="2477"/>
                  <a:pt x="15495" y="2477"/>
                  <a:pt x="15495" y="2477"/>
                </a:cubicBezTo>
                <a:cubicBezTo>
                  <a:pt x="15495" y="2477"/>
                  <a:pt x="15495" y="2477"/>
                  <a:pt x="15495" y="2477"/>
                </a:cubicBezTo>
                <a:cubicBezTo>
                  <a:pt x="15495" y="2477"/>
                  <a:pt x="15495" y="2477"/>
                  <a:pt x="15495" y="2477"/>
                </a:cubicBezTo>
                <a:cubicBezTo>
                  <a:pt x="15495" y="2493"/>
                  <a:pt x="15495" y="2508"/>
                  <a:pt x="15486" y="2524"/>
                </a:cubicBezTo>
                <a:cubicBezTo>
                  <a:pt x="15468" y="2539"/>
                  <a:pt x="15459" y="2571"/>
                  <a:pt x="15449" y="2586"/>
                </a:cubicBezTo>
                <a:cubicBezTo>
                  <a:pt x="15431" y="2648"/>
                  <a:pt x="15404" y="2664"/>
                  <a:pt x="15376" y="2664"/>
                </a:cubicBezTo>
                <a:cubicBezTo>
                  <a:pt x="15358" y="2679"/>
                  <a:pt x="15358" y="2664"/>
                  <a:pt x="15358" y="2648"/>
                </a:cubicBezTo>
                <a:cubicBezTo>
                  <a:pt x="15367" y="2617"/>
                  <a:pt x="15367" y="2602"/>
                  <a:pt x="15376" y="2571"/>
                </a:cubicBezTo>
                <a:cubicBezTo>
                  <a:pt x="15376" y="2539"/>
                  <a:pt x="15395" y="2539"/>
                  <a:pt x="15404" y="2508"/>
                </a:cubicBezTo>
                <a:cubicBezTo>
                  <a:pt x="15404" y="2493"/>
                  <a:pt x="15413" y="2477"/>
                  <a:pt x="15413" y="2477"/>
                </a:cubicBezTo>
                <a:cubicBezTo>
                  <a:pt x="15404" y="2431"/>
                  <a:pt x="15413" y="2400"/>
                  <a:pt x="15422" y="2353"/>
                </a:cubicBezTo>
                <a:cubicBezTo>
                  <a:pt x="15422" y="2337"/>
                  <a:pt x="15431" y="2322"/>
                  <a:pt x="15431" y="2306"/>
                </a:cubicBezTo>
                <a:cubicBezTo>
                  <a:pt x="15422" y="2291"/>
                  <a:pt x="15422" y="2275"/>
                  <a:pt x="15431" y="2244"/>
                </a:cubicBezTo>
                <a:cubicBezTo>
                  <a:pt x="15440" y="2213"/>
                  <a:pt x="15449" y="2167"/>
                  <a:pt x="15459" y="2120"/>
                </a:cubicBezTo>
                <a:cubicBezTo>
                  <a:pt x="15468" y="2089"/>
                  <a:pt x="15468" y="2042"/>
                  <a:pt x="15477" y="1996"/>
                </a:cubicBezTo>
                <a:cubicBezTo>
                  <a:pt x="15486" y="1949"/>
                  <a:pt x="15486" y="1918"/>
                  <a:pt x="15477" y="1871"/>
                </a:cubicBezTo>
                <a:cubicBezTo>
                  <a:pt x="15468" y="1840"/>
                  <a:pt x="15449" y="1794"/>
                  <a:pt x="15440" y="1747"/>
                </a:cubicBezTo>
                <a:cubicBezTo>
                  <a:pt x="15440" y="1747"/>
                  <a:pt x="15440" y="1731"/>
                  <a:pt x="15431" y="1731"/>
                </a:cubicBezTo>
                <a:cubicBezTo>
                  <a:pt x="15404" y="1716"/>
                  <a:pt x="15395" y="1669"/>
                  <a:pt x="15367" y="1623"/>
                </a:cubicBezTo>
                <a:cubicBezTo>
                  <a:pt x="15367" y="1623"/>
                  <a:pt x="15358" y="1623"/>
                  <a:pt x="15349" y="1623"/>
                </a:cubicBezTo>
                <a:cubicBezTo>
                  <a:pt x="15349" y="1638"/>
                  <a:pt x="15349" y="1669"/>
                  <a:pt x="15331" y="1638"/>
                </a:cubicBezTo>
                <a:cubicBezTo>
                  <a:pt x="15321" y="1607"/>
                  <a:pt x="15294" y="1592"/>
                  <a:pt x="15276" y="1576"/>
                </a:cubicBezTo>
                <a:cubicBezTo>
                  <a:pt x="15257" y="1560"/>
                  <a:pt x="15239" y="1545"/>
                  <a:pt x="15221" y="1529"/>
                </a:cubicBezTo>
                <a:cubicBezTo>
                  <a:pt x="15202" y="1498"/>
                  <a:pt x="15184" y="1498"/>
                  <a:pt x="15166" y="1514"/>
                </a:cubicBezTo>
                <a:cubicBezTo>
                  <a:pt x="15138" y="1545"/>
                  <a:pt x="15102" y="1576"/>
                  <a:pt x="15065" y="1592"/>
                </a:cubicBezTo>
                <a:cubicBezTo>
                  <a:pt x="15056" y="1607"/>
                  <a:pt x="15056" y="1623"/>
                  <a:pt x="15056" y="1623"/>
                </a:cubicBezTo>
                <a:cubicBezTo>
                  <a:pt x="15056" y="1638"/>
                  <a:pt x="15065" y="1654"/>
                  <a:pt x="15065" y="1669"/>
                </a:cubicBezTo>
                <a:cubicBezTo>
                  <a:pt x="15074" y="1685"/>
                  <a:pt x="15065" y="1700"/>
                  <a:pt x="15056" y="1716"/>
                </a:cubicBezTo>
                <a:cubicBezTo>
                  <a:pt x="15038" y="1731"/>
                  <a:pt x="15019" y="1731"/>
                  <a:pt x="15019" y="1700"/>
                </a:cubicBezTo>
                <a:cubicBezTo>
                  <a:pt x="15019" y="1669"/>
                  <a:pt x="15019" y="1654"/>
                  <a:pt x="15019" y="1623"/>
                </a:cubicBezTo>
                <a:cubicBezTo>
                  <a:pt x="15019" y="1607"/>
                  <a:pt x="15019" y="1576"/>
                  <a:pt x="15010" y="1560"/>
                </a:cubicBezTo>
                <a:cubicBezTo>
                  <a:pt x="15010" y="1545"/>
                  <a:pt x="14992" y="1529"/>
                  <a:pt x="14983" y="1529"/>
                </a:cubicBezTo>
                <a:cubicBezTo>
                  <a:pt x="14974" y="1529"/>
                  <a:pt x="14964" y="1529"/>
                  <a:pt x="14955" y="1545"/>
                </a:cubicBezTo>
                <a:cubicBezTo>
                  <a:pt x="14937" y="1545"/>
                  <a:pt x="14919" y="1545"/>
                  <a:pt x="14900" y="1529"/>
                </a:cubicBezTo>
                <a:cubicBezTo>
                  <a:pt x="14891" y="1514"/>
                  <a:pt x="14891" y="1514"/>
                  <a:pt x="14891" y="1483"/>
                </a:cubicBezTo>
                <a:cubicBezTo>
                  <a:pt x="14891" y="1436"/>
                  <a:pt x="14882" y="1421"/>
                  <a:pt x="14864" y="1405"/>
                </a:cubicBezTo>
                <a:cubicBezTo>
                  <a:pt x="14827" y="1405"/>
                  <a:pt x="14809" y="1374"/>
                  <a:pt x="14772" y="1374"/>
                </a:cubicBezTo>
                <a:cubicBezTo>
                  <a:pt x="14772" y="1374"/>
                  <a:pt x="14763" y="1390"/>
                  <a:pt x="14754" y="1390"/>
                </a:cubicBezTo>
                <a:cubicBezTo>
                  <a:pt x="14754" y="1390"/>
                  <a:pt x="14745" y="1405"/>
                  <a:pt x="14745" y="1405"/>
                </a:cubicBezTo>
                <a:cubicBezTo>
                  <a:pt x="14726" y="1483"/>
                  <a:pt x="14717" y="1560"/>
                  <a:pt x="14717" y="1654"/>
                </a:cubicBezTo>
                <a:cubicBezTo>
                  <a:pt x="14717" y="1700"/>
                  <a:pt x="14717" y="1763"/>
                  <a:pt x="14754" y="1794"/>
                </a:cubicBezTo>
                <a:cubicBezTo>
                  <a:pt x="14772" y="1809"/>
                  <a:pt x="14763" y="1840"/>
                  <a:pt x="14772" y="1871"/>
                </a:cubicBezTo>
                <a:cubicBezTo>
                  <a:pt x="14772" y="1887"/>
                  <a:pt x="14772" y="1902"/>
                  <a:pt x="14763" y="1902"/>
                </a:cubicBezTo>
                <a:cubicBezTo>
                  <a:pt x="14745" y="1902"/>
                  <a:pt x="14726" y="1902"/>
                  <a:pt x="14708" y="1918"/>
                </a:cubicBezTo>
                <a:cubicBezTo>
                  <a:pt x="14699" y="1933"/>
                  <a:pt x="14699" y="1933"/>
                  <a:pt x="14699" y="1949"/>
                </a:cubicBezTo>
                <a:cubicBezTo>
                  <a:pt x="14699" y="1965"/>
                  <a:pt x="14699" y="1980"/>
                  <a:pt x="14699" y="1996"/>
                </a:cubicBezTo>
                <a:cubicBezTo>
                  <a:pt x="14690" y="2027"/>
                  <a:pt x="14681" y="2042"/>
                  <a:pt x="14672" y="2073"/>
                </a:cubicBezTo>
                <a:cubicBezTo>
                  <a:pt x="14672" y="2073"/>
                  <a:pt x="14662" y="2089"/>
                  <a:pt x="14662" y="2089"/>
                </a:cubicBezTo>
                <a:cubicBezTo>
                  <a:pt x="14644" y="2104"/>
                  <a:pt x="14626" y="2104"/>
                  <a:pt x="14607" y="2120"/>
                </a:cubicBezTo>
                <a:cubicBezTo>
                  <a:pt x="14607" y="2120"/>
                  <a:pt x="14598" y="2120"/>
                  <a:pt x="14598" y="2104"/>
                </a:cubicBezTo>
                <a:cubicBezTo>
                  <a:pt x="14607" y="2089"/>
                  <a:pt x="14607" y="2073"/>
                  <a:pt x="14607" y="2058"/>
                </a:cubicBezTo>
                <a:cubicBezTo>
                  <a:pt x="14617" y="2027"/>
                  <a:pt x="14598" y="2011"/>
                  <a:pt x="14589" y="2027"/>
                </a:cubicBezTo>
                <a:cubicBezTo>
                  <a:pt x="14571" y="2027"/>
                  <a:pt x="14562" y="2027"/>
                  <a:pt x="14553" y="2058"/>
                </a:cubicBezTo>
                <a:cubicBezTo>
                  <a:pt x="14553" y="2073"/>
                  <a:pt x="14543" y="2089"/>
                  <a:pt x="14534" y="2089"/>
                </a:cubicBezTo>
                <a:cubicBezTo>
                  <a:pt x="14525" y="2089"/>
                  <a:pt x="14516" y="2104"/>
                  <a:pt x="14507" y="2104"/>
                </a:cubicBezTo>
                <a:cubicBezTo>
                  <a:pt x="14488" y="2104"/>
                  <a:pt x="14470" y="2120"/>
                  <a:pt x="14461" y="2151"/>
                </a:cubicBezTo>
                <a:cubicBezTo>
                  <a:pt x="14452" y="2167"/>
                  <a:pt x="14452" y="2182"/>
                  <a:pt x="14461" y="2213"/>
                </a:cubicBezTo>
                <a:cubicBezTo>
                  <a:pt x="14470" y="2229"/>
                  <a:pt x="14470" y="2244"/>
                  <a:pt x="14461" y="2244"/>
                </a:cubicBezTo>
                <a:cubicBezTo>
                  <a:pt x="14443" y="2275"/>
                  <a:pt x="14424" y="2291"/>
                  <a:pt x="14406" y="2306"/>
                </a:cubicBezTo>
                <a:cubicBezTo>
                  <a:pt x="14379" y="2322"/>
                  <a:pt x="14360" y="2337"/>
                  <a:pt x="14351" y="2369"/>
                </a:cubicBezTo>
                <a:cubicBezTo>
                  <a:pt x="14342" y="2400"/>
                  <a:pt x="14324" y="2415"/>
                  <a:pt x="14315" y="2462"/>
                </a:cubicBezTo>
                <a:cubicBezTo>
                  <a:pt x="14305" y="2477"/>
                  <a:pt x="14296" y="2508"/>
                  <a:pt x="14278" y="2508"/>
                </a:cubicBezTo>
                <a:cubicBezTo>
                  <a:pt x="14260" y="2524"/>
                  <a:pt x="14269" y="2571"/>
                  <a:pt x="14251" y="2586"/>
                </a:cubicBezTo>
                <a:cubicBezTo>
                  <a:pt x="14241" y="2602"/>
                  <a:pt x="14232" y="2617"/>
                  <a:pt x="14232" y="2633"/>
                </a:cubicBezTo>
                <a:cubicBezTo>
                  <a:pt x="14223" y="2664"/>
                  <a:pt x="14232" y="2695"/>
                  <a:pt x="14232" y="2726"/>
                </a:cubicBezTo>
                <a:cubicBezTo>
                  <a:pt x="14232" y="2742"/>
                  <a:pt x="14241" y="2757"/>
                  <a:pt x="14251" y="2757"/>
                </a:cubicBezTo>
                <a:cubicBezTo>
                  <a:pt x="14269" y="2788"/>
                  <a:pt x="14287" y="2804"/>
                  <a:pt x="14305" y="2819"/>
                </a:cubicBezTo>
                <a:cubicBezTo>
                  <a:pt x="14333" y="2835"/>
                  <a:pt x="14360" y="2850"/>
                  <a:pt x="14379" y="2897"/>
                </a:cubicBezTo>
                <a:cubicBezTo>
                  <a:pt x="14379" y="2897"/>
                  <a:pt x="14379" y="2912"/>
                  <a:pt x="14379" y="2912"/>
                </a:cubicBezTo>
                <a:cubicBezTo>
                  <a:pt x="14379" y="2928"/>
                  <a:pt x="14379" y="2928"/>
                  <a:pt x="14369" y="2944"/>
                </a:cubicBezTo>
                <a:cubicBezTo>
                  <a:pt x="14360" y="2944"/>
                  <a:pt x="14360" y="2928"/>
                  <a:pt x="14360" y="2928"/>
                </a:cubicBezTo>
                <a:cubicBezTo>
                  <a:pt x="14351" y="2912"/>
                  <a:pt x="14351" y="2897"/>
                  <a:pt x="14342" y="2897"/>
                </a:cubicBezTo>
                <a:cubicBezTo>
                  <a:pt x="14333" y="2897"/>
                  <a:pt x="14315" y="2897"/>
                  <a:pt x="14305" y="2912"/>
                </a:cubicBezTo>
                <a:cubicBezTo>
                  <a:pt x="14287" y="2944"/>
                  <a:pt x="14251" y="2959"/>
                  <a:pt x="14223" y="2990"/>
                </a:cubicBezTo>
                <a:cubicBezTo>
                  <a:pt x="14196" y="3006"/>
                  <a:pt x="14168" y="3021"/>
                  <a:pt x="14132" y="3037"/>
                </a:cubicBezTo>
                <a:cubicBezTo>
                  <a:pt x="14122" y="3052"/>
                  <a:pt x="14113" y="3052"/>
                  <a:pt x="14104" y="3052"/>
                </a:cubicBezTo>
                <a:cubicBezTo>
                  <a:pt x="14077" y="3068"/>
                  <a:pt x="14067" y="3114"/>
                  <a:pt x="14086" y="3161"/>
                </a:cubicBezTo>
                <a:cubicBezTo>
                  <a:pt x="14086" y="3177"/>
                  <a:pt x="14095" y="3208"/>
                  <a:pt x="14104" y="3223"/>
                </a:cubicBezTo>
                <a:cubicBezTo>
                  <a:pt x="14113" y="3239"/>
                  <a:pt x="14132" y="3270"/>
                  <a:pt x="14132" y="3301"/>
                </a:cubicBezTo>
                <a:cubicBezTo>
                  <a:pt x="14132" y="3316"/>
                  <a:pt x="14141" y="3332"/>
                  <a:pt x="14141" y="3348"/>
                </a:cubicBezTo>
                <a:cubicBezTo>
                  <a:pt x="14150" y="3363"/>
                  <a:pt x="14159" y="3379"/>
                  <a:pt x="14168" y="3394"/>
                </a:cubicBezTo>
                <a:cubicBezTo>
                  <a:pt x="14186" y="3410"/>
                  <a:pt x="14205" y="3394"/>
                  <a:pt x="14232" y="3394"/>
                </a:cubicBezTo>
                <a:cubicBezTo>
                  <a:pt x="14251" y="3425"/>
                  <a:pt x="14260" y="3456"/>
                  <a:pt x="14278" y="3487"/>
                </a:cubicBezTo>
                <a:cubicBezTo>
                  <a:pt x="14287" y="3487"/>
                  <a:pt x="14287" y="3487"/>
                  <a:pt x="14296" y="3487"/>
                </a:cubicBezTo>
                <a:cubicBezTo>
                  <a:pt x="14305" y="3503"/>
                  <a:pt x="14324" y="3503"/>
                  <a:pt x="14333" y="3518"/>
                </a:cubicBezTo>
                <a:cubicBezTo>
                  <a:pt x="14342" y="3534"/>
                  <a:pt x="14351" y="3534"/>
                  <a:pt x="14351" y="3565"/>
                </a:cubicBezTo>
                <a:cubicBezTo>
                  <a:pt x="14360" y="3612"/>
                  <a:pt x="14369" y="3674"/>
                  <a:pt x="14388" y="3720"/>
                </a:cubicBezTo>
                <a:cubicBezTo>
                  <a:pt x="14397" y="3736"/>
                  <a:pt x="14388" y="3752"/>
                  <a:pt x="14379" y="3752"/>
                </a:cubicBezTo>
                <a:cubicBezTo>
                  <a:pt x="14369" y="3767"/>
                  <a:pt x="14360" y="3767"/>
                  <a:pt x="14351" y="3783"/>
                </a:cubicBezTo>
                <a:cubicBezTo>
                  <a:pt x="14351" y="3783"/>
                  <a:pt x="14351" y="3783"/>
                  <a:pt x="14360" y="3783"/>
                </a:cubicBezTo>
                <a:cubicBezTo>
                  <a:pt x="14351" y="3783"/>
                  <a:pt x="14351" y="3798"/>
                  <a:pt x="14351" y="3798"/>
                </a:cubicBezTo>
                <a:cubicBezTo>
                  <a:pt x="14351" y="3798"/>
                  <a:pt x="14351" y="3798"/>
                  <a:pt x="14351" y="3798"/>
                </a:cubicBezTo>
                <a:cubicBezTo>
                  <a:pt x="14351" y="3798"/>
                  <a:pt x="14351" y="3783"/>
                  <a:pt x="14351" y="3783"/>
                </a:cubicBezTo>
                <a:cubicBezTo>
                  <a:pt x="14351" y="3783"/>
                  <a:pt x="14351" y="3783"/>
                  <a:pt x="14351" y="3783"/>
                </a:cubicBezTo>
                <a:cubicBezTo>
                  <a:pt x="14351" y="3783"/>
                  <a:pt x="14351" y="3767"/>
                  <a:pt x="14351" y="3767"/>
                </a:cubicBezTo>
                <a:cubicBezTo>
                  <a:pt x="14324" y="3720"/>
                  <a:pt x="14315" y="3674"/>
                  <a:pt x="14333" y="3612"/>
                </a:cubicBezTo>
                <a:cubicBezTo>
                  <a:pt x="14342" y="3612"/>
                  <a:pt x="14342" y="3596"/>
                  <a:pt x="14342" y="3581"/>
                </a:cubicBezTo>
                <a:cubicBezTo>
                  <a:pt x="14342" y="3565"/>
                  <a:pt x="14324" y="3534"/>
                  <a:pt x="14305" y="3534"/>
                </a:cubicBezTo>
                <a:cubicBezTo>
                  <a:pt x="14296" y="3534"/>
                  <a:pt x="14287" y="3534"/>
                  <a:pt x="14269" y="3534"/>
                </a:cubicBezTo>
                <a:cubicBezTo>
                  <a:pt x="14241" y="3550"/>
                  <a:pt x="14223" y="3550"/>
                  <a:pt x="14205" y="3518"/>
                </a:cubicBezTo>
                <a:cubicBezTo>
                  <a:pt x="14196" y="3503"/>
                  <a:pt x="14177" y="3472"/>
                  <a:pt x="14168" y="3472"/>
                </a:cubicBezTo>
                <a:cubicBezTo>
                  <a:pt x="14141" y="3441"/>
                  <a:pt x="14113" y="3425"/>
                  <a:pt x="14095" y="3410"/>
                </a:cubicBezTo>
                <a:cubicBezTo>
                  <a:pt x="14067" y="3410"/>
                  <a:pt x="14040" y="3394"/>
                  <a:pt x="14013" y="3379"/>
                </a:cubicBezTo>
                <a:cubicBezTo>
                  <a:pt x="14013" y="3379"/>
                  <a:pt x="13994" y="3379"/>
                  <a:pt x="13994" y="3394"/>
                </a:cubicBezTo>
                <a:cubicBezTo>
                  <a:pt x="13985" y="3410"/>
                  <a:pt x="13976" y="3425"/>
                  <a:pt x="13976" y="3456"/>
                </a:cubicBezTo>
                <a:cubicBezTo>
                  <a:pt x="13976" y="3472"/>
                  <a:pt x="13976" y="3472"/>
                  <a:pt x="13985" y="3487"/>
                </a:cubicBezTo>
                <a:cubicBezTo>
                  <a:pt x="13985" y="3487"/>
                  <a:pt x="13994" y="3487"/>
                  <a:pt x="14003" y="3487"/>
                </a:cubicBezTo>
                <a:cubicBezTo>
                  <a:pt x="14003" y="3487"/>
                  <a:pt x="14003" y="3487"/>
                  <a:pt x="14003" y="3487"/>
                </a:cubicBezTo>
                <a:cubicBezTo>
                  <a:pt x="14003" y="3487"/>
                  <a:pt x="14003" y="3487"/>
                  <a:pt x="14003" y="3487"/>
                </a:cubicBezTo>
                <a:cubicBezTo>
                  <a:pt x="14003" y="3487"/>
                  <a:pt x="14003" y="3487"/>
                  <a:pt x="14003" y="3487"/>
                </a:cubicBezTo>
                <a:cubicBezTo>
                  <a:pt x="14013" y="3503"/>
                  <a:pt x="14013" y="3503"/>
                  <a:pt x="14022" y="3518"/>
                </a:cubicBezTo>
                <a:cubicBezTo>
                  <a:pt x="14031" y="3518"/>
                  <a:pt x="14031" y="3518"/>
                  <a:pt x="14040" y="3518"/>
                </a:cubicBezTo>
                <a:cubicBezTo>
                  <a:pt x="14049" y="3534"/>
                  <a:pt x="14058" y="3550"/>
                  <a:pt x="14049" y="3565"/>
                </a:cubicBezTo>
                <a:cubicBezTo>
                  <a:pt x="14049" y="3581"/>
                  <a:pt x="14040" y="3596"/>
                  <a:pt x="14031" y="3596"/>
                </a:cubicBezTo>
                <a:cubicBezTo>
                  <a:pt x="14022" y="3581"/>
                  <a:pt x="14013" y="3581"/>
                  <a:pt x="14003" y="3565"/>
                </a:cubicBezTo>
                <a:cubicBezTo>
                  <a:pt x="13994" y="3565"/>
                  <a:pt x="13985" y="3550"/>
                  <a:pt x="13976" y="3550"/>
                </a:cubicBezTo>
                <a:cubicBezTo>
                  <a:pt x="13967" y="3550"/>
                  <a:pt x="13958" y="3565"/>
                  <a:pt x="13948" y="3581"/>
                </a:cubicBezTo>
                <a:cubicBezTo>
                  <a:pt x="13948" y="3581"/>
                  <a:pt x="13948" y="3596"/>
                  <a:pt x="13948" y="3612"/>
                </a:cubicBezTo>
                <a:cubicBezTo>
                  <a:pt x="13958" y="3658"/>
                  <a:pt x="13985" y="3705"/>
                  <a:pt x="14013" y="3720"/>
                </a:cubicBezTo>
                <a:cubicBezTo>
                  <a:pt x="14031" y="3720"/>
                  <a:pt x="14049" y="3736"/>
                  <a:pt x="14067" y="3736"/>
                </a:cubicBezTo>
                <a:cubicBezTo>
                  <a:pt x="14077" y="3736"/>
                  <a:pt x="14086" y="3752"/>
                  <a:pt x="14095" y="3752"/>
                </a:cubicBezTo>
                <a:cubicBezTo>
                  <a:pt x="14095" y="3752"/>
                  <a:pt x="14095" y="3752"/>
                  <a:pt x="14095" y="3752"/>
                </a:cubicBezTo>
                <a:cubicBezTo>
                  <a:pt x="14095" y="3767"/>
                  <a:pt x="14095" y="3783"/>
                  <a:pt x="14086" y="3767"/>
                </a:cubicBezTo>
                <a:cubicBezTo>
                  <a:pt x="14077" y="3767"/>
                  <a:pt x="14067" y="3752"/>
                  <a:pt x="14049" y="3752"/>
                </a:cubicBezTo>
                <a:cubicBezTo>
                  <a:pt x="14031" y="3767"/>
                  <a:pt x="14003" y="3752"/>
                  <a:pt x="13976" y="3752"/>
                </a:cubicBezTo>
                <a:cubicBezTo>
                  <a:pt x="13967" y="3752"/>
                  <a:pt x="13958" y="3752"/>
                  <a:pt x="13948" y="3720"/>
                </a:cubicBezTo>
                <a:cubicBezTo>
                  <a:pt x="13948" y="3720"/>
                  <a:pt x="13939" y="3705"/>
                  <a:pt x="13939" y="3705"/>
                </a:cubicBezTo>
                <a:cubicBezTo>
                  <a:pt x="13921" y="3658"/>
                  <a:pt x="13912" y="3612"/>
                  <a:pt x="13903" y="3550"/>
                </a:cubicBezTo>
                <a:cubicBezTo>
                  <a:pt x="13903" y="3503"/>
                  <a:pt x="13894" y="3456"/>
                  <a:pt x="13875" y="3425"/>
                </a:cubicBezTo>
                <a:cubicBezTo>
                  <a:pt x="13875" y="3410"/>
                  <a:pt x="13866" y="3410"/>
                  <a:pt x="13857" y="3394"/>
                </a:cubicBezTo>
                <a:cubicBezTo>
                  <a:pt x="13857" y="3394"/>
                  <a:pt x="13857" y="3394"/>
                  <a:pt x="13848" y="3394"/>
                </a:cubicBezTo>
                <a:cubicBezTo>
                  <a:pt x="13848" y="3394"/>
                  <a:pt x="13848" y="3410"/>
                  <a:pt x="13848" y="3410"/>
                </a:cubicBezTo>
                <a:cubicBezTo>
                  <a:pt x="13857" y="3441"/>
                  <a:pt x="13857" y="3472"/>
                  <a:pt x="13866" y="3518"/>
                </a:cubicBezTo>
                <a:cubicBezTo>
                  <a:pt x="13866" y="3534"/>
                  <a:pt x="13866" y="3565"/>
                  <a:pt x="13857" y="3596"/>
                </a:cubicBezTo>
                <a:cubicBezTo>
                  <a:pt x="13857" y="3596"/>
                  <a:pt x="13857" y="3612"/>
                  <a:pt x="13848" y="3612"/>
                </a:cubicBezTo>
                <a:cubicBezTo>
                  <a:pt x="13839" y="3643"/>
                  <a:pt x="13829" y="3658"/>
                  <a:pt x="13839" y="3705"/>
                </a:cubicBezTo>
                <a:cubicBezTo>
                  <a:pt x="13839" y="3736"/>
                  <a:pt x="13829" y="3767"/>
                  <a:pt x="13848" y="3798"/>
                </a:cubicBezTo>
                <a:cubicBezTo>
                  <a:pt x="13857" y="3814"/>
                  <a:pt x="13866" y="3845"/>
                  <a:pt x="13884" y="3860"/>
                </a:cubicBezTo>
                <a:cubicBezTo>
                  <a:pt x="13894" y="3876"/>
                  <a:pt x="13903" y="3891"/>
                  <a:pt x="13912" y="3907"/>
                </a:cubicBezTo>
                <a:cubicBezTo>
                  <a:pt x="13930" y="3923"/>
                  <a:pt x="13939" y="3954"/>
                  <a:pt x="13939" y="3985"/>
                </a:cubicBezTo>
                <a:cubicBezTo>
                  <a:pt x="13939" y="4016"/>
                  <a:pt x="13939" y="4062"/>
                  <a:pt x="13939" y="4093"/>
                </a:cubicBezTo>
                <a:cubicBezTo>
                  <a:pt x="13948" y="4171"/>
                  <a:pt x="13976" y="4218"/>
                  <a:pt x="13985" y="4280"/>
                </a:cubicBezTo>
                <a:cubicBezTo>
                  <a:pt x="13994" y="4295"/>
                  <a:pt x="14003" y="4311"/>
                  <a:pt x="14013" y="4295"/>
                </a:cubicBezTo>
                <a:cubicBezTo>
                  <a:pt x="14040" y="4295"/>
                  <a:pt x="14058" y="4295"/>
                  <a:pt x="14067" y="4264"/>
                </a:cubicBezTo>
                <a:cubicBezTo>
                  <a:pt x="14086" y="4218"/>
                  <a:pt x="14104" y="4233"/>
                  <a:pt x="14132" y="4249"/>
                </a:cubicBezTo>
                <a:cubicBezTo>
                  <a:pt x="14132" y="4264"/>
                  <a:pt x="14132" y="4264"/>
                  <a:pt x="14132" y="4264"/>
                </a:cubicBezTo>
                <a:cubicBezTo>
                  <a:pt x="14132" y="4264"/>
                  <a:pt x="14132" y="4264"/>
                  <a:pt x="14132" y="4280"/>
                </a:cubicBezTo>
                <a:cubicBezTo>
                  <a:pt x="14104" y="4295"/>
                  <a:pt x="14086" y="4327"/>
                  <a:pt x="14067" y="4358"/>
                </a:cubicBezTo>
                <a:cubicBezTo>
                  <a:pt x="14049" y="4389"/>
                  <a:pt x="14040" y="4435"/>
                  <a:pt x="14058" y="4466"/>
                </a:cubicBezTo>
                <a:cubicBezTo>
                  <a:pt x="14067" y="4482"/>
                  <a:pt x="14077" y="4497"/>
                  <a:pt x="14086" y="4513"/>
                </a:cubicBezTo>
                <a:cubicBezTo>
                  <a:pt x="14095" y="4544"/>
                  <a:pt x="14104" y="4575"/>
                  <a:pt x="14095" y="4606"/>
                </a:cubicBezTo>
                <a:cubicBezTo>
                  <a:pt x="14086" y="4653"/>
                  <a:pt x="14077" y="4699"/>
                  <a:pt x="14077" y="4746"/>
                </a:cubicBezTo>
                <a:cubicBezTo>
                  <a:pt x="14086" y="4762"/>
                  <a:pt x="14077" y="4793"/>
                  <a:pt x="14067" y="4808"/>
                </a:cubicBezTo>
                <a:cubicBezTo>
                  <a:pt x="14058" y="4839"/>
                  <a:pt x="14031" y="4886"/>
                  <a:pt x="14031" y="4933"/>
                </a:cubicBezTo>
                <a:cubicBezTo>
                  <a:pt x="14031" y="4933"/>
                  <a:pt x="14022" y="4948"/>
                  <a:pt x="14022" y="4948"/>
                </a:cubicBezTo>
                <a:cubicBezTo>
                  <a:pt x="13985" y="4948"/>
                  <a:pt x="13958" y="4933"/>
                  <a:pt x="13921" y="4933"/>
                </a:cubicBezTo>
                <a:cubicBezTo>
                  <a:pt x="13921" y="4933"/>
                  <a:pt x="13912" y="4917"/>
                  <a:pt x="13912" y="4917"/>
                </a:cubicBezTo>
                <a:cubicBezTo>
                  <a:pt x="13903" y="4902"/>
                  <a:pt x="13912" y="4886"/>
                  <a:pt x="13912" y="4886"/>
                </a:cubicBezTo>
                <a:cubicBezTo>
                  <a:pt x="13912" y="4886"/>
                  <a:pt x="13912" y="4886"/>
                  <a:pt x="13903" y="4870"/>
                </a:cubicBezTo>
                <a:cubicBezTo>
                  <a:pt x="13903" y="4870"/>
                  <a:pt x="13903" y="4870"/>
                  <a:pt x="13903" y="4870"/>
                </a:cubicBezTo>
                <a:cubicBezTo>
                  <a:pt x="13903" y="4870"/>
                  <a:pt x="13903" y="4870"/>
                  <a:pt x="13912" y="4870"/>
                </a:cubicBezTo>
                <a:cubicBezTo>
                  <a:pt x="13912" y="4870"/>
                  <a:pt x="13912" y="4886"/>
                  <a:pt x="13912" y="4886"/>
                </a:cubicBezTo>
                <a:cubicBezTo>
                  <a:pt x="13912" y="4886"/>
                  <a:pt x="13921" y="4886"/>
                  <a:pt x="13930" y="4902"/>
                </a:cubicBezTo>
                <a:cubicBezTo>
                  <a:pt x="13958" y="4917"/>
                  <a:pt x="13976" y="4902"/>
                  <a:pt x="13985" y="4855"/>
                </a:cubicBezTo>
                <a:cubicBezTo>
                  <a:pt x="14003" y="4777"/>
                  <a:pt x="14013" y="4684"/>
                  <a:pt x="14022" y="4606"/>
                </a:cubicBezTo>
                <a:cubicBezTo>
                  <a:pt x="14022" y="4591"/>
                  <a:pt x="14022" y="4575"/>
                  <a:pt x="14022" y="4560"/>
                </a:cubicBezTo>
                <a:cubicBezTo>
                  <a:pt x="14013" y="4529"/>
                  <a:pt x="14003" y="4497"/>
                  <a:pt x="14013" y="4466"/>
                </a:cubicBezTo>
                <a:cubicBezTo>
                  <a:pt x="14013" y="4435"/>
                  <a:pt x="14003" y="4420"/>
                  <a:pt x="13994" y="4404"/>
                </a:cubicBezTo>
                <a:cubicBezTo>
                  <a:pt x="13985" y="4389"/>
                  <a:pt x="13967" y="4373"/>
                  <a:pt x="13958" y="4373"/>
                </a:cubicBezTo>
                <a:cubicBezTo>
                  <a:pt x="13939" y="4342"/>
                  <a:pt x="13930" y="4327"/>
                  <a:pt x="13930" y="4295"/>
                </a:cubicBezTo>
                <a:cubicBezTo>
                  <a:pt x="13903" y="4187"/>
                  <a:pt x="13884" y="4093"/>
                  <a:pt x="13866" y="3985"/>
                </a:cubicBezTo>
                <a:cubicBezTo>
                  <a:pt x="13857" y="3923"/>
                  <a:pt x="13839" y="3860"/>
                  <a:pt x="13802" y="3829"/>
                </a:cubicBezTo>
                <a:cubicBezTo>
                  <a:pt x="13784" y="3814"/>
                  <a:pt x="13775" y="3783"/>
                  <a:pt x="13775" y="3752"/>
                </a:cubicBezTo>
                <a:cubicBezTo>
                  <a:pt x="13784" y="3658"/>
                  <a:pt x="13775" y="3565"/>
                  <a:pt x="13756" y="3487"/>
                </a:cubicBezTo>
                <a:cubicBezTo>
                  <a:pt x="13756" y="3456"/>
                  <a:pt x="13747" y="3441"/>
                  <a:pt x="13738" y="3441"/>
                </a:cubicBezTo>
                <a:cubicBezTo>
                  <a:pt x="13692" y="3410"/>
                  <a:pt x="13656" y="3394"/>
                  <a:pt x="13610" y="3425"/>
                </a:cubicBezTo>
                <a:cubicBezTo>
                  <a:pt x="13601" y="3425"/>
                  <a:pt x="13592" y="3425"/>
                  <a:pt x="13582" y="3425"/>
                </a:cubicBezTo>
                <a:cubicBezTo>
                  <a:pt x="13573" y="3425"/>
                  <a:pt x="13564" y="3441"/>
                  <a:pt x="13564" y="3456"/>
                </a:cubicBezTo>
                <a:cubicBezTo>
                  <a:pt x="13564" y="3472"/>
                  <a:pt x="13564" y="3487"/>
                  <a:pt x="13564" y="3518"/>
                </a:cubicBezTo>
                <a:cubicBezTo>
                  <a:pt x="13564" y="3596"/>
                  <a:pt x="13564" y="3658"/>
                  <a:pt x="13573" y="3736"/>
                </a:cubicBezTo>
                <a:cubicBezTo>
                  <a:pt x="13573" y="3767"/>
                  <a:pt x="13564" y="3814"/>
                  <a:pt x="13555" y="3829"/>
                </a:cubicBezTo>
                <a:cubicBezTo>
                  <a:pt x="13537" y="3860"/>
                  <a:pt x="13527" y="3907"/>
                  <a:pt x="13527" y="3954"/>
                </a:cubicBezTo>
                <a:cubicBezTo>
                  <a:pt x="13527" y="3985"/>
                  <a:pt x="13537" y="4000"/>
                  <a:pt x="13546" y="4016"/>
                </a:cubicBezTo>
                <a:cubicBezTo>
                  <a:pt x="13564" y="4031"/>
                  <a:pt x="13573" y="4062"/>
                  <a:pt x="13582" y="4078"/>
                </a:cubicBezTo>
                <a:cubicBezTo>
                  <a:pt x="13582" y="4125"/>
                  <a:pt x="13601" y="4156"/>
                  <a:pt x="13582" y="4202"/>
                </a:cubicBezTo>
                <a:cubicBezTo>
                  <a:pt x="13582" y="4202"/>
                  <a:pt x="13582" y="4218"/>
                  <a:pt x="13592" y="4233"/>
                </a:cubicBezTo>
                <a:cubicBezTo>
                  <a:pt x="13601" y="4264"/>
                  <a:pt x="13610" y="4295"/>
                  <a:pt x="13619" y="4327"/>
                </a:cubicBezTo>
                <a:cubicBezTo>
                  <a:pt x="13628" y="4327"/>
                  <a:pt x="13637" y="4327"/>
                  <a:pt x="13637" y="4327"/>
                </a:cubicBezTo>
                <a:cubicBezTo>
                  <a:pt x="13646" y="4311"/>
                  <a:pt x="13665" y="4311"/>
                  <a:pt x="13674" y="4327"/>
                </a:cubicBezTo>
                <a:cubicBezTo>
                  <a:pt x="13692" y="4373"/>
                  <a:pt x="13711" y="4420"/>
                  <a:pt x="13747" y="4435"/>
                </a:cubicBezTo>
                <a:cubicBezTo>
                  <a:pt x="13747" y="4435"/>
                  <a:pt x="13756" y="4451"/>
                  <a:pt x="13756" y="4451"/>
                </a:cubicBezTo>
                <a:cubicBezTo>
                  <a:pt x="13756" y="4482"/>
                  <a:pt x="13756" y="4497"/>
                  <a:pt x="13756" y="4513"/>
                </a:cubicBezTo>
                <a:cubicBezTo>
                  <a:pt x="13756" y="4529"/>
                  <a:pt x="13738" y="4544"/>
                  <a:pt x="13738" y="4529"/>
                </a:cubicBezTo>
                <a:cubicBezTo>
                  <a:pt x="13720" y="4513"/>
                  <a:pt x="13701" y="4497"/>
                  <a:pt x="13692" y="4482"/>
                </a:cubicBezTo>
                <a:cubicBezTo>
                  <a:pt x="13674" y="4466"/>
                  <a:pt x="13665" y="4451"/>
                  <a:pt x="13656" y="4451"/>
                </a:cubicBezTo>
                <a:cubicBezTo>
                  <a:pt x="13637" y="4435"/>
                  <a:pt x="13619" y="4420"/>
                  <a:pt x="13592" y="4404"/>
                </a:cubicBezTo>
                <a:cubicBezTo>
                  <a:pt x="13573" y="4404"/>
                  <a:pt x="13564" y="4389"/>
                  <a:pt x="13546" y="4373"/>
                </a:cubicBezTo>
                <a:cubicBezTo>
                  <a:pt x="13518" y="4373"/>
                  <a:pt x="13509" y="4342"/>
                  <a:pt x="13491" y="4327"/>
                </a:cubicBezTo>
                <a:cubicBezTo>
                  <a:pt x="13454" y="4295"/>
                  <a:pt x="13408" y="4280"/>
                  <a:pt x="13372" y="4295"/>
                </a:cubicBezTo>
                <a:cubicBezTo>
                  <a:pt x="13363" y="4295"/>
                  <a:pt x="13363" y="4295"/>
                  <a:pt x="13354" y="4295"/>
                </a:cubicBezTo>
                <a:cubicBezTo>
                  <a:pt x="13308" y="4295"/>
                  <a:pt x="13262" y="4280"/>
                  <a:pt x="13225" y="4233"/>
                </a:cubicBezTo>
                <a:cubicBezTo>
                  <a:pt x="13207" y="4202"/>
                  <a:pt x="13189" y="4187"/>
                  <a:pt x="13171" y="4156"/>
                </a:cubicBezTo>
                <a:cubicBezTo>
                  <a:pt x="13161" y="4156"/>
                  <a:pt x="13152" y="4156"/>
                  <a:pt x="13152" y="4171"/>
                </a:cubicBezTo>
                <a:cubicBezTo>
                  <a:pt x="13152" y="4171"/>
                  <a:pt x="13143" y="4187"/>
                  <a:pt x="13143" y="4187"/>
                </a:cubicBezTo>
                <a:cubicBezTo>
                  <a:pt x="13134" y="4218"/>
                  <a:pt x="13143" y="4249"/>
                  <a:pt x="13161" y="4280"/>
                </a:cubicBezTo>
                <a:cubicBezTo>
                  <a:pt x="13180" y="4311"/>
                  <a:pt x="13216" y="4311"/>
                  <a:pt x="13235" y="4358"/>
                </a:cubicBezTo>
                <a:cubicBezTo>
                  <a:pt x="13235" y="4358"/>
                  <a:pt x="13244" y="4358"/>
                  <a:pt x="13244" y="4358"/>
                </a:cubicBezTo>
                <a:cubicBezTo>
                  <a:pt x="13253" y="4358"/>
                  <a:pt x="13262" y="4373"/>
                  <a:pt x="13271" y="4389"/>
                </a:cubicBezTo>
                <a:cubicBezTo>
                  <a:pt x="13289" y="4420"/>
                  <a:pt x="13299" y="4451"/>
                  <a:pt x="13317" y="4482"/>
                </a:cubicBezTo>
                <a:cubicBezTo>
                  <a:pt x="13326" y="4497"/>
                  <a:pt x="13326" y="4513"/>
                  <a:pt x="13317" y="4529"/>
                </a:cubicBezTo>
                <a:cubicBezTo>
                  <a:pt x="13299" y="4560"/>
                  <a:pt x="13280" y="4575"/>
                  <a:pt x="13271" y="4606"/>
                </a:cubicBezTo>
                <a:cubicBezTo>
                  <a:pt x="13271" y="4622"/>
                  <a:pt x="13271" y="4622"/>
                  <a:pt x="13271" y="4622"/>
                </a:cubicBezTo>
                <a:cubicBezTo>
                  <a:pt x="13262" y="4606"/>
                  <a:pt x="13262" y="4606"/>
                  <a:pt x="13253" y="4606"/>
                </a:cubicBezTo>
                <a:cubicBezTo>
                  <a:pt x="13253" y="4591"/>
                  <a:pt x="13253" y="4560"/>
                  <a:pt x="13244" y="4544"/>
                </a:cubicBezTo>
                <a:cubicBezTo>
                  <a:pt x="13244" y="4529"/>
                  <a:pt x="13225" y="4513"/>
                  <a:pt x="13216" y="4529"/>
                </a:cubicBezTo>
                <a:cubicBezTo>
                  <a:pt x="13198" y="4544"/>
                  <a:pt x="13180" y="4560"/>
                  <a:pt x="13152" y="4560"/>
                </a:cubicBezTo>
                <a:cubicBezTo>
                  <a:pt x="13152" y="4560"/>
                  <a:pt x="13152" y="4560"/>
                  <a:pt x="13152" y="4560"/>
                </a:cubicBezTo>
                <a:cubicBezTo>
                  <a:pt x="13143" y="4606"/>
                  <a:pt x="13125" y="4606"/>
                  <a:pt x="13106" y="4606"/>
                </a:cubicBezTo>
                <a:cubicBezTo>
                  <a:pt x="13088" y="4606"/>
                  <a:pt x="13070" y="4622"/>
                  <a:pt x="13052" y="4637"/>
                </a:cubicBezTo>
                <a:cubicBezTo>
                  <a:pt x="13042" y="4668"/>
                  <a:pt x="13015" y="4668"/>
                  <a:pt x="13006" y="4699"/>
                </a:cubicBezTo>
                <a:cubicBezTo>
                  <a:pt x="12997" y="4699"/>
                  <a:pt x="12987" y="4699"/>
                  <a:pt x="12978" y="4699"/>
                </a:cubicBezTo>
                <a:cubicBezTo>
                  <a:pt x="12978" y="4684"/>
                  <a:pt x="12978" y="4684"/>
                  <a:pt x="12978" y="4668"/>
                </a:cubicBezTo>
                <a:cubicBezTo>
                  <a:pt x="12978" y="4637"/>
                  <a:pt x="12978" y="4606"/>
                  <a:pt x="12960" y="4575"/>
                </a:cubicBezTo>
                <a:cubicBezTo>
                  <a:pt x="12942" y="4575"/>
                  <a:pt x="12933" y="4575"/>
                  <a:pt x="12923" y="4622"/>
                </a:cubicBezTo>
                <a:cubicBezTo>
                  <a:pt x="12923" y="4622"/>
                  <a:pt x="12914" y="4637"/>
                  <a:pt x="12914" y="4637"/>
                </a:cubicBezTo>
                <a:cubicBezTo>
                  <a:pt x="12896" y="4637"/>
                  <a:pt x="12896" y="4653"/>
                  <a:pt x="12878" y="4668"/>
                </a:cubicBezTo>
                <a:cubicBezTo>
                  <a:pt x="12868" y="4684"/>
                  <a:pt x="12859" y="4684"/>
                  <a:pt x="12841" y="4684"/>
                </a:cubicBezTo>
                <a:cubicBezTo>
                  <a:pt x="12823" y="4699"/>
                  <a:pt x="12814" y="4715"/>
                  <a:pt x="12795" y="4731"/>
                </a:cubicBezTo>
                <a:cubicBezTo>
                  <a:pt x="12768" y="4793"/>
                  <a:pt x="12740" y="4855"/>
                  <a:pt x="12704" y="4902"/>
                </a:cubicBezTo>
                <a:cubicBezTo>
                  <a:pt x="12695" y="4902"/>
                  <a:pt x="12685" y="4917"/>
                  <a:pt x="12685" y="4933"/>
                </a:cubicBezTo>
                <a:cubicBezTo>
                  <a:pt x="12685" y="4964"/>
                  <a:pt x="12676" y="4979"/>
                  <a:pt x="12676" y="5010"/>
                </a:cubicBezTo>
                <a:cubicBezTo>
                  <a:pt x="12676" y="5010"/>
                  <a:pt x="12676" y="5026"/>
                  <a:pt x="12667" y="5026"/>
                </a:cubicBezTo>
                <a:cubicBezTo>
                  <a:pt x="12649" y="5072"/>
                  <a:pt x="12603" y="5072"/>
                  <a:pt x="12585" y="5041"/>
                </a:cubicBezTo>
                <a:cubicBezTo>
                  <a:pt x="12576" y="5026"/>
                  <a:pt x="12566" y="4995"/>
                  <a:pt x="12557" y="4979"/>
                </a:cubicBezTo>
                <a:cubicBezTo>
                  <a:pt x="12548" y="4964"/>
                  <a:pt x="12548" y="4933"/>
                  <a:pt x="12557" y="4917"/>
                </a:cubicBezTo>
                <a:cubicBezTo>
                  <a:pt x="12566" y="4902"/>
                  <a:pt x="12585" y="4886"/>
                  <a:pt x="12594" y="4870"/>
                </a:cubicBezTo>
                <a:cubicBezTo>
                  <a:pt x="12603" y="4870"/>
                  <a:pt x="12603" y="4839"/>
                  <a:pt x="12603" y="4824"/>
                </a:cubicBezTo>
                <a:cubicBezTo>
                  <a:pt x="12585" y="4808"/>
                  <a:pt x="12576" y="4793"/>
                  <a:pt x="12566" y="4762"/>
                </a:cubicBezTo>
                <a:cubicBezTo>
                  <a:pt x="12548" y="4731"/>
                  <a:pt x="12530" y="4715"/>
                  <a:pt x="12502" y="4715"/>
                </a:cubicBezTo>
                <a:cubicBezTo>
                  <a:pt x="12475" y="4731"/>
                  <a:pt x="12457" y="4731"/>
                  <a:pt x="12438" y="4715"/>
                </a:cubicBezTo>
                <a:cubicBezTo>
                  <a:pt x="12429" y="4715"/>
                  <a:pt x="12429" y="4715"/>
                  <a:pt x="12429" y="4715"/>
                </a:cubicBezTo>
                <a:cubicBezTo>
                  <a:pt x="12429" y="4731"/>
                  <a:pt x="12429" y="4731"/>
                  <a:pt x="12429" y="4746"/>
                </a:cubicBezTo>
                <a:cubicBezTo>
                  <a:pt x="12466" y="4793"/>
                  <a:pt x="12475" y="4855"/>
                  <a:pt x="12475" y="4933"/>
                </a:cubicBezTo>
                <a:cubicBezTo>
                  <a:pt x="12475" y="4948"/>
                  <a:pt x="12475" y="4979"/>
                  <a:pt x="12475" y="4995"/>
                </a:cubicBezTo>
                <a:cubicBezTo>
                  <a:pt x="12475" y="5010"/>
                  <a:pt x="12475" y="5026"/>
                  <a:pt x="12484" y="5041"/>
                </a:cubicBezTo>
                <a:cubicBezTo>
                  <a:pt x="12502" y="5057"/>
                  <a:pt x="12512" y="5072"/>
                  <a:pt x="12512" y="5119"/>
                </a:cubicBezTo>
                <a:cubicBezTo>
                  <a:pt x="12512" y="5135"/>
                  <a:pt x="12512" y="5150"/>
                  <a:pt x="12512" y="5166"/>
                </a:cubicBezTo>
                <a:cubicBezTo>
                  <a:pt x="12512" y="5181"/>
                  <a:pt x="12493" y="5197"/>
                  <a:pt x="12484" y="5197"/>
                </a:cubicBezTo>
                <a:cubicBezTo>
                  <a:pt x="12475" y="5197"/>
                  <a:pt x="12457" y="5181"/>
                  <a:pt x="12438" y="5181"/>
                </a:cubicBezTo>
                <a:cubicBezTo>
                  <a:pt x="12420" y="5166"/>
                  <a:pt x="12402" y="5181"/>
                  <a:pt x="12383" y="5212"/>
                </a:cubicBezTo>
                <a:cubicBezTo>
                  <a:pt x="12374" y="5228"/>
                  <a:pt x="12365" y="5243"/>
                  <a:pt x="12356" y="5259"/>
                </a:cubicBezTo>
                <a:cubicBezTo>
                  <a:pt x="12338" y="5274"/>
                  <a:pt x="12328" y="5306"/>
                  <a:pt x="12319" y="5321"/>
                </a:cubicBezTo>
                <a:cubicBezTo>
                  <a:pt x="12292" y="5383"/>
                  <a:pt x="12283" y="5399"/>
                  <a:pt x="12319" y="5476"/>
                </a:cubicBezTo>
                <a:cubicBezTo>
                  <a:pt x="12328" y="5492"/>
                  <a:pt x="12328" y="5492"/>
                  <a:pt x="12328" y="5508"/>
                </a:cubicBezTo>
                <a:cubicBezTo>
                  <a:pt x="12338" y="5523"/>
                  <a:pt x="12328" y="5539"/>
                  <a:pt x="12328" y="5554"/>
                </a:cubicBezTo>
                <a:cubicBezTo>
                  <a:pt x="12319" y="5570"/>
                  <a:pt x="12301" y="5585"/>
                  <a:pt x="12301" y="5570"/>
                </a:cubicBezTo>
                <a:cubicBezTo>
                  <a:pt x="12255" y="5539"/>
                  <a:pt x="12219" y="5523"/>
                  <a:pt x="12182" y="5476"/>
                </a:cubicBezTo>
                <a:cubicBezTo>
                  <a:pt x="12173" y="5476"/>
                  <a:pt x="12164" y="5476"/>
                  <a:pt x="12164" y="5461"/>
                </a:cubicBezTo>
                <a:cubicBezTo>
                  <a:pt x="12155" y="5461"/>
                  <a:pt x="12145" y="5476"/>
                  <a:pt x="12136" y="5476"/>
                </a:cubicBezTo>
                <a:cubicBezTo>
                  <a:pt x="12136" y="5492"/>
                  <a:pt x="12136" y="5523"/>
                  <a:pt x="12127" y="5539"/>
                </a:cubicBezTo>
                <a:cubicBezTo>
                  <a:pt x="12127" y="5554"/>
                  <a:pt x="12127" y="5570"/>
                  <a:pt x="12136" y="5585"/>
                </a:cubicBezTo>
                <a:cubicBezTo>
                  <a:pt x="12155" y="5616"/>
                  <a:pt x="12164" y="5647"/>
                  <a:pt x="12191" y="5647"/>
                </a:cubicBezTo>
                <a:cubicBezTo>
                  <a:pt x="12200" y="5647"/>
                  <a:pt x="12200" y="5647"/>
                  <a:pt x="12209" y="5647"/>
                </a:cubicBezTo>
                <a:cubicBezTo>
                  <a:pt x="12219" y="5663"/>
                  <a:pt x="12219" y="5678"/>
                  <a:pt x="12219" y="5678"/>
                </a:cubicBezTo>
                <a:cubicBezTo>
                  <a:pt x="12219" y="5710"/>
                  <a:pt x="12200" y="5725"/>
                  <a:pt x="12191" y="5725"/>
                </a:cubicBezTo>
                <a:cubicBezTo>
                  <a:pt x="12164" y="5725"/>
                  <a:pt x="12136" y="5710"/>
                  <a:pt x="12118" y="5678"/>
                </a:cubicBezTo>
                <a:cubicBezTo>
                  <a:pt x="12109" y="5647"/>
                  <a:pt x="12091" y="5647"/>
                  <a:pt x="12081" y="5632"/>
                </a:cubicBezTo>
                <a:cubicBezTo>
                  <a:pt x="12072" y="5632"/>
                  <a:pt x="12063" y="5616"/>
                  <a:pt x="12054" y="5601"/>
                </a:cubicBezTo>
                <a:cubicBezTo>
                  <a:pt x="12054" y="5570"/>
                  <a:pt x="12045" y="5523"/>
                  <a:pt x="12026" y="5492"/>
                </a:cubicBezTo>
                <a:cubicBezTo>
                  <a:pt x="12017" y="5461"/>
                  <a:pt x="12026" y="5445"/>
                  <a:pt x="12026" y="5414"/>
                </a:cubicBezTo>
                <a:cubicBezTo>
                  <a:pt x="12026" y="5352"/>
                  <a:pt x="12017" y="5306"/>
                  <a:pt x="11981" y="5290"/>
                </a:cubicBezTo>
                <a:cubicBezTo>
                  <a:pt x="11962" y="5274"/>
                  <a:pt x="11953" y="5259"/>
                  <a:pt x="11944" y="5243"/>
                </a:cubicBezTo>
                <a:cubicBezTo>
                  <a:pt x="11926" y="5228"/>
                  <a:pt x="11907" y="5212"/>
                  <a:pt x="11907" y="5181"/>
                </a:cubicBezTo>
                <a:cubicBezTo>
                  <a:pt x="11898" y="5181"/>
                  <a:pt x="11898" y="5181"/>
                  <a:pt x="11898" y="5181"/>
                </a:cubicBezTo>
                <a:cubicBezTo>
                  <a:pt x="11898" y="5181"/>
                  <a:pt x="11898" y="5181"/>
                  <a:pt x="11898" y="5166"/>
                </a:cubicBezTo>
                <a:cubicBezTo>
                  <a:pt x="11898" y="5166"/>
                  <a:pt x="11889" y="5166"/>
                  <a:pt x="11889" y="5150"/>
                </a:cubicBezTo>
                <a:cubicBezTo>
                  <a:pt x="11889" y="5150"/>
                  <a:pt x="11889" y="5150"/>
                  <a:pt x="11880" y="5150"/>
                </a:cubicBezTo>
                <a:cubicBezTo>
                  <a:pt x="11880" y="5150"/>
                  <a:pt x="11880" y="5150"/>
                  <a:pt x="11880" y="5150"/>
                </a:cubicBezTo>
                <a:cubicBezTo>
                  <a:pt x="11889" y="5150"/>
                  <a:pt x="11889" y="5150"/>
                  <a:pt x="11889" y="5150"/>
                </a:cubicBezTo>
                <a:cubicBezTo>
                  <a:pt x="11889" y="5150"/>
                  <a:pt x="11889" y="5150"/>
                  <a:pt x="11889" y="5150"/>
                </a:cubicBezTo>
                <a:cubicBezTo>
                  <a:pt x="11898" y="5166"/>
                  <a:pt x="11898" y="5166"/>
                  <a:pt x="11898" y="5166"/>
                </a:cubicBezTo>
                <a:cubicBezTo>
                  <a:pt x="11898" y="5181"/>
                  <a:pt x="11898" y="5181"/>
                  <a:pt x="11898" y="5181"/>
                </a:cubicBezTo>
                <a:cubicBezTo>
                  <a:pt x="11898" y="5181"/>
                  <a:pt x="11907" y="5181"/>
                  <a:pt x="11907" y="5181"/>
                </a:cubicBezTo>
                <a:cubicBezTo>
                  <a:pt x="11926" y="5181"/>
                  <a:pt x="11944" y="5197"/>
                  <a:pt x="11972" y="5212"/>
                </a:cubicBezTo>
                <a:cubicBezTo>
                  <a:pt x="12026" y="5243"/>
                  <a:pt x="12081" y="5274"/>
                  <a:pt x="12145" y="5290"/>
                </a:cubicBezTo>
                <a:cubicBezTo>
                  <a:pt x="12191" y="5306"/>
                  <a:pt x="12237" y="5290"/>
                  <a:pt x="12283" y="5259"/>
                </a:cubicBezTo>
                <a:cubicBezTo>
                  <a:pt x="12283" y="5259"/>
                  <a:pt x="12292" y="5243"/>
                  <a:pt x="12301" y="5243"/>
                </a:cubicBezTo>
                <a:cubicBezTo>
                  <a:pt x="12328" y="5197"/>
                  <a:pt x="12347" y="5135"/>
                  <a:pt x="12347" y="5072"/>
                </a:cubicBezTo>
                <a:cubicBezTo>
                  <a:pt x="12347" y="5057"/>
                  <a:pt x="12347" y="5026"/>
                  <a:pt x="12347" y="5026"/>
                </a:cubicBezTo>
                <a:cubicBezTo>
                  <a:pt x="12328" y="4979"/>
                  <a:pt x="12310" y="4933"/>
                  <a:pt x="12283" y="4917"/>
                </a:cubicBezTo>
                <a:cubicBezTo>
                  <a:pt x="12274" y="4902"/>
                  <a:pt x="12264" y="4886"/>
                  <a:pt x="12255" y="4870"/>
                </a:cubicBezTo>
                <a:cubicBezTo>
                  <a:pt x="12246" y="4855"/>
                  <a:pt x="12228" y="4839"/>
                  <a:pt x="12209" y="4839"/>
                </a:cubicBezTo>
                <a:cubicBezTo>
                  <a:pt x="12191" y="4824"/>
                  <a:pt x="12164" y="4808"/>
                  <a:pt x="12145" y="4777"/>
                </a:cubicBezTo>
                <a:cubicBezTo>
                  <a:pt x="12118" y="4746"/>
                  <a:pt x="12100" y="4731"/>
                  <a:pt x="12072" y="4699"/>
                </a:cubicBezTo>
                <a:cubicBezTo>
                  <a:pt x="12008" y="4637"/>
                  <a:pt x="11990" y="4622"/>
                  <a:pt x="11917" y="4622"/>
                </a:cubicBezTo>
                <a:cubicBezTo>
                  <a:pt x="11907" y="4622"/>
                  <a:pt x="11898" y="4637"/>
                  <a:pt x="11889" y="4637"/>
                </a:cubicBezTo>
                <a:cubicBezTo>
                  <a:pt x="11871" y="4637"/>
                  <a:pt x="11862" y="4637"/>
                  <a:pt x="11843" y="4622"/>
                </a:cubicBezTo>
                <a:cubicBezTo>
                  <a:pt x="11834" y="4622"/>
                  <a:pt x="11843" y="4606"/>
                  <a:pt x="11843" y="4591"/>
                </a:cubicBezTo>
                <a:cubicBezTo>
                  <a:pt x="11843" y="4575"/>
                  <a:pt x="11843" y="4560"/>
                  <a:pt x="11834" y="4560"/>
                </a:cubicBezTo>
                <a:cubicBezTo>
                  <a:pt x="11825" y="4544"/>
                  <a:pt x="11816" y="4544"/>
                  <a:pt x="11807" y="4529"/>
                </a:cubicBezTo>
                <a:cubicBezTo>
                  <a:pt x="11798" y="4529"/>
                  <a:pt x="11788" y="4529"/>
                  <a:pt x="11779" y="4544"/>
                </a:cubicBezTo>
                <a:cubicBezTo>
                  <a:pt x="11770" y="4560"/>
                  <a:pt x="11752" y="4575"/>
                  <a:pt x="11734" y="4560"/>
                </a:cubicBezTo>
                <a:cubicBezTo>
                  <a:pt x="11724" y="4544"/>
                  <a:pt x="11706" y="4560"/>
                  <a:pt x="11688" y="4560"/>
                </a:cubicBezTo>
                <a:cubicBezTo>
                  <a:pt x="11688" y="4560"/>
                  <a:pt x="11679" y="4560"/>
                  <a:pt x="11669" y="4544"/>
                </a:cubicBezTo>
                <a:cubicBezTo>
                  <a:pt x="11669" y="4544"/>
                  <a:pt x="11660" y="4529"/>
                  <a:pt x="11660" y="4529"/>
                </a:cubicBezTo>
                <a:cubicBezTo>
                  <a:pt x="11660" y="4513"/>
                  <a:pt x="11669" y="4513"/>
                  <a:pt x="11669" y="4513"/>
                </a:cubicBezTo>
                <a:cubicBezTo>
                  <a:pt x="11688" y="4513"/>
                  <a:pt x="11697" y="4497"/>
                  <a:pt x="11706" y="4482"/>
                </a:cubicBezTo>
                <a:cubicBezTo>
                  <a:pt x="11715" y="4466"/>
                  <a:pt x="11734" y="4451"/>
                  <a:pt x="11743" y="4435"/>
                </a:cubicBezTo>
                <a:cubicBezTo>
                  <a:pt x="11743" y="4435"/>
                  <a:pt x="11743" y="4420"/>
                  <a:pt x="11734" y="4404"/>
                </a:cubicBezTo>
                <a:cubicBezTo>
                  <a:pt x="11706" y="4373"/>
                  <a:pt x="11660" y="4358"/>
                  <a:pt x="11624" y="4327"/>
                </a:cubicBezTo>
                <a:cubicBezTo>
                  <a:pt x="11624" y="4327"/>
                  <a:pt x="11615" y="4342"/>
                  <a:pt x="11605" y="4342"/>
                </a:cubicBezTo>
                <a:cubicBezTo>
                  <a:pt x="11596" y="4358"/>
                  <a:pt x="11596" y="4358"/>
                  <a:pt x="11596" y="4373"/>
                </a:cubicBezTo>
                <a:cubicBezTo>
                  <a:pt x="11587" y="4373"/>
                  <a:pt x="11587" y="4389"/>
                  <a:pt x="11587" y="4373"/>
                </a:cubicBezTo>
                <a:cubicBezTo>
                  <a:pt x="11587" y="4373"/>
                  <a:pt x="11578" y="4373"/>
                  <a:pt x="11578" y="4373"/>
                </a:cubicBezTo>
                <a:cubicBezTo>
                  <a:pt x="11578" y="4358"/>
                  <a:pt x="11587" y="4342"/>
                  <a:pt x="11578" y="4327"/>
                </a:cubicBezTo>
                <a:cubicBezTo>
                  <a:pt x="11578" y="4295"/>
                  <a:pt x="11569" y="4280"/>
                  <a:pt x="11560" y="4280"/>
                </a:cubicBezTo>
                <a:cubicBezTo>
                  <a:pt x="11551" y="4264"/>
                  <a:pt x="11541" y="4280"/>
                  <a:pt x="11532" y="4295"/>
                </a:cubicBezTo>
                <a:cubicBezTo>
                  <a:pt x="11523" y="4295"/>
                  <a:pt x="11514" y="4311"/>
                  <a:pt x="11514" y="4342"/>
                </a:cubicBezTo>
                <a:cubicBezTo>
                  <a:pt x="11514" y="4342"/>
                  <a:pt x="11514" y="4358"/>
                  <a:pt x="11505" y="4373"/>
                </a:cubicBezTo>
                <a:cubicBezTo>
                  <a:pt x="11505" y="4373"/>
                  <a:pt x="11505" y="4389"/>
                  <a:pt x="11496" y="4389"/>
                </a:cubicBezTo>
                <a:cubicBezTo>
                  <a:pt x="11496" y="4389"/>
                  <a:pt x="11496" y="4389"/>
                  <a:pt x="11496" y="4373"/>
                </a:cubicBezTo>
                <a:cubicBezTo>
                  <a:pt x="11486" y="4358"/>
                  <a:pt x="11486" y="4342"/>
                  <a:pt x="11468" y="4342"/>
                </a:cubicBezTo>
                <a:cubicBezTo>
                  <a:pt x="11459" y="4342"/>
                  <a:pt x="11459" y="4327"/>
                  <a:pt x="11459" y="4311"/>
                </a:cubicBezTo>
                <a:cubicBezTo>
                  <a:pt x="11450" y="4280"/>
                  <a:pt x="11432" y="4264"/>
                  <a:pt x="11422" y="4280"/>
                </a:cubicBezTo>
                <a:cubicBezTo>
                  <a:pt x="11413" y="4327"/>
                  <a:pt x="11386" y="4327"/>
                  <a:pt x="11367" y="4358"/>
                </a:cubicBezTo>
                <a:cubicBezTo>
                  <a:pt x="11349" y="4358"/>
                  <a:pt x="11340" y="4389"/>
                  <a:pt x="11313" y="4404"/>
                </a:cubicBezTo>
                <a:cubicBezTo>
                  <a:pt x="11313" y="4404"/>
                  <a:pt x="11313" y="4404"/>
                  <a:pt x="11313" y="4404"/>
                </a:cubicBezTo>
                <a:cubicBezTo>
                  <a:pt x="11313" y="4404"/>
                  <a:pt x="11313" y="4404"/>
                  <a:pt x="11313" y="4404"/>
                </a:cubicBezTo>
                <a:cubicBezTo>
                  <a:pt x="11303" y="4420"/>
                  <a:pt x="11303" y="4420"/>
                  <a:pt x="11303" y="4420"/>
                </a:cubicBezTo>
                <a:cubicBezTo>
                  <a:pt x="11313" y="4404"/>
                  <a:pt x="11313" y="4404"/>
                  <a:pt x="11313" y="4404"/>
                </a:cubicBezTo>
                <a:cubicBezTo>
                  <a:pt x="11313" y="4404"/>
                  <a:pt x="11313" y="4404"/>
                  <a:pt x="11313" y="4404"/>
                </a:cubicBezTo>
                <a:cubicBezTo>
                  <a:pt x="11313" y="4404"/>
                  <a:pt x="11313" y="4389"/>
                  <a:pt x="11303" y="4389"/>
                </a:cubicBezTo>
                <a:cubicBezTo>
                  <a:pt x="11303" y="4389"/>
                  <a:pt x="11303" y="4389"/>
                  <a:pt x="11303" y="4389"/>
                </a:cubicBezTo>
                <a:cubicBezTo>
                  <a:pt x="11267" y="4389"/>
                  <a:pt x="11267" y="4389"/>
                  <a:pt x="11276" y="4435"/>
                </a:cubicBezTo>
                <a:cubicBezTo>
                  <a:pt x="11276" y="4451"/>
                  <a:pt x="11276" y="4451"/>
                  <a:pt x="11276" y="4466"/>
                </a:cubicBezTo>
                <a:cubicBezTo>
                  <a:pt x="11276" y="4466"/>
                  <a:pt x="11276" y="4466"/>
                  <a:pt x="11276" y="4466"/>
                </a:cubicBezTo>
                <a:cubicBezTo>
                  <a:pt x="11276" y="4466"/>
                  <a:pt x="11276" y="4466"/>
                  <a:pt x="11276" y="4466"/>
                </a:cubicBezTo>
                <a:cubicBezTo>
                  <a:pt x="11276" y="4466"/>
                  <a:pt x="11276" y="4466"/>
                  <a:pt x="11276" y="4466"/>
                </a:cubicBezTo>
                <a:cubicBezTo>
                  <a:pt x="11276" y="4466"/>
                  <a:pt x="11276" y="4466"/>
                  <a:pt x="11276" y="4466"/>
                </a:cubicBezTo>
                <a:cubicBezTo>
                  <a:pt x="11239" y="4466"/>
                  <a:pt x="11212" y="4497"/>
                  <a:pt x="11184" y="4513"/>
                </a:cubicBezTo>
                <a:cubicBezTo>
                  <a:pt x="11184" y="4513"/>
                  <a:pt x="11184" y="4529"/>
                  <a:pt x="11184" y="4544"/>
                </a:cubicBezTo>
                <a:cubicBezTo>
                  <a:pt x="11184" y="4544"/>
                  <a:pt x="11194" y="4560"/>
                  <a:pt x="11194" y="4575"/>
                </a:cubicBezTo>
                <a:cubicBezTo>
                  <a:pt x="11184" y="4591"/>
                  <a:pt x="11175" y="4575"/>
                  <a:pt x="11166" y="4591"/>
                </a:cubicBezTo>
                <a:cubicBezTo>
                  <a:pt x="11157" y="4591"/>
                  <a:pt x="11148" y="4606"/>
                  <a:pt x="11129" y="4606"/>
                </a:cubicBezTo>
                <a:cubicBezTo>
                  <a:pt x="11129" y="4606"/>
                  <a:pt x="11129" y="4606"/>
                  <a:pt x="11129" y="4606"/>
                </a:cubicBezTo>
                <a:cubicBezTo>
                  <a:pt x="11129" y="4606"/>
                  <a:pt x="11129" y="4606"/>
                  <a:pt x="11129" y="4606"/>
                </a:cubicBezTo>
                <a:cubicBezTo>
                  <a:pt x="11129" y="4606"/>
                  <a:pt x="11129" y="4606"/>
                  <a:pt x="11129" y="4606"/>
                </a:cubicBezTo>
                <a:cubicBezTo>
                  <a:pt x="11129" y="4606"/>
                  <a:pt x="11129" y="4606"/>
                  <a:pt x="11120" y="4606"/>
                </a:cubicBezTo>
                <a:cubicBezTo>
                  <a:pt x="11129" y="4606"/>
                  <a:pt x="11129" y="4606"/>
                  <a:pt x="11129" y="4606"/>
                </a:cubicBezTo>
                <a:cubicBezTo>
                  <a:pt x="11129" y="4591"/>
                  <a:pt x="11129" y="4575"/>
                  <a:pt x="11129" y="4560"/>
                </a:cubicBezTo>
                <a:cubicBezTo>
                  <a:pt x="11129" y="4544"/>
                  <a:pt x="11120" y="4544"/>
                  <a:pt x="11111" y="4544"/>
                </a:cubicBezTo>
                <a:cubicBezTo>
                  <a:pt x="11111" y="4544"/>
                  <a:pt x="11102" y="4560"/>
                  <a:pt x="11102" y="4560"/>
                </a:cubicBezTo>
                <a:cubicBezTo>
                  <a:pt x="11111" y="4575"/>
                  <a:pt x="11111" y="4591"/>
                  <a:pt x="11120" y="4606"/>
                </a:cubicBezTo>
                <a:cubicBezTo>
                  <a:pt x="11111" y="4606"/>
                  <a:pt x="11111" y="4606"/>
                  <a:pt x="11111" y="4606"/>
                </a:cubicBezTo>
                <a:cubicBezTo>
                  <a:pt x="11120" y="4606"/>
                  <a:pt x="11120" y="4606"/>
                  <a:pt x="11120" y="4606"/>
                </a:cubicBezTo>
                <a:cubicBezTo>
                  <a:pt x="11093" y="4606"/>
                  <a:pt x="11075" y="4622"/>
                  <a:pt x="11065" y="4653"/>
                </a:cubicBezTo>
                <a:cubicBezTo>
                  <a:pt x="11065" y="4653"/>
                  <a:pt x="11065" y="4653"/>
                  <a:pt x="11065" y="4653"/>
                </a:cubicBezTo>
                <a:cubicBezTo>
                  <a:pt x="11065" y="4653"/>
                  <a:pt x="11075" y="4668"/>
                  <a:pt x="11065" y="4653"/>
                </a:cubicBezTo>
                <a:cubicBezTo>
                  <a:pt x="11065" y="4653"/>
                  <a:pt x="11065" y="4653"/>
                  <a:pt x="11065" y="4653"/>
                </a:cubicBezTo>
                <a:cubicBezTo>
                  <a:pt x="11065" y="4653"/>
                  <a:pt x="11056" y="4653"/>
                  <a:pt x="11047" y="4653"/>
                </a:cubicBezTo>
                <a:cubicBezTo>
                  <a:pt x="11029" y="4653"/>
                  <a:pt x="11020" y="4668"/>
                  <a:pt x="11020" y="4699"/>
                </a:cubicBezTo>
                <a:cubicBezTo>
                  <a:pt x="11011" y="4715"/>
                  <a:pt x="11011" y="4746"/>
                  <a:pt x="11029" y="4762"/>
                </a:cubicBezTo>
                <a:cubicBezTo>
                  <a:pt x="11029" y="4777"/>
                  <a:pt x="11038" y="4777"/>
                  <a:pt x="11038" y="4777"/>
                </a:cubicBezTo>
                <a:cubicBezTo>
                  <a:pt x="11047" y="4793"/>
                  <a:pt x="11038" y="4808"/>
                  <a:pt x="11029" y="4808"/>
                </a:cubicBezTo>
                <a:cubicBezTo>
                  <a:pt x="11029" y="4824"/>
                  <a:pt x="11020" y="4839"/>
                  <a:pt x="11001" y="4824"/>
                </a:cubicBezTo>
                <a:cubicBezTo>
                  <a:pt x="10992" y="4824"/>
                  <a:pt x="10983" y="4824"/>
                  <a:pt x="10965" y="4824"/>
                </a:cubicBezTo>
                <a:cubicBezTo>
                  <a:pt x="10956" y="4824"/>
                  <a:pt x="10946" y="4808"/>
                  <a:pt x="10956" y="4808"/>
                </a:cubicBezTo>
                <a:cubicBezTo>
                  <a:pt x="10956" y="4777"/>
                  <a:pt x="10965" y="4762"/>
                  <a:pt x="10965" y="4731"/>
                </a:cubicBezTo>
                <a:cubicBezTo>
                  <a:pt x="10965" y="4731"/>
                  <a:pt x="10965" y="4731"/>
                  <a:pt x="10965" y="4731"/>
                </a:cubicBezTo>
                <a:cubicBezTo>
                  <a:pt x="10965" y="4731"/>
                  <a:pt x="10956" y="4731"/>
                  <a:pt x="10956" y="4731"/>
                </a:cubicBezTo>
                <a:cubicBezTo>
                  <a:pt x="10937" y="4762"/>
                  <a:pt x="10919" y="4793"/>
                  <a:pt x="10901" y="4824"/>
                </a:cubicBezTo>
                <a:cubicBezTo>
                  <a:pt x="10892" y="4839"/>
                  <a:pt x="10901" y="4855"/>
                  <a:pt x="10910" y="4855"/>
                </a:cubicBezTo>
                <a:cubicBezTo>
                  <a:pt x="10910" y="4886"/>
                  <a:pt x="10910" y="4902"/>
                  <a:pt x="10901" y="4902"/>
                </a:cubicBezTo>
                <a:cubicBezTo>
                  <a:pt x="10901" y="4917"/>
                  <a:pt x="10901" y="4917"/>
                  <a:pt x="10892" y="4933"/>
                </a:cubicBezTo>
                <a:cubicBezTo>
                  <a:pt x="10901" y="4933"/>
                  <a:pt x="10910" y="4933"/>
                  <a:pt x="10919" y="4933"/>
                </a:cubicBezTo>
                <a:cubicBezTo>
                  <a:pt x="10937" y="4917"/>
                  <a:pt x="10956" y="4917"/>
                  <a:pt x="10974" y="4902"/>
                </a:cubicBezTo>
                <a:cubicBezTo>
                  <a:pt x="10983" y="4902"/>
                  <a:pt x="11001" y="4902"/>
                  <a:pt x="11011" y="4917"/>
                </a:cubicBezTo>
                <a:cubicBezTo>
                  <a:pt x="11011" y="4917"/>
                  <a:pt x="11011" y="4917"/>
                  <a:pt x="11011" y="4917"/>
                </a:cubicBezTo>
                <a:cubicBezTo>
                  <a:pt x="11011" y="4917"/>
                  <a:pt x="11011" y="4917"/>
                  <a:pt x="11011" y="4933"/>
                </a:cubicBezTo>
                <a:cubicBezTo>
                  <a:pt x="11001" y="4933"/>
                  <a:pt x="10992" y="4948"/>
                  <a:pt x="10983" y="4948"/>
                </a:cubicBezTo>
                <a:cubicBezTo>
                  <a:pt x="10974" y="4948"/>
                  <a:pt x="10974" y="4948"/>
                  <a:pt x="10965" y="4964"/>
                </a:cubicBezTo>
                <a:cubicBezTo>
                  <a:pt x="10946" y="4964"/>
                  <a:pt x="10946" y="4979"/>
                  <a:pt x="10956" y="4995"/>
                </a:cubicBezTo>
                <a:cubicBezTo>
                  <a:pt x="10946" y="5010"/>
                  <a:pt x="10937" y="5010"/>
                  <a:pt x="10928" y="5026"/>
                </a:cubicBezTo>
                <a:cubicBezTo>
                  <a:pt x="10928" y="5041"/>
                  <a:pt x="10928" y="5057"/>
                  <a:pt x="10928" y="5072"/>
                </a:cubicBezTo>
                <a:cubicBezTo>
                  <a:pt x="10928" y="5088"/>
                  <a:pt x="10928" y="5088"/>
                  <a:pt x="10919" y="5104"/>
                </a:cubicBezTo>
                <a:cubicBezTo>
                  <a:pt x="10919" y="5119"/>
                  <a:pt x="10910" y="5119"/>
                  <a:pt x="10910" y="5135"/>
                </a:cubicBezTo>
                <a:cubicBezTo>
                  <a:pt x="10910" y="5166"/>
                  <a:pt x="10901" y="5181"/>
                  <a:pt x="10892" y="5181"/>
                </a:cubicBezTo>
                <a:cubicBezTo>
                  <a:pt x="10882" y="5197"/>
                  <a:pt x="10864" y="5212"/>
                  <a:pt x="10864" y="5243"/>
                </a:cubicBezTo>
                <a:cubicBezTo>
                  <a:pt x="10864" y="5274"/>
                  <a:pt x="10846" y="5290"/>
                  <a:pt x="10846" y="5321"/>
                </a:cubicBezTo>
                <a:cubicBezTo>
                  <a:pt x="10846" y="5352"/>
                  <a:pt x="10846" y="5368"/>
                  <a:pt x="10827" y="5368"/>
                </a:cubicBezTo>
                <a:cubicBezTo>
                  <a:pt x="10818" y="5383"/>
                  <a:pt x="10818" y="5399"/>
                  <a:pt x="10818" y="5399"/>
                </a:cubicBezTo>
                <a:cubicBezTo>
                  <a:pt x="10827" y="5430"/>
                  <a:pt x="10827" y="5461"/>
                  <a:pt x="10818" y="5492"/>
                </a:cubicBezTo>
                <a:cubicBezTo>
                  <a:pt x="10809" y="5508"/>
                  <a:pt x="10809" y="5539"/>
                  <a:pt x="10809" y="5570"/>
                </a:cubicBezTo>
                <a:cubicBezTo>
                  <a:pt x="10809" y="5585"/>
                  <a:pt x="10800" y="5601"/>
                  <a:pt x="10791" y="5601"/>
                </a:cubicBezTo>
                <a:cubicBezTo>
                  <a:pt x="10782" y="5601"/>
                  <a:pt x="10773" y="5616"/>
                  <a:pt x="10763" y="5616"/>
                </a:cubicBezTo>
                <a:cubicBezTo>
                  <a:pt x="10763" y="5616"/>
                  <a:pt x="10754" y="5632"/>
                  <a:pt x="10754" y="5632"/>
                </a:cubicBezTo>
                <a:cubicBezTo>
                  <a:pt x="10754" y="5663"/>
                  <a:pt x="10754" y="5678"/>
                  <a:pt x="10745" y="5694"/>
                </a:cubicBezTo>
                <a:cubicBezTo>
                  <a:pt x="10718" y="5725"/>
                  <a:pt x="10699" y="5772"/>
                  <a:pt x="10690" y="5818"/>
                </a:cubicBezTo>
                <a:cubicBezTo>
                  <a:pt x="10681" y="5834"/>
                  <a:pt x="10681" y="5849"/>
                  <a:pt x="10672" y="5865"/>
                </a:cubicBezTo>
                <a:cubicBezTo>
                  <a:pt x="10672" y="5880"/>
                  <a:pt x="10663" y="5880"/>
                  <a:pt x="10654" y="5880"/>
                </a:cubicBezTo>
                <a:cubicBezTo>
                  <a:pt x="10635" y="5880"/>
                  <a:pt x="10626" y="5880"/>
                  <a:pt x="10617" y="5880"/>
                </a:cubicBezTo>
                <a:cubicBezTo>
                  <a:pt x="10617" y="5880"/>
                  <a:pt x="10617" y="5880"/>
                  <a:pt x="10608" y="5880"/>
                </a:cubicBezTo>
                <a:cubicBezTo>
                  <a:pt x="10608" y="5896"/>
                  <a:pt x="10608" y="5896"/>
                  <a:pt x="10608" y="5912"/>
                </a:cubicBezTo>
                <a:cubicBezTo>
                  <a:pt x="10617" y="5912"/>
                  <a:pt x="10617" y="5912"/>
                  <a:pt x="10617" y="5912"/>
                </a:cubicBezTo>
                <a:cubicBezTo>
                  <a:pt x="10617" y="5927"/>
                  <a:pt x="10617" y="5943"/>
                  <a:pt x="10617" y="5943"/>
                </a:cubicBezTo>
                <a:cubicBezTo>
                  <a:pt x="10589" y="5958"/>
                  <a:pt x="10571" y="6005"/>
                  <a:pt x="10553" y="5989"/>
                </a:cubicBezTo>
                <a:cubicBezTo>
                  <a:pt x="10535" y="6020"/>
                  <a:pt x="10516" y="6036"/>
                  <a:pt x="10498" y="6051"/>
                </a:cubicBezTo>
                <a:cubicBezTo>
                  <a:pt x="10498" y="6067"/>
                  <a:pt x="10498" y="6067"/>
                  <a:pt x="10498" y="6067"/>
                </a:cubicBezTo>
                <a:cubicBezTo>
                  <a:pt x="10498" y="6098"/>
                  <a:pt x="10489" y="6114"/>
                  <a:pt x="10480" y="6114"/>
                </a:cubicBezTo>
                <a:cubicBezTo>
                  <a:pt x="10471" y="6114"/>
                  <a:pt x="10452" y="6129"/>
                  <a:pt x="10443" y="6129"/>
                </a:cubicBezTo>
                <a:cubicBezTo>
                  <a:pt x="10443" y="6129"/>
                  <a:pt x="10434" y="6145"/>
                  <a:pt x="10434" y="6160"/>
                </a:cubicBezTo>
                <a:cubicBezTo>
                  <a:pt x="10425" y="6176"/>
                  <a:pt x="10434" y="6191"/>
                  <a:pt x="10425" y="6207"/>
                </a:cubicBezTo>
                <a:cubicBezTo>
                  <a:pt x="10425" y="6253"/>
                  <a:pt x="10434" y="6316"/>
                  <a:pt x="10425" y="6362"/>
                </a:cubicBezTo>
                <a:cubicBezTo>
                  <a:pt x="10425" y="6362"/>
                  <a:pt x="10425" y="6362"/>
                  <a:pt x="10425" y="6378"/>
                </a:cubicBezTo>
                <a:cubicBezTo>
                  <a:pt x="10434" y="6409"/>
                  <a:pt x="10443" y="6424"/>
                  <a:pt x="10452" y="6471"/>
                </a:cubicBezTo>
                <a:cubicBezTo>
                  <a:pt x="10461" y="6487"/>
                  <a:pt x="10471" y="6502"/>
                  <a:pt x="10471" y="6533"/>
                </a:cubicBezTo>
                <a:cubicBezTo>
                  <a:pt x="10471" y="6533"/>
                  <a:pt x="10471" y="6549"/>
                  <a:pt x="10461" y="6564"/>
                </a:cubicBezTo>
                <a:cubicBezTo>
                  <a:pt x="10461" y="6580"/>
                  <a:pt x="10452" y="6595"/>
                  <a:pt x="10443" y="6611"/>
                </a:cubicBezTo>
                <a:cubicBezTo>
                  <a:pt x="10443" y="6611"/>
                  <a:pt x="10443" y="6642"/>
                  <a:pt x="10452" y="6642"/>
                </a:cubicBezTo>
                <a:cubicBezTo>
                  <a:pt x="10452" y="6642"/>
                  <a:pt x="10461" y="6657"/>
                  <a:pt x="10471" y="6657"/>
                </a:cubicBezTo>
                <a:cubicBezTo>
                  <a:pt x="10480" y="6657"/>
                  <a:pt x="10480" y="6673"/>
                  <a:pt x="10480" y="6689"/>
                </a:cubicBezTo>
                <a:cubicBezTo>
                  <a:pt x="10471" y="6704"/>
                  <a:pt x="10461" y="6720"/>
                  <a:pt x="10461" y="6735"/>
                </a:cubicBezTo>
                <a:cubicBezTo>
                  <a:pt x="10452" y="6735"/>
                  <a:pt x="10452" y="6766"/>
                  <a:pt x="10461" y="6782"/>
                </a:cubicBezTo>
                <a:cubicBezTo>
                  <a:pt x="10489" y="6828"/>
                  <a:pt x="10525" y="6859"/>
                  <a:pt x="10553" y="6875"/>
                </a:cubicBezTo>
                <a:cubicBezTo>
                  <a:pt x="10562" y="6875"/>
                  <a:pt x="10571" y="6891"/>
                  <a:pt x="10571" y="6875"/>
                </a:cubicBezTo>
                <a:cubicBezTo>
                  <a:pt x="10608" y="6859"/>
                  <a:pt x="10635" y="6859"/>
                  <a:pt x="10663" y="6797"/>
                </a:cubicBezTo>
                <a:cubicBezTo>
                  <a:pt x="10672" y="6782"/>
                  <a:pt x="10681" y="6751"/>
                  <a:pt x="10690" y="6735"/>
                </a:cubicBezTo>
                <a:cubicBezTo>
                  <a:pt x="10708" y="6704"/>
                  <a:pt x="10745" y="6704"/>
                  <a:pt x="10754" y="6657"/>
                </a:cubicBezTo>
                <a:cubicBezTo>
                  <a:pt x="10754" y="6657"/>
                  <a:pt x="10754" y="6657"/>
                  <a:pt x="10763" y="6657"/>
                </a:cubicBezTo>
                <a:cubicBezTo>
                  <a:pt x="10763" y="6673"/>
                  <a:pt x="10782" y="6673"/>
                  <a:pt x="10782" y="6689"/>
                </a:cubicBezTo>
                <a:cubicBezTo>
                  <a:pt x="10791" y="6720"/>
                  <a:pt x="10782" y="6751"/>
                  <a:pt x="10791" y="6766"/>
                </a:cubicBezTo>
                <a:cubicBezTo>
                  <a:pt x="10791" y="6797"/>
                  <a:pt x="10809" y="6828"/>
                  <a:pt x="10809" y="6859"/>
                </a:cubicBezTo>
                <a:cubicBezTo>
                  <a:pt x="10809" y="6906"/>
                  <a:pt x="10827" y="6953"/>
                  <a:pt x="10837" y="6999"/>
                </a:cubicBezTo>
                <a:cubicBezTo>
                  <a:pt x="10855" y="7030"/>
                  <a:pt x="10864" y="7077"/>
                  <a:pt x="10882" y="7108"/>
                </a:cubicBezTo>
                <a:cubicBezTo>
                  <a:pt x="10892" y="7124"/>
                  <a:pt x="10882" y="7139"/>
                  <a:pt x="10882" y="7155"/>
                </a:cubicBezTo>
                <a:cubicBezTo>
                  <a:pt x="10882" y="7155"/>
                  <a:pt x="10873" y="7170"/>
                  <a:pt x="10873" y="7186"/>
                </a:cubicBezTo>
                <a:cubicBezTo>
                  <a:pt x="10873" y="7186"/>
                  <a:pt x="10873" y="7186"/>
                  <a:pt x="10873" y="7186"/>
                </a:cubicBezTo>
                <a:cubicBezTo>
                  <a:pt x="10873" y="7186"/>
                  <a:pt x="10873" y="7186"/>
                  <a:pt x="10873" y="7201"/>
                </a:cubicBezTo>
                <a:cubicBezTo>
                  <a:pt x="10882" y="7201"/>
                  <a:pt x="10882" y="7217"/>
                  <a:pt x="10892" y="7217"/>
                </a:cubicBezTo>
                <a:cubicBezTo>
                  <a:pt x="10910" y="7310"/>
                  <a:pt x="10919" y="7295"/>
                  <a:pt x="10965" y="7279"/>
                </a:cubicBezTo>
                <a:cubicBezTo>
                  <a:pt x="10974" y="7279"/>
                  <a:pt x="10983" y="7264"/>
                  <a:pt x="10983" y="7248"/>
                </a:cubicBezTo>
                <a:cubicBezTo>
                  <a:pt x="10983" y="7217"/>
                  <a:pt x="11001" y="7201"/>
                  <a:pt x="11011" y="7186"/>
                </a:cubicBezTo>
                <a:cubicBezTo>
                  <a:pt x="11020" y="7186"/>
                  <a:pt x="11029" y="7186"/>
                  <a:pt x="11038" y="7186"/>
                </a:cubicBezTo>
                <a:cubicBezTo>
                  <a:pt x="11056" y="7186"/>
                  <a:pt x="11084" y="7186"/>
                  <a:pt x="11093" y="7139"/>
                </a:cubicBezTo>
                <a:cubicBezTo>
                  <a:pt x="11129" y="7155"/>
                  <a:pt x="11129" y="7108"/>
                  <a:pt x="11129" y="7062"/>
                </a:cubicBezTo>
                <a:cubicBezTo>
                  <a:pt x="11129" y="7062"/>
                  <a:pt x="11129" y="7046"/>
                  <a:pt x="11129" y="7046"/>
                </a:cubicBezTo>
                <a:cubicBezTo>
                  <a:pt x="11129" y="7030"/>
                  <a:pt x="11129" y="7015"/>
                  <a:pt x="11111" y="7015"/>
                </a:cubicBezTo>
                <a:cubicBezTo>
                  <a:pt x="11111" y="7015"/>
                  <a:pt x="11111" y="7015"/>
                  <a:pt x="11111" y="7015"/>
                </a:cubicBezTo>
                <a:cubicBezTo>
                  <a:pt x="11102" y="7015"/>
                  <a:pt x="11102" y="7015"/>
                  <a:pt x="11102" y="7015"/>
                </a:cubicBezTo>
                <a:cubicBezTo>
                  <a:pt x="11102" y="6968"/>
                  <a:pt x="11102" y="6922"/>
                  <a:pt x="11111" y="6875"/>
                </a:cubicBezTo>
                <a:cubicBezTo>
                  <a:pt x="11111" y="6859"/>
                  <a:pt x="11120" y="6828"/>
                  <a:pt x="11120" y="6813"/>
                </a:cubicBezTo>
                <a:cubicBezTo>
                  <a:pt x="11120" y="6766"/>
                  <a:pt x="11129" y="6735"/>
                  <a:pt x="11148" y="6720"/>
                </a:cubicBezTo>
                <a:cubicBezTo>
                  <a:pt x="11157" y="6704"/>
                  <a:pt x="11175" y="6689"/>
                  <a:pt x="11184" y="6673"/>
                </a:cubicBezTo>
                <a:cubicBezTo>
                  <a:pt x="11203" y="6657"/>
                  <a:pt x="11212" y="6626"/>
                  <a:pt x="11212" y="6595"/>
                </a:cubicBezTo>
                <a:cubicBezTo>
                  <a:pt x="11212" y="6580"/>
                  <a:pt x="11212" y="6564"/>
                  <a:pt x="11212" y="6533"/>
                </a:cubicBezTo>
                <a:cubicBezTo>
                  <a:pt x="11212" y="6533"/>
                  <a:pt x="11212" y="6518"/>
                  <a:pt x="11203" y="6502"/>
                </a:cubicBezTo>
                <a:cubicBezTo>
                  <a:pt x="11184" y="6455"/>
                  <a:pt x="11166" y="6409"/>
                  <a:pt x="11139" y="6393"/>
                </a:cubicBezTo>
                <a:cubicBezTo>
                  <a:pt x="11120" y="6378"/>
                  <a:pt x="11111" y="6347"/>
                  <a:pt x="11120" y="6331"/>
                </a:cubicBezTo>
                <a:cubicBezTo>
                  <a:pt x="11120" y="6253"/>
                  <a:pt x="11120" y="6176"/>
                  <a:pt x="11120" y="6114"/>
                </a:cubicBezTo>
                <a:cubicBezTo>
                  <a:pt x="11120" y="6098"/>
                  <a:pt x="11120" y="6083"/>
                  <a:pt x="11129" y="6067"/>
                </a:cubicBezTo>
                <a:cubicBezTo>
                  <a:pt x="11148" y="6005"/>
                  <a:pt x="11175" y="5958"/>
                  <a:pt x="11212" y="5912"/>
                </a:cubicBezTo>
                <a:cubicBezTo>
                  <a:pt x="11230" y="5896"/>
                  <a:pt x="11239" y="5865"/>
                  <a:pt x="11258" y="5834"/>
                </a:cubicBezTo>
                <a:cubicBezTo>
                  <a:pt x="11285" y="5787"/>
                  <a:pt x="11285" y="5787"/>
                  <a:pt x="11303" y="5710"/>
                </a:cubicBezTo>
                <a:cubicBezTo>
                  <a:pt x="11313" y="5694"/>
                  <a:pt x="11313" y="5678"/>
                  <a:pt x="11313" y="5647"/>
                </a:cubicBezTo>
                <a:cubicBezTo>
                  <a:pt x="11303" y="5601"/>
                  <a:pt x="11313" y="5539"/>
                  <a:pt x="11322" y="5492"/>
                </a:cubicBezTo>
                <a:cubicBezTo>
                  <a:pt x="11331" y="5461"/>
                  <a:pt x="11349" y="5414"/>
                  <a:pt x="11386" y="5430"/>
                </a:cubicBezTo>
                <a:cubicBezTo>
                  <a:pt x="11422" y="5414"/>
                  <a:pt x="11459" y="5430"/>
                  <a:pt x="11496" y="5461"/>
                </a:cubicBezTo>
                <a:cubicBezTo>
                  <a:pt x="11505" y="5476"/>
                  <a:pt x="11505" y="5508"/>
                  <a:pt x="11496" y="5523"/>
                </a:cubicBezTo>
                <a:cubicBezTo>
                  <a:pt x="11486" y="5539"/>
                  <a:pt x="11477" y="5539"/>
                  <a:pt x="11477" y="5570"/>
                </a:cubicBezTo>
                <a:cubicBezTo>
                  <a:pt x="11477" y="5585"/>
                  <a:pt x="11468" y="5601"/>
                  <a:pt x="11468" y="5616"/>
                </a:cubicBezTo>
                <a:cubicBezTo>
                  <a:pt x="11441" y="5678"/>
                  <a:pt x="11422" y="5756"/>
                  <a:pt x="11386" y="5818"/>
                </a:cubicBezTo>
                <a:cubicBezTo>
                  <a:pt x="11377" y="5834"/>
                  <a:pt x="11367" y="5849"/>
                  <a:pt x="11367" y="5865"/>
                </a:cubicBezTo>
                <a:cubicBezTo>
                  <a:pt x="11358" y="5896"/>
                  <a:pt x="11349" y="5912"/>
                  <a:pt x="11331" y="5896"/>
                </a:cubicBezTo>
                <a:cubicBezTo>
                  <a:pt x="11322" y="5896"/>
                  <a:pt x="11313" y="5912"/>
                  <a:pt x="11313" y="5927"/>
                </a:cubicBezTo>
                <a:cubicBezTo>
                  <a:pt x="11322" y="5958"/>
                  <a:pt x="11313" y="5974"/>
                  <a:pt x="11313" y="5989"/>
                </a:cubicBezTo>
                <a:cubicBezTo>
                  <a:pt x="11313" y="6005"/>
                  <a:pt x="11313" y="6036"/>
                  <a:pt x="11313" y="6051"/>
                </a:cubicBezTo>
                <a:cubicBezTo>
                  <a:pt x="11313" y="6067"/>
                  <a:pt x="11322" y="6083"/>
                  <a:pt x="11322" y="6098"/>
                </a:cubicBezTo>
                <a:cubicBezTo>
                  <a:pt x="11331" y="6176"/>
                  <a:pt x="11340" y="6238"/>
                  <a:pt x="11340" y="6316"/>
                </a:cubicBezTo>
                <a:cubicBezTo>
                  <a:pt x="11340" y="6331"/>
                  <a:pt x="11340" y="6331"/>
                  <a:pt x="11340" y="6347"/>
                </a:cubicBezTo>
                <a:cubicBezTo>
                  <a:pt x="11340" y="6378"/>
                  <a:pt x="11349" y="6393"/>
                  <a:pt x="11358" y="6409"/>
                </a:cubicBezTo>
                <a:cubicBezTo>
                  <a:pt x="11367" y="6409"/>
                  <a:pt x="11377" y="6424"/>
                  <a:pt x="11386" y="6424"/>
                </a:cubicBezTo>
                <a:cubicBezTo>
                  <a:pt x="11386" y="6424"/>
                  <a:pt x="11386" y="6424"/>
                  <a:pt x="11386" y="6424"/>
                </a:cubicBezTo>
                <a:cubicBezTo>
                  <a:pt x="11386" y="6424"/>
                  <a:pt x="11386" y="6424"/>
                  <a:pt x="11386" y="6424"/>
                </a:cubicBezTo>
                <a:cubicBezTo>
                  <a:pt x="11395" y="6424"/>
                  <a:pt x="11395" y="6424"/>
                  <a:pt x="11395" y="6424"/>
                </a:cubicBezTo>
                <a:cubicBezTo>
                  <a:pt x="11386" y="6424"/>
                  <a:pt x="11386" y="6424"/>
                  <a:pt x="11386" y="6424"/>
                </a:cubicBezTo>
                <a:cubicBezTo>
                  <a:pt x="11395" y="6440"/>
                  <a:pt x="11404" y="6440"/>
                  <a:pt x="11404" y="6440"/>
                </a:cubicBezTo>
                <a:cubicBezTo>
                  <a:pt x="11422" y="6440"/>
                  <a:pt x="11441" y="6455"/>
                  <a:pt x="11450" y="6487"/>
                </a:cubicBezTo>
                <a:cubicBezTo>
                  <a:pt x="11459" y="6502"/>
                  <a:pt x="11468" y="6518"/>
                  <a:pt x="11486" y="6502"/>
                </a:cubicBezTo>
                <a:cubicBezTo>
                  <a:pt x="11505" y="6502"/>
                  <a:pt x="11514" y="6487"/>
                  <a:pt x="11532" y="6471"/>
                </a:cubicBezTo>
                <a:cubicBezTo>
                  <a:pt x="11578" y="6424"/>
                  <a:pt x="11633" y="6409"/>
                  <a:pt x="11688" y="6409"/>
                </a:cubicBezTo>
                <a:cubicBezTo>
                  <a:pt x="11706" y="6409"/>
                  <a:pt x="11724" y="6393"/>
                  <a:pt x="11743" y="6393"/>
                </a:cubicBezTo>
                <a:cubicBezTo>
                  <a:pt x="11743" y="6393"/>
                  <a:pt x="11752" y="6393"/>
                  <a:pt x="11752" y="6409"/>
                </a:cubicBezTo>
                <a:cubicBezTo>
                  <a:pt x="11761" y="6440"/>
                  <a:pt x="11788" y="6440"/>
                  <a:pt x="11807" y="6455"/>
                </a:cubicBezTo>
                <a:cubicBezTo>
                  <a:pt x="11807" y="6455"/>
                  <a:pt x="11807" y="6455"/>
                  <a:pt x="11816" y="6455"/>
                </a:cubicBezTo>
                <a:cubicBezTo>
                  <a:pt x="11816" y="6471"/>
                  <a:pt x="11816" y="6471"/>
                  <a:pt x="11816" y="6471"/>
                </a:cubicBezTo>
                <a:cubicBezTo>
                  <a:pt x="11807" y="6487"/>
                  <a:pt x="11798" y="6487"/>
                  <a:pt x="11788" y="6502"/>
                </a:cubicBezTo>
                <a:cubicBezTo>
                  <a:pt x="11770" y="6518"/>
                  <a:pt x="11752" y="6518"/>
                  <a:pt x="11752" y="6549"/>
                </a:cubicBezTo>
                <a:cubicBezTo>
                  <a:pt x="11734" y="6595"/>
                  <a:pt x="11706" y="6595"/>
                  <a:pt x="11679" y="6580"/>
                </a:cubicBezTo>
                <a:cubicBezTo>
                  <a:pt x="11660" y="6564"/>
                  <a:pt x="11642" y="6564"/>
                  <a:pt x="11624" y="6549"/>
                </a:cubicBezTo>
                <a:cubicBezTo>
                  <a:pt x="11615" y="6549"/>
                  <a:pt x="11605" y="6549"/>
                  <a:pt x="11605" y="6549"/>
                </a:cubicBezTo>
                <a:cubicBezTo>
                  <a:pt x="11578" y="6564"/>
                  <a:pt x="11551" y="6580"/>
                  <a:pt x="11523" y="6595"/>
                </a:cubicBezTo>
                <a:cubicBezTo>
                  <a:pt x="11505" y="6611"/>
                  <a:pt x="11486" y="6642"/>
                  <a:pt x="11477" y="6689"/>
                </a:cubicBezTo>
                <a:cubicBezTo>
                  <a:pt x="11477" y="6720"/>
                  <a:pt x="11468" y="6735"/>
                  <a:pt x="11459" y="6735"/>
                </a:cubicBezTo>
                <a:cubicBezTo>
                  <a:pt x="11450" y="6751"/>
                  <a:pt x="11432" y="6751"/>
                  <a:pt x="11422" y="6751"/>
                </a:cubicBezTo>
                <a:cubicBezTo>
                  <a:pt x="11404" y="6766"/>
                  <a:pt x="11404" y="6782"/>
                  <a:pt x="11413" y="6828"/>
                </a:cubicBezTo>
                <a:cubicBezTo>
                  <a:pt x="11413" y="6828"/>
                  <a:pt x="11422" y="6828"/>
                  <a:pt x="11422" y="6828"/>
                </a:cubicBezTo>
                <a:cubicBezTo>
                  <a:pt x="11441" y="6828"/>
                  <a:pt x="11459" y="6813"/>
                  <a:pt x="11477" y="6782"/>
                </a:cubicBezTo>
                <a:cubicBezTo>
                  <a:pt x="11486" y="6766"/>
                  <a:pt x="11486" y="6766"/>
                  <a:pt x="11505" y="6782"/>
                </a:cubicBezTo>
                <a:cubicBezTo>
                  <a:pt x="11514" y="6797"/>
                  <a:pt x="11523" y="6813"/>
                  <a:pt x="11532" y="6813"/>
                </a:cubicBezTo>
                <a:cubicBezTo>
                  <a:pt x="11532" y="6828"/>
                  <a:pt x="11541" y="6828"/>
                  <a:pt x="11541" y="6844"/>
                </a:cubicBezTo>
                <a:cubicBezTo>
                  <a:pt x="11541" y="6875"/>
                  <a:pt x="11541" y="6922"/>
                  <a:pt x="11541" y="6953"/>
                </a:cubicBezTo>
                <a:cubicBezTo>
                  <a:pt x="11541" y="6968"/>
                  <a:pt x="11532" y="6984"/>
                  <a:pt x="11523" y="6999"/>
                </a:cubicBezTo>
                <a:cubicBezTo>
                  <a:pt x="11514" y="6999"/>
                  <a:pt x="11505" y="6984"/>
                  <a:pt x="11505" y="6984"/>
                </a:cubicBezTo>
                <a:cubicBezTo>
                  <a:pt x="11486" y="6968"/>
                  <a:pt x="11477" y="6937"/>
                  <a:pt x="11468" y="6922"/>
                </a:cubicBezTo>
                <a:cubicBezTo>
                  <a:pt x="11459" y="6906"/>
                  <a:pt x="11450" y="6891"/>
                  <a:pt x="11432" y="6906"/>
                </a:cubicBezTo>
                <a:cubicBezTo>
                  <a:pt x="11413" y="6922"/>
                  <a:pt x="11395" y="6937"/>
                  <a:pt x="11386" y="6968"/>
                </a:cubicBezTo>
                <a:cubicBezTo>
                  <a:pt x="11386" y="6999"/>
                  <a:pt x="11377" y="7030"/>
                  <a:pt x="11377" y="7046"/>
                </a:cubicBezTo>
                <a:cubicBezTo>
                  <a:pt x="11367" y="7077"/>
                  <a:pt x="11367" y="7124"/>
                  <a:pt x="11367" y="7155"/>
                </a:cubicBezTo>
                <a:cubicBezTo>
                  <a:pt x="11377" y="7201"/>
                  <a:pt x="11377" y="7248"/>
                  <a:pt x="11377" y="7295"/>
                </a:cubicBezTo>
                <a:cubicBezTo>
                  <a:pt x="11386" y="7295"/>
                  <a:pt x="11377" y="7310"/>
                  <a:pt x="11377" y="7310"/>
                </a:cubicBezTo>
                <a:cubicBezTo>
                  <a:pt x="11358" y="7326"/>
                  <a:pt x="11349" y="7326"/>
                  <a:pt x="11340" y="7341"/>
                </a:cubicBezTo>
                <a:cubicBezTo>
                  <a:pt x="11322" y="7341"/>
                  <a:pt x="11313" y="7357"/>
                  <a:pt x="11313" y="7388"/>
                </a:cubicBezTo>
                <a:cubicBezTo>
                  <a:pt x="11313" y="7434"/>
                  <a:pt x="11258" y="7434"/>
                  <a:pt x="11248" y="7403"/>
                </a:cubicBezTo>
                <a:cubicBezTo>
                  <a:pt x="11248" y="7403"/>
                  <a:pt x="11239" y="7388"/>
                  <a:pt x="11239" y="7388"/>
                </a:cubicBezTo>
                <a:cubicBezTo>
                  <a:pt x="11230" y="7357"/>
                  <a:pt x="11221" y="7357"/>
                  <a:pt x="11212" y="7357"/>
                </a:cubicBezTo>
                <a:cubicBezTo>
                  <a:pt x="11184" y="7357"/>
                  <a:pt x="11157" y="7372"/>
                  <a:pt x="11129" y="7388"/>
                </a:cubicBezTo>
                <a:cubicBezTo>
                  <a:pt x="11102" y="7419"/>
                  <a:pt x="11065" y="7466"/>
                  <a:pt x="11038" y="7481"/>
                </a:cubicBezTo>
                <a:cubicBezTo>
                  <a:pt x="11020" y="7497"/>
                  <a:pt x="11020" y="7512"/>
                  <a:pt x="11001" y="7528"/>
                </a:cubicBezTo>
                <a:cubicBezTo>
                  <a:pt x="11001" y="7543"/>
                  <a:pt x="10983" y="7543"/>
                  <a:pt x="10983" y="7528"/>
                </a:cubicBezTo>
                <a:cubicBezTo>
                  <a:pt x="10974" y="7512"/>
                  <a:pt x="10956" y="7497"/>
                  <a:pt x="10946" y="7466"/>
                </a:cubicBezTo>
                <a:cubicBezTo>
                  <a:pt x="10946" y="7450"/>
                  <a:pt x="10946" y="7434"/>
                  <a:pt x="10946" y="7419"/>
                </a:cubicBezTo>
                <a:cubicBezTo>
                  <a:pt x="10946" y="7419"/>
                  <a:pt x="10928" y="7403"/>
                  <a:pt x="10928" y="7419"/>
                </a:cubicBezTo>
                <a:cubicBezTo>
                  <a:pt x="10910" y="7434"/>
                  <a:pt x="10901" y="7450"/>
                  <a:pt x="10882" y="7450"/>
                </a:cubicBezTo>
                <a:cubicBezTo>
                  <a:pt x="10864" y="7450"/>
                  <a:pt x="10837" y="7481"/>
                  <a:pt x="10818" y="7497"/>
                </a:cubicBezTo>
                <a:cubicBezTo>
                  <a:pt x="10818" y="7497"/>
                  <a:pt x="10809" y="7497"/>
                  <a:pt x="10809" y="7497"/>
                </a:cubicBezTo>
                <a:cubicBezTo>
                  <a:pt x="10800" y="7481"/>
                  <a:pt x="10791" y="7466"/>
                  <a:pt x="10773" y="7450"/>
                </a:cubicBezTo>
                <a:cubicBezTo>
                  <a:pt x="10763" y="7450"/>
                  <a:pt x="10745" y="7450"/>
                  <a:pt x="10736" y="7434"/>
                </a:cubicBezTo>
                <a:cubicBezTo>
                  <a:pt x="10727" y="7419"/>
                  <a:pt x="10727" y="7388"/>
                  <a:pt x="10718" y="7372"/>
                </a:cubicBezTo>
                <a:cubicBezTo>
                  <a:pt x="10718" y="7372"/>
                  <a:pt x="10727" y="7357"/>
                  <a:pt x="10727" y="7357"/>
                </a:cubicBezTo>
                <a:cubicBezTo>
                  <a:pt x="10727" y="7341"/>
                  <a:pt x="10727" y="7341"/>
                  <a:pt x="10736" y="7341"/>
                </a:cubicBezTo>
                <a:cubicBezTo>
                  <a:pt x="10754" y="7357"/>
                  <a:pt x="10773" y="7372"/>
                  <a:pt x="10800" y="7403"/>
                </a:cubicBezTo>
                <a:cubicBezTo>
                  <a:pt x="10818" y="7434"/>
                  <a:pt x="10846" y="7419"/>
                  <a:pt x="10855" y="7372"/>
                </a:cubicBezTo>
                <a:cubicBezTo>
                  <a:pt x="10873" y="7310"/>
                  <a:pt x="10882" y="7264"/>
                  <a:pt x="10873" y="7201"/>
                </a:cubicBezTo>
                <a:cubicBezTo>
                  <a:pt x="10873" y="7186"/>
                  <a:pt x="10873" y="7186"/>
                  <a:pt x="10873" y="7186"/>
                </a:cubicBezTo>
                <a:cubicBezTo>
                  <a:pt x="10873" y="7186"/>
                  <a:pt x="10873" y="7186"/>
                  <a:pt x="10873" y="7186"/>
                </a:cubicBezTo>
                <a:cubicBezTo>
                  <a:pt x="10846" y="7186"/>
                  <a:pt x="10827" y="7201"/>
                  <a:pt x="10809" y="7232"/>
                </a:cubicBezTo>
                <a:cubicBezTo>
                  <a:pt x="10800" y="7248"/>
                  <a:pt x="10800" y="7279"/>
                  <a:pt x="10800" y="7295"/>
                </a:cubicBezTo>
                <a:cubicBezTo>
                  <a:pt x="10809" y="7310"/>
                  <a:pt x="10818" y="7310"/>
                  <a:pt x="10818" y="7341"/>
                </a:cubicBezTo>
                <a:cubicBezTo>
                  <a:pt x="10818" y="7341"/>
                  <a:pt x="10818" y="7357"/>
                  <a:pt x="10818" y="7357"/>
                </a:cubicBezTo>
                <a:cubicBezTo>
                  <a:pt x="10818" y="7357"/>
                  <a:pt x="10809" y="7357"/>
                  <a:pt x="10800" y="7357"/>
                </a:cubicBezTo>
                <a:cubicBezTo>
                  <a:pt x="10800" y="7357"/>
                  <a:pt x="10800" y="7357"/>
                  <a:pt x="10800" y="7341"/>
                </a:cubicBezTo>
                <a:cubicBezTo>
                  <a:pt x="10782" y="7326"/>
                  <a:pt x="10773" y="7279"/>
                  <a:pt x="10745" y="7264"/>
                </a:cubicBezTo>
                <a:cubicBezTo>
                  <a:pt x="10745" y="7264"/>
                  <a:pt x="10745" y="7248"/>
                  <a:pt x="10745" y="7232"/>
                </a:cubicBezTo>
                <a:cubicBezTo>
                  <a:pt x="10754" y="7201"/>
                  <a:pt x="10763" y="7170"/>
                  <a:pt x="10782" y="7170"/>
                </a:cubicBezTo>
                <a:cubicBezTo>
                  <a:pt x="10782" y="7155"/>
                  <a:pt x="10782" y="7155"/>
                  <a:pt x="10782" y="7139"/>
                </a:cubicBezTo>
                <a:cubicBezTo>
                  <a:pt x="10782" y="7139"/>
                  <a:pt x="10773" y="7139"/>
                  <a:pt x="10773" y="7124"/>
                </a:cubicBezTo>
                <a:cubicBezTo>
                  <a:pt x="10745" y="7108"/>
                  <a:pt x="10745" y="7077"/>
                  <a:pt x="10754" y="7030"/>
                </a:cubicBezTo>
                <a:cubicBezTo>
                  <a:pt x="10754" y="6999"/>
                  <a:pt x="10763" y="6984"/>
                  <a:pt x="10763" y="6968"/>
                </a:cubicBezTo>
                <a:cubicBezTo>
                  <a:pt x="10754" y="6953"/>
                  <a:pt x="10754" y="6937"/>
                  <a:pt x="10745" y="6937"/>
                </a:cubicBezTo>
                <a:cubicBezTo>
                  <a:pt x="10736" y="6937"/>
                  <a:pt x="10736" y="6937"/>
                  <a:pt x="10727" y="6937"/>
                </a:cubicBezTo>
                <a:cubicBezTo>
                  <a:pt x="10699" y="6968"/>
                  <a:pt x="10681" y="7030"/>
                  <a:pt x="10644" y="7046"/>
                </a:cubicBezTo>
                <a:cubicBezTo>
                  <a:pt x="10635" y="7046"/>
                  <a:pt x="10635" y="7062"/>
                  <a:pt x="10635" y="7062"/>
                </a:cubicBezTo>
                <a:cubicBezTo>
                  <a:pt x="10635" y="7124"/>
                  <a:pt x="10617" y="7170"/>
                  <a:pt x="10626" y="7217"/>
                </a:cubicBezTo>
                <a:cubicBezTo>
                  <a:pt x="10626" y="7232"/>
                  <a:pt x="10626" y="7232"/>
                  <a:pt x="10626" y="7248"/>
                </a:cubicBezTo>
                <a:cubicBezTo>
                  <a:pt x="10617" y="7264"/>
                  <a:pt x="10626" y="7279"/>
                  <a:pt x="10626" y="7295"/>
                </a:cubicBezTo>
                <a:cubicBezTo>
                  <a:pt x="10635" y="7310"/>
                  <a:pt x="10644" y="7310"/>
                  <a:pt x="10644" y="7326"/>
                </a:cubicBezTo>
                <a:cubicBezTo>
                  <a:pt x="10654" y="7388"/>
                  <a:pt x="10663" y="7434"/>
                  <a:pt x="10663" y="7497"/>
                </a:cubicBezTo>
                <a:cubicBezTo>
                  <a:pt x="10663" y="7528"/>
                  <a:pt x="10644" y="7574"/>
                  <a:pt x="10626" y="7574"/>
                </a:cubicBezTo>
                <a:cubicBezTo>
                  <a:pt x="10599" y="7559"/>
                  <a:pt x="10580" y="7559"/>
                  <a:pt x="10562" y="7574"/>
                </a:cubicBezTo>
                <a:cubicBezTo>
                  <a:pt x="10544" y="7590"/>
                  <a:pt x="10525" y="7605"/>
                  <a:pt x="10507" y="7605"/>
                </a:cubicBezTo>
                <a:cubicBezTo>
                  <a:pt x="10489" y="7621"/>
                  <a:pt x="10471" y="7636"/>
                  <a:pt x="10443" y="7668"/>
                </a:cubicBezTo>
                <a:cubicBezTo>
                  <a:pt x="10425" y="7683"/>
                  <a:pt x="10416" y="7699"/>
                  <a:pt x="10406" y="7745"/>
                </a:cubicBezTo>
                <a:cubicBezTo>
                  <a:pt x="10388" y="7870"/>
                  <a:pt x="10388" y="7870"/>
                  <a:pt x="10324" y="7932"/>
                </a:cubicBezTo>
                <a:cubicBezTo>
                  <a:pt x="10315" y="7947"/>
                  <a:pt x="10297" y="7963"/>
                  <a:pt x="10287" y="7978"/>
                </a:cubicBezTo>
                <a:cubicBezTo>
                  <a:pt x="10278" y="7978"/>
                  <a:pt x="10278" y="7994"/>
                  <a:pt x="10269" y="8009"/>
                </a:cubicBezTo>
                <a:cubicBezTo>
                  <a:pt x="10269" y="8025"/>
                  <a:pt x="10269" y="8040"/>
                  <a:pt x="10260" y="8056"/>
                </a:cubicBezTo>
                <a:cubicBezTo>
                  <a:pt x="10260" y="8087"/>
                  <a:pt x="10251" y="8103"/>
                  <a:pt x="10233" y="8118"/>
                </a:cubicBezTo>
                <a:cubicBezTo>
                  <a:pt x="10223" y="8118"/>
                  <a:pt x="10214" y="8118"/>
                  <a:pt x="10205" y="8134"/>
                </a:cubicBezTo>
                <a:cubicBezTo>
                  <a:pt x="10196" y="8134"/>
                  <a:pt x="10187" y="8149"/>
                  <a:pt x="10178" y="8165"/>
                </a:cubicBezTo>
                <a:cubicBezTo>
                  <a:pt x="10168" y="8196"/>
                  <a:pt x="10150" y="8196"/>
                  <a:pt x="10141" y="8196"/>
                </a:cubicBezTo>
                <a:cubicBezTo>
                  <a:pt x="10123" y="8196"/>
                  <a:pt x="10114" y="8180"/>
                  <a:pt x="10104" y="8165"/>
                </a:cubicBezTo>
                <a:cubicBezTo>
                  <a:pt x="10095" y="8165"/>
                  <a:pt x="10086" y="8165"/>
                  <a:pt x="10077" y="8165"/>
                </a:cubicBezTo>
                <a:cubicBezTo>
                  <a:pt x="10077" y="8165"/>
                  <a:pt x="10059" y="8180"/>
                  <a:pt x="10068" y="8180"/>
                </a:cubicBezTo>
                <a:cubicBezTo>
                  <a:pt x="10068" y="8211"/>
                  <a:pt x="10068" y="8243"/>
                  <a:pt x="10077" y="8258"/>
                </a:cubicBezTo>
                <a:cubicBezTo>
                  <a:pt x="10077" y="8289"/>
                  <a:pt x="10068" y="8305"/>
                  <a:pt x="10059" y="8305"/>
                </a:cubicBezTo>
                <a:cubicBezTo>
                  <a:pt x="10040" y="8305"/>
                  <a:pt x="10022" y="8305"/>
                  <a:pt x="10004" y="8289"/>
                </a:cubicBezTo>
                <a:cubicBezTo>
                  <a:pt x="9995" y="8274"/>
                  <a:pt x="9985" y="8274"/>
                  <a:pt x="9967" y="8274"/>
                </a:cubicBezTo>
                <a:cubicBezTo>
                  <a:pt x="9949" y="8289"/>
                  <a:pt x="9931" y="8305"/>
                  <a:pt x="9912" y="8305"/>
                </a:cubicBezTo>
                <a:cubicBezTo>
                  <a:pt x="9903" y="8320"/>
                  <a:pt x="9894" y="8336"/>
                  <a:pt x="9903" y="8336"/>
                </a:cubicBezTo>
                <a:cubicBezTo>
                  <a:pt x="9903" y="8382"/>
                  <a:pt x="9903" y="8429"/>
                  <a:pt x="9940" y="8429"/>
                </a:cubicBezTo>
                <a:cubicBezTo>
                  <a:pt x="9958" y="8445"/>
                  <a:pt x="9976" y="8460"/>
                  <a:pt x="9985" y="8460"/>
                </a:cubicBezTo>
                <a:cubicBezTo>
                  <a:pt x="10013" y="8476"/>
                  <a:pt x="10031" y="8507"/>
                  <a:pt x="10040" y="8538"/>
                </a:cubicBezTo>
                <a:cubicBezTo>
                  <a:pt x="10049" y="8584"/>
                  <a:pt x="10059" y="8615"/>
                  <a:pt x="10086" y="8631"/>
                </a:cubicBezTo>
                <a:cubicBezTo>
                  <a:pt x="10095" y="8647"/>
                  <a:pt x="10104" y="8678"/>
                  <a:pt x="10104" y="8709"/>
                </a:cubicBezTo>
                <a:cubicBezTo>
                  <a:pt x="10104" y="8771"/>
                  <a:pt x="10095" y="8849"/>
                  <a:pt x="10095" y="8926"/>
                </a:cubicBezTo>
                <a:cubicBezTo>
                  <a:pt x="10095" y="8942"/>
                  <a:pt x="10086" y="8973"/>
                  <a:pt x="10086" y="9004"/>
                </a:cubicBezTo>
                <a:cubicBezTo>
                  <a:pt x="10077" y="9019"/>
                  <a:pt x="10059" y="9051"/>
                  <a:pt x="10040" y="9035"/>
                </a:cubicBezTo>
                <a:cubicBezTo>
                  <a:pt x="10013" y="9019"/>
                  <a:pt x="9985" y="9035"/>
                  <a:pt x="9958" y="9019"/>
                </a:cubicBezTo>
                <a:cubicBezTo>
                  <a:pt x="9949" y="9019"/>
                  <a:pt x="9940" y="9004"/>
                  <a:pt x="9940" y="9019"/>
                </a:cubicBezTo>
                <a:cubicBezTo>
                  <a:pt x="9912" y="9035"/>
                  <a:pt x="9885" y="9019"/>
                  <a:pt x="9857" y="9019"/>
                </a:cubicBezTo>
                <a:cubicBezTo>
                  <a:pt x="9830" y="9004"/>
                  <a:pt x="9802" y="8988"/>
                  <a:pt x="9775" y="9004"/>
                </a:cubicBezTo>
                <a:cubicBezTo>
                  <a:pt x="9766" y="9004"/>
                  <a:pt x="9757" y="9004"/>
                  <a:pt x="9747" y="9004"/>
                </a:cubicBezTo>
                <a:cubicBezTo>
                  <a:pt x="9711" y="8973"/>
                  <a:pt x="9683" y="8973"/>
                  <a:pt x="9665" y="9035"/>
                </a:cubicBezTo>
                <a:cubicBezTo>
                  <a:pt x="9656" y="9035"/>
                  <a:pt x="9647" y="9035"/>
                  <a:pt x="9638" y="9051"/>
                </a:cubicBezTo>
                <a:cubicBezTo>
                  <a:pt x="9638" y="9051"/>
                  <a:pt x="9628" y="9051"/>
                  <a:pt x="9628" y="9051"/>
                </a:cubicBezTo>
                <a:cubicBezTo>
                  <a:pt x="9619" y="9066"/>
                  <a:pt x="9610" y="9082"/>
                  <a:pt x="9610" y="9097"/>
                </a:cubicBezTo>
                <a:cubicBezTo>
                  <a:pt x="9628" y="9144"/>
                  <a:pt x="9638" y="9190"/>
                  <a:pt x="9628" y="9237"/>
                </a:cubicBezTo>
                <a:cubicBezTo>
                  <a:pt x="9628" y="9253"/>
                  <a:pt x="9628" y="9253"/>
                  <a:pt x="9628" y="9253"/>
                </a:cubicBezTo>
                <a:cubicBezTo>
                  <a:pt x="9647" y="9361"/>
                  <a:pt x="9628" y="9455"/>
                  <a:pt x="9610" y="9548"/>
                </a:cubicBezTo>
                <a:cubicBezTo>
                  <a:pt x="9601" y="9563"/>
                  <a:pt x="9592" y="9594"/>
                  <a:pt x="9592" y="9626"/>
                </a:cubicBezTo>
                <a:cubicBezTo>
                  <a:pt x="9583" y="9641"/>
                  <a:pt x="9583" y="9657"/>
                  <a:pt x="9592" y="9672"/>
                </a:cubicBezTo>
                <a:cubicBezTo>
                  <a:pt x="9619" y="9719"/>
                  <a:pt x="9628" y="9765"/>
                  <a:pt x="9619" y="9828"/>
                </a:cubicBezTo>
                <a:cubicBezTo>
                  <a:pt x="9619" y="9843"/>
                  <a:pt x="9619" y="9859"/>
                  <a:pt x="9628" y="9859"/>
                </a:cubicBezTo>
                <a:cubicBezTo>
                  <a:pt x="9628" y="9874"/>
                  <a:pt x="9628" y="9874"/>
                  <a:pt x="9628" y="9890"/>
                </a:cubicBezTo>
                <a:cubicBezTo>
                  <a:pt x="9656" y="9890"/>
                  <a:pt x="9674" y="9905"/>
                  <a:pt x="9693" y="9905"/>
                </a:cubicBezTo>
                <a:cubicBezTo>
                  <a:pt x="9702" y="9890"/>
                  <a:pt x="9720" y="9890"/>
                  <a:pt x="9729" y="9890"/>
                </a:cubicBezTo>
                <a:cubicBezTo>
                  <a:pt x="9738" y="9890"/>
                  <a:pt x="9757" y="9905"/>
                  <a:pt x="9757" y="9921"/>
                </a:cubicBezTo>
                <a:cubicBezTo>
                  <a:pt x="9775" y="9952"/>
                  <a:pt x="9784" y="9983"/>
                  <a:pt x="9793" y="9998"/>
                </a:cubicBezTo>
                <a:cubicBezTo>
                  <a:pt x="9802" y="10030"/>
                  <a:pt x="9830" y="10030"/>
                  <a:pt x="9839" y="10014"/>
                </a:cubicBezTo>
                <a:cubicBezTo>
                  <a:pt x="9857" y="10014"/>
                  <a:pt x="9866" y="9998"/>
                  <a:pt x="9876" y="9983"/>
                </a:cubicBezTo>
                <a:cubicBezTo>
                  <a:pt x="9903" y="9952"/>
                  <a:pt x="9931" y="9936"/>
                  <a:pt x="9967" y="9952"/>
                </a:cubicBezTo>
                <a:cubicBezTo>
                  <a:pt x="9985" y="9952"/>
                  <a:pt x="10013" y="9936"/>
                  <a:pt x="10040" y="9936"/>
                </a:cubicBezTo>
                <a:cubicBezTo>
                  <a:pt x="10049" y="9936"/>
                  <a:pt x="10068" y="9921"/>
                  <a:pt x="10068" y="9905"/>
                </a:cubicBezTo>
                <a:cubicBezTo>
                  <a:pt x="10077" y="9890"/>
                  <a:pt x="10095" y="9874"/>
                  <a:pt x="10104" y="9859"/>
                </a:cubicBezTo>
                <a:cubicBezTo>
                  <a:pt x="10123" y="9859"/>
                  <a:pt x="10132" y="9828"/>
                  <a:pt x="10141" y="9812"/>
                </a:cubicBezTo>
                <a:cubicBezTo>
                  <a:pt x="10150" y="9765"/>
                  <a:pt x="10159" y="9734"/>
                  <a:pt x="10178" y="9703"/>
                </a:cubicBezTo>
                <a:cubicBezTo>
                  <a:pt x="10187" y="9688"/>
                  <a:pt x="10187" y="9672"/>
                  <a:pt x="10187" y="9657"/>
                </a:cubicBezTo>
                <a:cubicBezTo>
                  <a:pt x="10150" y="9594"/>
                  <a:pt x="10168" y="9532"/>
                  <a:pt x="10196" y="9486"/>
                </a:cubicBezTo>
                <a:cubicBezTo>
                  <a:pt x="10205" y="9470"/>
                  <a:pt x="10214" y="9455"/>
                  <a:pt x="10214" y="9439"/>
                </a:cubicBezTo>
                <a:cubicBezTo>
                  <a:pt x="10242" y="9408"/>
                  <a:pt x="10260" y="9361"/>
                  <a:pt x="10297" y="9361"/>
                </a:cubicBezTo>
                <a:cubicBezTo>
                  <a:pt x="10324" y="9330"/>
                  <a:pt x="10352" y="9284"/>
                  <a:pt x="10361" y="9206"/>
                </a:cubicBezTo>
                <a:cubicBezTo>
                  <a:pt x="10361" y="9190"/>
                  <a:pt x="10361" y="9159"/>
                  <a:pt x="10361" y="9128"/>
                </a:cubicBezTo>
                <a:cubicBezTo>
                  <a:pt x="10361" y="9113"/>
                  <a:pt x="10361" y="9113"/>
                  <a:pt x="10370" y="9097"/>
                </a:cubicBezTo>
                <a:cubicBezTo>
                  <a:pt x="10370" y="9066"/>
                  <a:pt x="10397" y="9035"/>
                  <a:pt x="10416" y="9035"/>
                </a:cubicBezTo>
                <a:cubicBezTo>
                  <a:pt x="10452" y="9051"/>
                  <a:pt x="10489" y="9051"/>
                  <a:pt x="10525" y="9082"/>
                </a:cubicBezTo>
                <a:cubicBezTo>
                  <a:pt x="10535" y="9097"/>
                  <a:pt x="10553" y="9097"/>
                  <a:pt x="10562" y="9082"/>
                </a:cubicBezTo>
                <a:cubicBezTo>
                  <a:pt x="10589" y="9035"/>
                  <a:pt x="10608" y="9004"/>
                  <a:pt x="10644" y="8988"/>
                </a:cubicBezTo>
                <a:cubicBezTo>
                  <a:pt x="10654" y="8973"/>
                  <a:pt x="10663" y="8957"/>
                  <a:pt x="10663" y="8942"/>
                </a:cubicBezTo>
                <a:cubicBezTo>
                  <a:pt x="10681" y="8911"/>
                  <a:pt x="10708" y="8911"/>
                  <a:pt x="10736" y="8926"/>
                </a:cubicBezTo>
                <a:cubicBezTo>
                  <a:pt x="10754" y="8942"/>
                  <a:pt x="10773" y="8957"/>
                  <a:pt x="10782" y="9004"/>
                </a:cubicBezTo>
                <a:cubicBezTo>
                  <a:pt x="10791" y="9035"/>
                  <a:pt x="10800" y="9066"/>
                  <a:pt x="10809" y="9097"/>
                </a:cubicBezTo>
                <a:cubicBezTo>
                  <a:pt x="10846" y="9144"/>
                  <a:pt x="10882" y="9206"/>
                  <a:pt x="10910" y="9253"/>
                </a:cubicBezTo>
                <a:cubicBezTo>
                  <a:pt x="10928" y="9299"/>
                  <a:pt x="10956" y="9330"/>
                  <a:pt x="10992" y="9346"/>
                </a:cubicBezTo>
                <a:cubicBezTo>
                  <a:pt x="11029" y="9361"/>
                  <a:pt x="11047" y="9408"/>
                  <a:pt x="11084" y="9439"/>
                </a:cubicBezTo>
                <a:cubicBezTo>
                  <a:pt x="11093" y="9470"/>
                  <a:pt x="11111" y="9501"/>
                  <a:pt x="11129" y="9517"/>
                </a:cubicBezTo>
                <a:cubicBezTo>
                  <a:pt x="11139" y="9517"/>
                  <a:pt x="11139" y="9532"/>
                  <a:pt x="11148" y="9532"/>
                </a:cubicBezTo>
                <a:cubicBezTo>
                  <a:pt x="11157" y="9579"/>
                  <a:pt x="11157" y="9610"/>
                  <a:pt x="11166" y="9641"/>
                </a:cubicBezTo>
                <a:cubicBezTo>
                  <a:pt x="11166" y="9641"/>
                  <a:pt x="11166" y="9657"/>
                  <a:pt x="11166" y="9672"/>
                </a:cubicBezTo>
                <a:cubicBezTo>
                  <a:pt x="11157" y="9703"/>
                  <a:pt x="11157" y="9734"/>
                  <a:pt x="11120" y="9750"/>
                </a:cubicBezTo>
                <a:cubicBezTo>
                  <a:pt x="11075" y="9765"/>
                  <a:pt x="11029" y="9781"/>
                  <a:pt x="10983" y="9765"/>
                </a:cubicBezTo>
                <a:cubicBezTo>
                  <a:pt x="10974" y="9765"/>
                  <a:pt x="10965" y="9781"/>
                  <a:pt x="10956" y="9781"/>
                </a:cubicBezTo>
                <a:cubicBezTo>
                  <a:pt x="10956" y="9781"/>
                  <a:pt x="10946" y="9796"/>
                  <a:pt x="10946" y="9796"/>
                </a:cubicBezTo>
                <a:cubicBezTo>
                  <a:pt x="10946" y="9812"/>
                  <a:pt x="10946" y="9828"/>
                  <a:pt x="10956" y="9828"/>
                </a:cubicBezTo>
                <a:cubicBezTo>
                  <a:pt x="10965" y="9843"/>
                  <a:pt x="10983" y="9859"/>
                  <a:pt x="11001" y="9874"/>
                </a:cubicBezTo>
                <a:cubicBezTo>
                  <a:pt x="11029" y="9905"/>
                  <a:pt x="11065" y="9936"/>
                  <a:pt x="11102" y="9967"/>
                </a:cubicBezTo>
                <a:cubicBezTo>
                  <a:pt x="11102" y="9967"/>
                  <a:pt x="11120" y="9952"/>
                  <a:pt x="11120" y="9952"/>
                </a:cubicBezTo>
                <a:cubicBezTo>
                  <a:pt x="11120" y="9936"/>
                  <a:pt x="11129" y="9921"/>
                  <a:pt x="11129" y="9905"/>
                </a:cubicBezTo>
                <a:cubicBezTo>
                  <a:pt x="11129" y="9890"/>
                  <a:pt x="11120" y="9874"/>
                  <a:pt x="11120" y="9859"/>
                </a:cubicBezTo>
                <a:cubicBezTo>
                  <a:pt x="11120" y="9828"/>
                  <a:pt x="11139" y="9796"/>
                  <a:pt x="11157" y="9812"/>
                </a:cubicBezTo>
                <a:cubicBezTo>
                  <a:pt x="11175" y="9812"/>
                  <a:pt x="11184" y="9796"/>
                  <a:pt x="11194" y="9765"/>
                </a:cubicBezTo>
                <a:cubicBezTo>
                  <a:pt x="11203" y="9734"/>
                  <a:pt x="11221" y="9688"/>
                  <a:pt x="11230" y="9657"/>
                </a:cubicBezTo>
                <a:cubicBezTo>
                  <a:pt x="11239" y="9626"/>
                  <a:pt x="11239" y="9594"/>
                  <a:pt x="11230" y="9579"/>
                </a:cubicBezTo>
                <a:cubicBezTo>
                  <a:pt x="11221" y="9563"/>
                  <a:pt x="11221" y="9548"/>
                  <a:pt x="11212" y="9548"/>
                </a:cubicBezTo>
                <a:cubicBezTo>
                  <a:pt x="11212" y="9517"/>
                  <a:pt x="11212" y="9501"/>
                  <a:pt x="11221" y="9486"/>
                </a:cubicBezTo>
                <a:cubicBezTo>
                  <a:pt x="11221" y="9455"/>
                  <a:pt x="11239" y="9455"/>
                  <a:pt x="11258" y="9470"/>
                </a:cubicBezTo>
                <a:cubicBezTo>
                  <a:pt x="11267" y="9470"/>
                  <a:pt x="11285" y="9501"/>
                  <a:pt x="11294" y="9517"/>
                </a:cubicBezTo>
                <a:cubicBezTo>
                  <a:pt x="11294" y="9517"/>
                  <a:pt x="11303" y="9517"/>
                  <a:pt x="11303" y="9501"/>
                </a:cubicBezTo>
                <a:cubicBezTo>
                  <a:pt x="11322" y="9486"/>
                  <a:pt x="11313" y="9439"/>
                  <a:pt x="11303" y="9439"/>
                </a:cubicBezTo>
                <a:cubicBezTo>
                  <a:pt x="11267" y="9392"/>
                  <a:pt x="11230" y="9330"/>
                  <a:pt x="11184" y="9315"/>
                </a:cubicBezTo>
                <a:cubicBezTo>
                  <a:pt x="11166" y="9299"/>
                  <a:pt x="11166" y="9284"/>
                  <a:pt x="11157" y="9268"/>
                </a:cubicBezTo>
                <a:cubicBezTo>
                  <a:pt x="11157" y="9253"/>
                  <a:pt x="11157" y="9237"/>
                  <a:pt x="11148" y="9237"/>
                </a:cubicBezTo>
                <a:cubicBezTo>
                  <a:pt x="11139" y="9237"/>
                  <a:pt x="11129" y="9237"/>
                  <a:pt x="11120" y="9237"/>
                </a:cubicBezTo>
                <a:cubicBezTo>
                  <a:pt x="11093" y="9237"/>
                  <a:pt x="11075" y="9206"/>
                  <a:pt x="11056" y="9175"/>
                </a:cubicBezTo>
                <a:cubicBezTo>
                  <a:pt x="11047" y="9159"/>
                  <a:pt x="11038" y="9128"/>
                  <a:pt x="11029" y="9097"/>
                </a:cubicBezTo>
                <a:cubicBezTo>
                  <a:pt x="11011" y="9051"/>
                  <a:pt x="10992" y="9004"/>
                  <a:pt x="10965" y="8973"/>
                </a:cubicBezTo>
                <a:cubicBezTo>
                  <a:pt x="10956" y="8957"/>
                  <a:pt x="10946" y="8942"/>
                  <a:pt x="10937" y="8942"/>
                </a:cubicBezTo>
                <a:cubicBezTo>
                  <a:pt x="10919" y="8911"/>
                  <a:pt x="10919" y="8895"/>
                  <a:pt x="10919" y="8864"/>
                </a:cubicBezTo>
                <a:cubicBezTo>
                  <a:pt x="10919" y="8833"/>
                  <a:pt x="10919" y="8817"/>
                  <a:pt x="10919" y="8802"/>
                </a:cubicBezTo>
                <a:cubicBezTo>
                  <a:pt x="10919" y="8786"/>
                  <a:pt x="10928" y="8771"/>
                  <a:pt x="10928" y="8771"/>
                </a:cubicBezTo>
                <a:cubicBezTo>
                  <a:pt x="10946" y="8755"/>
                  <a:pt x="10956" y="8740"/>
                  <a:pt x="10965" y="8740"/>
                </a:cubicBezTo>
                <a:cubicBezTo>
                  <a:pt x="10974" y="8740"/>
                  <a:pt x="10983" y="8740"/>
                  <a:pt x="10983" y="8755"/>
                </a:cubicBezTo>
                <a:cubicBezTo>
                  <a:pt x="10983" y="8771"/>
                  <a:pt x="10983" y="8786"/>
                  <a:pt x="10992" y="8817"/>
                </a:cubicBezTo>
                <a:cubicBezTo>
                  <a:pt x="10992" y="8833"/>
                  <a:pt x="11001" y="8849"/>
                  <a:pt x="11011" y="8849"/>
                </a:cubicBezTo>
                <a:cubicBezTo>
                  <a:pt x="11029" y="8833"/>
                  <a:pt x="11038" y="8864"/>
                  <a:pt x="11056" y="8864"/>
                </a:cubicBezTo>
                <a:cubicBezTo>
                  <a:pt x="11065" y="8864"/>
                  <a:pt x="11075" y="8880"/>
                  <a:pt x="11084" y="8895"/>
                </a:cubicBezTo>
                <a:cubicBezTo>
                  <a:pt x="11093" y="8957"/>
                  <a:pt x="11120" y="8988"/>
                  <a:pt x="11148" y="9019"/>
                </a:cubicBezTo>
                <a:cubicBezTo>
                  <a:pt x="11175" y="9051"/>
                  <a:pt x="11194" y="9082"/>
                  <a:pt x="11221" y="9082"/>
                </a:cubicBezTo>
                <a:cubicBezTo>
                  <a:pt x="11239" y="9097"/>
                  <a:pt x="11248" y="9128"/>
                  <a:pt x="11267" y="9128"/>
                </a:cubicBezTo>
                <a:cubicBezTo>
                  <a:pt x="11285" y="9128"/>
                  <a:pt x="11303" y="9159"/>
                  <a:pt x="11313" y="9175"/>
                </a:cubicBezTo>
                <a:cubicBezTo>
                  <a:pt x="11331" y="9206"/>
                  <a:pt x="11340" y="9237"/>
                  <a:pt x="11358" y="9253"/>
                </a:cubicBezTo>
                <a:cubicBezTo>
                  <a:pt x="11367" y="9268"/>
                  <a:pt x="11367" y="9284"/>
                  <a:pt x="11367" y="9299"/>
                </a:cubicBezTo>
                <a:cubicBezTo>
                  <a:pt x="11367" y="9330"/>
                  <a:pt x="11367" y="9361"/>
                  <a:pt x="11367" y="9392"/>
                </a:cubicBezTo>
                <a:cubicBezTo>
                  <a:pt x="11367" y="9439"/>
                  <a:pt x="11367" y="9470"/>
                  <a:pt x="11395" y="9501"/>
                </a:cubicBezTo>
                <a:cubicBezTo>
                  <a:pt x="11395" y="9501"/>
                  <a:pt x="11395" y="9517"/>
                  <a:pt x="11395" y="9517"/>
                </a:cubicBezTo>
                <a:cubicBezTo>
                  <a:pt x="11386" y="9563"/>
                  <a:pt x="11404" y="9579"/>
                  <a:pt x="11422" y="9594"/>
                </a:cubicBezTo>
                <a:cubicBezTo>
                  <a:pt x="11432" y="9610"/>
                  <a:pt x="11441" y="9626"/>
                  <a:pt x="11459" y="9641"/>
                </a:cubicBezTo>
                <a:cubicBezTo>
                  <a:pt x="11459" y="9688"/>
                  <a:pt x="11486" y="9703"/>
                  <a:pt x="11486" y="9750"/>
                </a:cubicBezTo>
                <a:cubicBezTo>
                  <a:pt x="11496" y="9765"/>
                  <a:pt x="11496" y="9765"/>
                  <a:pt x="11486" y="9781"/>
                </a:cubicBezTo>
                <a:cubicBezTo>
                  <a:pt x="11486" y="9781"/>
                  <a:pt x="11486" y="9796"/>
                  <a:pt x="11486" y="9812"/>
                </a:cubicBezTo>
                <a:cubicBezTo>
                  <a:pt x="11505" y="9828"/>
                  <a:pt x="11532" y="9859"/>
                  <a:pt x="11532" y="9905"/>
                </a:cubicBezTo>
                <a:cubicBezTo>
                  <a:pt x="11532" y="9921"/>
                  <a:pt x="11541" y="9936"/>
                  <a:pt x="11551" y="9936"/>
                </a:cubicBezTo>
                <a:cubicBezTo>
                  <a:pt x="11569" y="9952"/>
                  <a:pt x="11587" y="9952"/>
                  <a:pt x="11615" y="9952"/>
                </a:cubicBezTo>
                <a:cubicBezTo>
                  <a:pt x="11624" y="9952"/>
                  <a:pt x="11624" y="9952"/>
                  <a:pt x="11624" y="9936"/>
                </a:cubicBezTo>
                <a:cubicBezTo>
                  <a:pt x="11615" y="9890"/>
                  <a:pt x="11642" y="9859"/>
                  <a:pt x="11642" y="9812"/>
                </a:cubicBezTo>
                <a:cubicBezTo>
                  <a:pt x="11642" y="9812"/>
                  <a:pt x="11642" y="9812"/>
                  <a:pt x="11642" y="9812"/>
                </a:cubicBezTo>
                <a:cubicBezTo>
                  <a:pt x="11669" y="9828"/>
                  <a:pt x="11679" y="9796"/>
                  <a:pt x="11697" y="9781"/>
                </a:cubicBezTo>
                <a:cubicBezTo>
                  <a:pt x="11706" y="9781"/>
                  <a:pt x="11706" y="9781"/>
                  <a:pt x="11706" y="9765"/>
                </a:cubicBezTo>
                <a:cubicBezTo>
                  <a:pt x="11697" y="9734"/>
                  <a:pt x="11688" y="9703"/>
                  <a:pt x="11669" y="9672"/>
                </a:cubicBezTo>
                <a:cubicBezTo>
                  <a:pt x="11660" y="9672"/>
                  <a:pt x="11651" y="9657"/>
                  <a:pt x="11642" y="9641"/>
                </a:cubicBezTo>
                <a:cubicBezTo>
                  <a:pt x="11624" y="9594"/>
                  <a:pt x="11605" y="9548"/>
                  <a:pt x="11587" y="9501"/>
                </a:cubicBezTo>
                <a:cubicBezTo>
                  <a:pt x="11578" y="9501"/>
                  <a:pt x="11578" y="9486"/>
                  <a:pt x="11578" y="9470"/>
                </a:cubicBezTo>
                <a:cubicBezTo>
                  <a:pt x="11578" y="9470"/>
                  <a:pt x="11587" y="9470"/>
                  <a:pt x="11587" y="9455"/>
                </a:cubicBezTo>
                <a:cubicBezTo>
                  <a:pt x="11587" y="9455"/>
                  <a:pt x="11596" y="9455"/>
                  <a:pt x="11596" y="9455"/>
                </a:cubicBezTo>
                <a:cubicBezTo>
                  <a:pt x="11605" y="9470"/>
                  <a:pt x="11605" y="9470"/>
                  <a:pt x="11605" y="9470"/>
                </a:cubicBezTo>
                <a:cubicBezTo>
                  <a:pt x="11633" y="9517"/>
                  <a:pt x="11651" y="9501"/>
                  <a:pt x="11660" y="9455"/>
                </a:cubicBezTo>
                <a:cubicBezTo>
                  <a:pt x="11669" y="9439"/>
                  <a:pt x="11669" y="9424"/>
                  <a:pt x="11679" y="9408"/>
                </a:cubicBezTo>
                <a:cubicBezTo>
                  <a:pt x="11679" y="9392"/>
                  <a:pt x="11688" y="9392"/>
                  <a:pt x="11688" y="9392"/>
                </a:cubicBezTo>
                <a:cubicBezTo>
                  <a:pt x="11697" y="9408"/>
                  <a:pt x="11706" y="9408"/>
                  <a:pt x="11715" y="9392"/>
                </a:cubicBezTo>
                <a:cubicBezTo>
                  <a:pt x="11734" y="9377"/>
                  <a:pt x="11752" y="9377"/>
                  <a:pt x="11761" y="9377"/>
                </a:cubicBezTo>
                <a:cubicBezTo>
                  <a:pt x="11788" y="9377"/>
                  <a:pt x="11807" y="9408"/>
                  <a:pt x="11807" y="9455"/>
                </a:cubicBezTo>
                <a:cubicBezTo>
                  <a:pt x="11807" y="9501"/>
                  <a:pt x="11807" y="9563"/>
                  <a:pt x="11798" y="9610"/>
                </a:cubicBezTo>
                <a:cubicBezTo>
                  <a:pt x="11788" y="9626"/>
                  <a:pt x="11798" y="9641"/>
                  <a:pt x="11807" y="9641"/>
                </a:cubicBezTo>
                <a:cubicBezTo>
                  <a:pt x="11816" y="9641"/>
                  <a:pt x="11825" y="9641"/>
                  <a:pt x="11834" y="9641"/>
                </a:cubicBezTo>
                <a:cubicBezTo>
                  <a:pt x="11834" y="9641"/>
                  <a:pt x="11834" y="9641"/>
                  <a:pt x="11843" y="9641"/>
                </a:cubicBezTo>
                <a:cubicBezTo>
                  <a:pt x="11843" y="9641"/>
                  <a:pt x="11843" y="9641"/>
                  <a:pt x="11843" y="9641"/>
                </a:cubicBezTo>
                <a:cubicBezTo>
                  <a:pt x="11843" y="9657"/>
                  <a:pt x="11843" y="9672"/>
                  <a:pt x="11843" y="9672"/>
                </a:cubicBezTo>
                <a:cubicBezTo>
                  <a:pt x="11834" y="9703"/>
                  <a:pt x="11816" y="9688"/>
                  <a:pt x="11807" y="9703"/>
                </a:cubicBezTo>
                <a:cubicBezTo>
                  <a:pt x="11798" y="9703"/>
                  <a:pt x="11798" y="9719"/>
                  <a:pt x="11798" y="9719"/>
                </a:cubicBezTo>
                <a:cubicBezTo>
                  <a:pt x="11798" y="9719"/>
                  <a:pt x="11798" y="9734"/>
                  <a:pt x="11807" y="9734"/>
                </a:cubicBezTo>
                <a:cubicBezTo>
                  <a:pt x="11816" y="9750"/>
                  <a:pt x="11825" y="9750"/>
                  <a:pt x="11834" y="9765"/>
                </a:cubicBezTo>
                <a:cubicBezTo>
                  <a:pt x="11834" y="9765"/>
                  <a:pt x="11843" y="9781"/>
                  <a:pt x="11853" y="9781"/>
                </a:cubicBezTo>
                <a:cubicBezTo>
                  <a:pt x="11862" y="9796"/>
                  <a:pt x="11843" y="9812"/>
                  <a:pt x="11853" y="9828"/>
                </a:cubicBezTo>
                <a:cubicBezTo>
                  <a:pt x="11862" y="9843"/>
                  <a:pt x="11880" y="9859"/>
                  <a:pt x="11889" y="9874"/>
                </a:cubicBezTo>
                <a:cubicBezTo>
                  <a:pt x="11889" y="9905"/>
                  <a:pt x="11907" y="9921"/>
                  <a:pt x="11917" y="9936"/>
                </a:cubicBezTo>
                <a:cubicBezTo>
                  <a:pt x="11926" y="9952"/>
                  <a:pt x="11935" y="9952"/>
                  <a:pt x="11944" y="9952"/>
                </a:cubicBezTo>
                <a:cubicBezTo>
                  <a:pt x="11972" y="9936"/>
                  <a:pt x="11990" y="9952"/>
                  <a:pt x="11999" y="9983"/>
                </a:cubicBezTo>
                <a:cubicBezTo>
                  <a:pt x="12008" y="9998"/>
                  <a:pt x="12017" y="9998"/>
                  <a:pt x="12026" y="10014"/>
                </a:cubicBezTo>
                <a:cubicBezTo>
                  <a:pt x="12026" y="10014"/>
                  <a:pt x="12036" y="10014"/>
                  <a:pt x="12036" y="10014"/>
                </a:cubicBezTo>
                <a:cubicBezTo>
                  <a:pt x="12063" y="10014"/>
                  <a:pt x="12091" y="10014"/>
                  <a:pt x="12109" y="9967"/>
                </a:cubicBezTo>
                <a:cubicBezTo>
                  <a:pt x="12127" y="9936"/>
                  <a:pt x="12136" y="9936"/>
                  <a:pt x="12155" y="9952"/>
                </a:cubicBezTo>
                <a:cubicBezTo>
                  <a:pt x="12182" y="9952"/>
                  <a:pt x="12191" y="9967"/>
                  <a:pt x="12209" y="9998"/>
                </a:cubicBezTo>
                <a:cubicBezTo>
                  <a:pt x="12228" y="10030"/>
                  <a:pt x="12255" y="10030"/>
                  <a:pt x="12283" y="10014"/>
                </a:cubicBezTo>
                <a:cubicBezTo>
                  <a:pt x="12310" y="10014"/>
                  <a:pt x="12338" y="9983"/>
                  <a:pt x="12356" y="9952"/>
                </a:cubicBezTo>
                <a:cubicBezTo>
                  <a:pt x="12365" y="9936"/>
                  <a:pt x="12374" y="9921"/>
                  <a:pt x="12383" y="9936"/>
                </a:cubicBezTo>
                <a:cubicBezTo>
                  <a:pt x="12402" y="9952"/>
                  <a:pt x="12429" y="9936"/>
                  <a:pt x="12447" y="9952"/>
                </a:cubicBezTo>
                <a:cubicBezTo>
                  <a:pt x="12447" y="9952"/>
                  <a:pt x="12447" y="9952"/>
                  <a:pt x="12447" y="9936"/>
                </a:cubicBezTo>
                <a:cubicBezTo>
                  <a:pt x="12447" y="9936"/>
                  <a:pt x="12447" y="9936"/>
                  <a:pt x="12447" y="9936"/>
                </a:cubicBezTo>
                <a:cubicBezTo>
                  <a:pt x="12447" y="9952"/>
                  <a:pt x="12447" y="9952"/>
                  <a:pt x="12447" y="9952"/>
                </a:cubicBezTo>
                <a:cubicBezTo>
                  <a:pt x="12447" y="9952"/>
                  <a:pt x="12447" y="9952"/>
                  <a:pt x="12447" y="9952"/>
                </a:cubicBezTo>
                <a:cubicBezTo>
                  <a:pt x="12438" y="9998"/>
                  <a:pt x="12438" y="10045"/>
                  <a:pt x="12447" y="10092"/>
                </a:cubicBezTo>
                <a:cubicBezTo>
                  <a:pt x="12447" y="10138"/>
                  <a:pt x="12447" y="10185"/>
                  <a:pt x="12438" y="10232"/>
                </a:cubicBezTo>
                <a:cubicBezTo>
                  <a:pt x="12438" y="10263"/>
                  <a:pt x="12429" y="10294"/>
                  <a:pt x="12420" y="10325"/>
                </a:cubicBezTo>
                <a:cubicBezTo>
                  <a:pt x="12411" y="10371"/>
                  <a:pt x="12402" y="10418"/>
                  <a:pt x="12393" y="10465"/>
                </a:cubicBezTo>
                <a:cubicBezTo>
                  <a:pt x="12393" y="10511"/>
                  <a:pt x="12374" y="10558"/>
                  <a:pt x="12356" y="10589"/>
                </a:cubicBezTo>
                <a:cubicBezTo>
                  <a:pt x="12347" y="10605"/>
                  <a:pt x="12338" y="10620"/>
                  <a:pt x="12328" y="10620"/>
                </a:cubicBezTo>
                <a:cubicBezTo>
                  <a:pt x="12292" y="10620"/>
                  <a:pt x="12246" y="10636"/>
                  <a:pt x="12209" y="10605"/>
                </a:cubicBezTo>
                <a:cubicBezTo>
                  <a:pt x="12200" y="10589"/>
                  <a:pt x="12182" y="10589"/>
                  <a:pt x="12164" y="10589"/>
                </a:cubicBezTo>
                <a:cubicBezTo>
                  <a:pt x="12127" y="10589"/>
                  <a:pt x="12100" y="10605"/>
                  <a:pt x="12063" y="10636"/>
                </a:cubicBezTo>
                <a:cubicBezTo>
                  <a:pt x="12054" y="10651"/>
                  <a:pt x="12036" y="10651"/>
                  <a:pt x="12017" y="10636"/>
                </a:cubicBezTo>
                <a:cubicBezTo>
                  <a:pt x="11962" y="10620"/>
                  <a:pt x="11907" y="10589"/>
                  <a:pt x="11843" y="10589"/>
                </a:cubicBezTo>
                <a:cubicBezTo>
                  <a:pt x="11825" y="10573"/>
                  <a:pt x="11807" y="10573"/>
                  <a:pt x="11788" y="10558"/>
                </a:cubicBezTo>
                <a:cubicBezTo>
                  <a:pt x="11761" y="10527"/>
                  <a:pt x="11734" y="10527"/>
                  <a:pt x="11706" y="10511"/>
                </a:cubicBezTo>
                <a:cubicBezTo>
                  <a:pt x="11679" y="10511"/>
                  <a:pt x="11660" y="10496"/>
                  <a:pt x="11642" y="10465"/>
                </a:cubicBezTo>
                <a:cubicBezTo>
                  <a:pt x="11633" y="10449"/>
                  <a:pt x="11624" y="10434"/>
                  <a:pt x="11615" y="10434"/>
                </a:cubicBezTo>
                <a:cubicBezTo>
                  <a:pt x="11569" y="10418"/>
                  <a:pt x="11523" y="10418"/>
                  <a:pt x="11477" y="10449"/>
                </a:cubicBezTo>
                <a:cubicBezTo>
                  <a:pt x="11450" y="10480"/>
                  <a:pt x="11422" y="10542"/>
                  <a:pt x="11441" y="10605"/>
                </a:cubicBezTo>
                <a:cubicBezTo>
                  <a:pt x="11441" y="10620"/>
                  <a:pt x="11441" y="10636"/>
                  <a:pt x="11450" y="10651"/>
                </a:cubicBezTo>
                <a:cubicBezTo>
                  <a:pt x="11450" y="10667"/>
                  <a:pt x="11441" y="10682"/>
                  <a:pt x="11441" y="10698"/>
                </a:cubicBezTo>
                <a:cubicBezTo>
                  <a:pt x="11432" y="10713"/>
                  <a:pt x="11432" y="10729"/>
                  <a:pt x="11422" y="10729"/>
                </a:cubicBezTo>
                <a:cubicBezTo>
                  <a:pt x="11404" y="10760"/>
                  <a:pt x="11386" y="10760"/>
                  <a:pt x="11367" y="10744"/>
                </a:cubicBezTo>
                <a:cubicBezTo>
                  <a:pt x="11358" y="10744"/>
                  <a:pt x="11349" y="10729"/>
                  <a:pt x="11340" y="10713"/>
                </a:cubicBezTo>
                <a:cubicBezTo>
                  <a:pt x="11331" y="10698"/>
                  <a:pt x="11322" y="10682"/>
                  <a:pt x="11303" y="10667"/>
                </a:cubicBezTo>
                <a:cubicBezTo>
                  <a:pt x="11267" y="10636"/>
                  <a:pt x="11239" y="10620"/>
                  <a:pt x="11194" y="10620"/>
                </a:cubicBezTo>
                <a:cubicBezTo>
                  <a:pt x="11184" y="10620"/>
                  <a:pt x="11166" y="10605"/>
                  <a:pt x="11157" y="10573"/>
                </a:cubicBezTo>
                <a:cubicBezTo>
                  <a:pt x="11157" y="10558"/>
                  <a:pt x="11157" y="10542"/>
                  <a:pt x="11148" y="10527"/>
                </a:cubicBezTo>
                <a:cubicBezTo>
                  <a:pt x="11148" y="10496"/>
                  <a:pt x="11129" y="10480"/>
                  <a:pt x="11120" y="10465"/>
                </a:cubicBezTo>
                <a:cubicBezTo>
                  <a:pt x="11075" y="10449"/>
                  <a:pt x="11029" y="10418"/>
                  <a:pt x="10974" y="10434"/>
                </a:cubicBezTo>
                <a:cubicBezTo>
                  <a:pt x="10946" y="10434"/>
                  <a:pt x="10928" y="10418"/>
                  <a:pt x="10901" y="10403"/>
                </a:cubicBezTo>
                <a:cubicBezTo>
                  <a:pt x="10901" y="10387"/>
                  <a:pt x="10892" y="10387"/>
                  <a:pt x="10892" y="10387"/>
                </a:cubicBezTo>
                <a:cubicBezTo>
                  <a:pt x="10873" y="10356"/>
                  <a:pt x="10855" y="10340"/>
                  <a:pt x="10827" y="10325"/>
                </a:cubicBezTo>
                <a:cubicBezTo>
                  <a:pt x="10818" y="10309"/>
                  <a:pt x="10809" y="10278"/>
                  <a:pt x="10818" y="10263"/>
                </a:cubicBezTo>
                <a:cubicBezTo>
                  <a:pt x="10827" y="10247"/>
                  <a:pt x="10837" y="10232"/>
                  <a:pt x="10855" y="10200"/>
                </a:cubicBezTo>
                <a:cubicBezTo>
                  <a:pt x="10864" y="10169"/>
                  <a:pt x="10864" y="10138"/>
                  <a:pt x="10855" y="10107"/>
                </a:cubicBezTo>
                <a:cubicBezTo>
                  <a:pt x="10855" y="10076"/>
                  <a:pt x="10846" y="10061"/>
                  <a:pt x="10837" y="10045"/>
                </a:cubicBezTo>
                <a:cubicBezTo>
                  <a:pt x="10837" y="10045"/>
                  <a:pt x="10837" y="10030"/>
                  <a:pt x="10837" y="10030"/>
                </a:cubicBezTo>
                <a:cubicBezTo>
                  <a:pt x="10837" y="9998"/>
                  <a:pt x="10846" y="9967"/>
                  <a:pt x="10855" y="9952"/>
                </a:cubicBezTo>
                <a:cubicBezTo>
                  <a:pt x="10855" y="9936"/>
                  <a:pt x="10846" y="9921"/>
                  <a:pt x="10837" y="9921"/>
                </a:cubicBezTo>
                <a:cubicBezTo>
                  <a:pt x="10827" y="9936"/>
                  <a:pt x="10818" y="9936"/>
                  <a:pt x="10800" y="9905"/>
                </a:cubicBezTo>
                <a:cubicBezTo>
                  <a:pt x="10791" y="9874"/>
                  <a:pt x="10763" y="9874"/>
                  <a:pt x="10745" y="9890"/>
                </a:cubicBezTo>
                <a:cubicBezTo>
                  <a:pt x="10727" y="9890"/>
                  <a:pt x="10708" y="9905"/>
                  <a:pt x="10681" y="9921"/>
                </a:cubicBezTo>
                <a:cubicBezTo>
                  <a:pt x="10672" y="9921"/>
                  <a:pt x="10663" y="9921"/>
                  <a:pt x="10644" y="9921"/>
                </a:cubicBezTo>
                <a:cubicBezTo>
                  <a:pt x="10626" y="9905"/>
                  <a:pt x="10608" y="9936"/>
                  <a:pt x="10580" y="9921"/>
                </a:cubicBezTo>
                <a:cubicBezTo>
                  <a:pt x="10562" y="9905"/>
                  <a:pt x="10544" y="9936"/>
                  <a:pt x="10525" y="9936"/>
                </a:cubicBezTo>
                <a:cubicBezTo>
                  <a:pt x="10507" y="9936"/>
                  <a:pt x="10489" y="9936"/>
                  <a:pt x="10480" y="9936"/>
                </a:cubicBezTo>
                <a:cubicBezTo>
                  <a:pt x="10434" y="9921"/>
                  <a:pt x="10397" y="9936"/>
                  <a:pt x="10361" y="9952"/>
                </a:cubicBezTo>
                <a:cubicBezTo>
                  <a:pt x="10333" y="9967"/>
                  <a:pt x="10315" y="9967"/>
                  <a:pt x="10297" y="9967"/>
                </a:cubicBezTo>
                <a:cubicBezTo>
                  <a:pt x="10278" y="9967"/>
                  <a:pt x="10260" y="9967"/>
                  <a:pt x="10242" y="9983"/>
                </a:cubicBezTo>
                <a:cubicBezTo>
                  <a:pt x="10214" y="10014"/>
                  <a:pt x="10187" y="10045"/>
                  <a:pt x="10150" y="10061"/>
                </a:cubicBezTo>
                <a:cubicBezTo>
                  <a:pt x="10132" y="10076"/>
                  <a:pt x="10114" y="10092"/>
                  <a:pt x="10095" y="10123"/>
                </a:cubicBezTo>
                <a:cubicBezTo>
                  <a:pt x="10068" y="10154"/>
                  <a:pt x="10040" y="10154"/>
                  <a:pt x="10022" y="10138"/>
                </a:cubicBezTo>
                <a:cubicBezTo>
                  <a:pt x="9995" y="10123"/>
                  <a:pt x="9976" y="10123"/>
                  <a:pt x="9958" y="10123"/>
                </a:cubicBezTo>
                <a:cubicBezTo>
                  <a:pt x="9940" y="10138"/>
                  <a:pt x="9912" y="10138"/>
                  <a:pt x="9894" y="10123"/>
                </a:cubicBezTo>
                <a:cubicBezTo>
                  <a:pt x="9885" y="10123"/>
                  <a:pt x="9876" y="10123"/>
                  <a:pt x="9866" y="10107"/>
                </a:cubicBezTo>
                <a:cubicBezTo>
                  <a:pt x="9857" y="10107"/>
                  <a:pt x="9857" y="10092"/>
                  <a:pt x="9857" y="10092"/>
                </a:cubicBezTo>
                <a:cubicBezTo>
                  <a:pt x="9830" y="10045"/>
                  <a:pt x="9812" y="10061"/>
                  <a:pt x="9802" y="10107"/>
                </a:cubicBezTo>
                <a:cubicBezTo>
                  <a:pt x="9793" y="10138"/>
                  <a:pt x="9793" y="10154"/>
                  <a:pt x="9784" y="10185"/>
                </a:cubicBezTo>
                <a:cubicBezTo>
                  <a:pt x="9775" y="10247"/>
                  <a:pt x="9757" y="10294"/>
                  <a:pt x="9720" y="10325"/>
                </a:cubicBezTo>
                <a:cubicBezTo>
                  <a:pt x="9693" y="10340"/>
                  <a:pt x="9665" y="10371"/>
                  <a:pt x="9638" y="10403"/>
                </a:cubicBezTo>
                <a:cubicBezTo>
                  <a:pt x="9619" y="10434"/>
                  <a:pt x="9592" y="10465"/>
                  <a:pt x="9592" y="10511"/>
                </a:cubicBezTo>
                <a:cubicBezTo>
                  <a:pt x="9592" y="10542"/>
                  <a:pt x="9583" y="10558"/>
                  <a:pt x="9574" y="10573"/>
                </a:cubicBezTo>
                <a:cubicBezTo>
                  <a:pt x="9564" y="10605"/>
                  <a:pt x="9555" y="10636"/>
                  <a:pt x="9555" y="10682"/>
                </a:cubicBezTo>
                <a:cubicBezTo>
                  <a:pt x="9555" y="10713"/>
                  <a:pt x="9555" y="10729"/>
                  <a:pt x="9555" y="10760"/>
                </a:cubicBezTo>
                <a:cubicBezTo>
                  <a:pt x="9564" y="10791"/>
                  <a:pt x="9555" y="10807"/>
                  <a:pt x="9546" y="10822"/>
                </a:cubicBezTo>
                <a:cubicBezTo>
                  <a:pt x="9537" y="10853"/>
                  <a:pt x="9528" y="10884"/>
                  <a:pt x="9519" y="10900"/>
                </a:cubicBezTo>
                <a:cubicBezTo>
                  <a:pt x="9509" y="10915"/>
                  <a:pt x="9500" y="10931"/>
                  <a:pt x="9491" y="10946"/>
                </a:cubicBezTo>
                <a:cubicBezTo>
                  <a:pt x="9482" y="10962"/>
                  <a:pt x="9464" y="10962"/>
                  <a:pt x="9455" y="10977"/>
                </a:cubicBezTo>
                <a:cubicBezTo>
                  <a:pt x="9436" y="11009"/>
                  <a:pt x="9418" y="11024"/>
                  <a:pt x="9400" y="11024"/>
                </a:cubicBezTo>
                <a:cubicBezTo>
                  <a:pt x="9372" y="11024"/>
                  <a:pt x="9363" y="11055"/>
                  <a:pt x="9354" y="11086"/>
                </a:cubicBezTo>
                <a:cubicBezTo>
                  <a:pt x="9345" y="11086"/>
                  <a:pt x="9336" y="11102"/>
                  <a:pt x="9336" y="11117"/>
                </a:cubicBezTo>
                <a:cubicBezTo>
                  <a:pt x="9326" y="11164"/>
                  <a:pt x="9308" y="11179"/>
                  <a:pt x="9290" y="11195"/>
                </a:cubicBezTo>
                <a:cubicBezTo>
                  <a:pt x="9272" y="11226"/>
                  <a:pt x="9253" y="11257"/>
                  <a:pt x="9244" y="11288"/>
                </a:cubicBezTo>
                <a:cubicBezTo>
                  <a:pt x="9226" y="11350"/>
                  <a:pt x="9207" y="11428"/>
                  <a:pt x="9180" y="11475"/>
                </a:cubicBezTo>
                <a:cubicBezTo>
                  <a:pt x="9171" y="11490"/>
                  <a:pt x="9162" y="11506"/>
                  <a:pt x="9162" y="11521"/>
                </a:cubicBezTo>
                <a:cubicBezTo>
                  <a:pt x="9143" y="11584"/>
                  <a:pt x="9116" y="11661"/>
                  <a:pt x="9098" y="11723"/>
                </a:cubicBezTo>
                <a:cubicBezTo>
                  <a:pt x="9079" y="11754"/>
                  <a:pt x="9079" y="11786"/>
                  <a:pt x="9079" y="11817"/>
                </a:cubicBezTo>
                <a:cubicBezTo>
                  <a:pt x="9070" y="11848"/>
                  <a:pt x="9079" y="11879"/>
                  <a:pt x="9098" y="11910"/>
                </a:cubicBezTo>
                <a:cubicBezTo>
                  <a:pt x="9116" y="11925"/>
                  <a:pt x="9125" y="11956"/>
                  <a:pt x="9116" y="11988"/>
                </a:cubicBezTo>
                <a:cubicBezTo>
                  <a:pt x="9116" y="12019"/>
                  <a:pt x="9116" y="12050"/>
                  <a:pt x="9116" y="12081"/>
                </a:cubicBezTo>
                <a:cubicBezTo>
                  <a:pt x="9134" y="12158"/>
                  <a:pt x="9134" y="12236"/>
                  <a:pt x="9116" y="12314"/>
                </a:cubicBezTo>
                <a:cubicBezTo>
                  <a:pt x="9107" y="12329"/>
                  <a:pt x="9107" y="12329"/>
                  <a:pt x="9107" y="12345"/>
                </a:cubicBezTo>
                <a:cubicBezTo>
                  <a:pt x="9098" y="12423"/>
                  <a:pt x="9088" y="12500"/>
                  <a:pt x="9052" y="12563"/>
                </a:cubicBezTo>
                <a:cubicBezTo>
                  <a:pt x="9052" y="12563"/>
                  <a:pt x="9052" y="12578"/>
                  <a:pt x="9052" y="12594"/>
                </a:cubicBezTo>
                <a:cubicBezTo>
                  <a:pt x="9061" y="12609"/>
                  <a:pt x="9070" y="12640"/>
                  <a:pt x="9079" y="12656"/>
                </a:cubicBezTo>
                <a:cubicBezTo>
                  <a:pt x="9088" y="12687"/>
                  <a:pt x="9088" y="12702"/>
                  <a:pt x="9088" y="12733"/>
                </a:cubicBezTo>
                <a:cubicBezTo>
                  <a:pt x="9070" y="12780"/>
                  <a:pt x="9079" y="12811"/>
                  <a:pt x="9088" y="12842"/>
                </a:cubicBezTo>
                <a:cubicBezTo>
                  <a:pt x="9098" y="12873"/>
                  <a:pt x="9116" y="12904"/>
                  <a:pt x="9134" y="12920"/>
                </a:cubicBezTo>
                <a:cubicBezTo>
                  <a:pt x="9143" y="12920"/>
                  <a:pt x="9162"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67"/>
                  <a:pt x="9180" y="12998"/>
                  <a:pt x="9198" y="13013"/>
                </a:cubicBezTo>
                <a:cubicBezTo>
                  <a:pt x="9207" y="13029"/>
                  <a:pt x="9217" y="13044"/>
                  <a:pt x="9226" y="13075"/>
                </a:cubicBezTo>
                <a:cubicBezTo>
                  <a:pt x="9226" y="13091"/>
                  <a:pt x="9235" y="13106"/>
                  <a:pt x="9244" y="13106"/>
                </a:cubicBezTo>
                <a:cubicBezTo>
                  <a:pt x="9272" y="13122"/>
                  <a:pt x="9290" y="13153"/>
                  <a:pt x="9299" y="13184"/>
                </a:cubicBezTo>
                <a:cubicBezTo>
                  <a:pt x="9308" y="13200"/>
                  <a:pt x="9317" y="13215"/>
                  <a:pt x="9317" y="13231"/>
                </a:cubicBezTo>
                <a:cubicBezTo>
                  <a:pt x="9317" y="13293"/>
                  <a:pt x="9336" y="13339"/>
                  <a:pt x="9354" y="13386"/>
                </a:cubicBezTo>
                <a:cubicBezTo>
                  <a:pt x="9363" y="13433"/>
                  <a:pt x="9391" y="13464"/>
                  <a:pt x="9418" y="13495"/>
                </a:cubicBezTo>
                <a:cubicBezTo>
                  <a:pt x="9445" y="13510"/>
                  <a:pt x="9464" y="13526"/>
                  <a:pt x="9482" y="13557"/>
                </a:cubicBezTo>
                <a:cubicBezTo>
                  <a:pt x="9528" y="13604"/>
                  <a:pt x="9564" y="13666"/>
                  <a:pt x="9619" y="13728"/>
                </a:cubicBezTo>
                <a:cubicBezTo>
                  <a:pt x="9638" y="13744"/>
                  <a:pt x="9665" y="13759"/>
                  <a:pt x="9693" y="13775"/>
                </a:cubicBezTo>
                <a:cubicBezTo>
                  <a:pt x="9693" y="13775"/>
                  <a:pt x="9702" y="13775"/>
                  <a:pt x="9711" y="13775"/>
                </a:cubicBezTo>
                <a:cubicBezTo>
                  <a:pt x="9729" y="13759"/>
                  <a:pt x="9747" y="13744"/>
                  <a:pt x="9766" y="13728"/>
                </a:cubicBezTo>
                <a:cubicBezTo>
                  <a:pt x="9793" y="13712"/>
                  <a:pt x="9821" y="13697"/>
                  <a:pt x="9857" y="13697"/>
                </a:cubicBezTo>
                <a:cubicBezTo>
                  <a:pt x="9876" y="13697"/>
                  <a:pt x="9894" y="13697"/>
                  <a:pt x="9921" y="13697"/>
                </a:cubicBezTo>
                <a:cubicBezTo>
                  <a:pt x="9949" y="13681"/>
                  <a:pt x="9985" y="13681"/>
                  <a:pt x="10013" y="13712"/>
                </a:cubicBezTo>
                <a:cubicBezTo>
                  <a:pt x="10022" y="13712"/>
                  <a:pt x="10031" y="13712"/>
                  <a:pt x="10031" y="13728"/>
                </a:cubicBezTo>
                <a:cubicBezTo>
                  <a:pt x="10049" y="13728"/>
                  <a:pt x="10068" y="13728"/>
                  <a:pt x="10086" y="13728"/>
                </a:cubicBezTo>
                <a:cubicBezTo>
                  <a:pt x="10095" y="13712"/>
                  <a:pt x="10114" y="13697"/>
                  <a:pt x="10132" y="13697"/>
                </a:cubicBezTo>
                <a:cubicBezTo>
                  <a:pt x="10150" y="13681"/>
                  <a:pt x="10168" y="13666"/>
                  <a:pt x="10178" y="13650"/>
                </a:cubicBezTo>
                <a:cubicBezTo>
                  <a:pt x="10196" y="13635"/>
                  <a:pt x="10223" y="13619"/>
                  <a:pt x="10242" y="13604"/>
                </a:cubicBezTo>
                <a:cubicBezTo>
                  <a:pt x="10269" y="13588"/>
                  <a:pt x="10287" y="13573"/>
                  <a:pt x="10315" y="13573"/>
                </a:cubicBezTo>
                <a:cubicBezTo>
                  <a:pt x="10342" y="13573"/>
                  <a:pt x="10379" y="13542"/>
                  <a:pt x="10416" y="13542"/>
                </a:cubicBezTo>
                <a:cubicBezTo>
                  <a:pt x="10425" y="13557"/>
                  <a:pt x="10434" y="13557"/>
                  <a:pt x="10434" y="13557"/>
                </a:cubicBezTo>
                <a:cubicBezTo>
                  <a:pt x="10471" y="13573"/>
                  <a:pt x="10489" y="13604"/>
                  <a:pt x="10507" y="13666"/>
                </a:cubicBezTo>
                <a:cubicBezTo>
                  <a:pt x="10516" y="13681"/>
                  <a:pt x="10516" y="13712"/>
                  <a:pt x="10525" y="13744"/>
                </a:cubicBezTo>
                <a:cubicBezTo>
                  <a:pt x="10535" y="13790"/>
                  <a:pt x="10562" y="13806"/>
                  <a:pt x="10589" y="13806"/>
                </a:cubicBezTo>
                <a:cubicBezTo>
                  <a:pt x="10599" y="13806"/>
                  <a:pt x="10608" y="13806"/>
                  <a:pt x="10617" y="13806"/>
                </a:cubicBezTo>
                <a:cubicBezTo>
                  <a:pt x="10644" y="13790"/>
                  <a:pt x="10681" y="13790"/>
                  <a:pt x="10718" y="13775"/>
                </a:cubicBezTo>
                <a:cubicBezTo>
                  <a:pt x="10736" y="13759"/>
                  <a:pt x="10754" y="13759"/>
                  <a:pt x="10763" y="13790"/>
                </a:cubicBezTo>
                <a:cubicBezTo>
                  <a:pt x="10773" y="13806"/>
                  <a:pt x="10782" y="13821"/>
                  <a:pt x="10782" y="13837"/>
                </a:cubicBezTo>
                <a:cubicBezTo>
                  <a:pt x="10818" y="13868"/>
                  <a:pt x="10818" y="13914"/>
                  <a:pt x="10818" y="13961"/>
                </a:cubicBezTo>
                <a:cubicBezTo>
                  <a:pt x="10818" y="13992"/>
                  <a:pt x="10809" y="14023"/>
                  <a:pt x="10809" y="14054"/>
                </a:cubicBezTo>
                <a:cubicBezTo>
                  <a:pt x="10800" y="14085"/>
                  <a:pt x="10791" y="14101"/>
                  <a:pt x="10791" y="14132"/>
                </a:cubicBezTo>
                <a:cubicBezTo>
                  <a:pt x="10782" y="14163"/>
                  <a:pt x="10791" y="14194"/>
                  <a:pt x="10782" y="14225"/>
                </a:cubicBezTo>
                <a:cubicBezTo>
                  <a:pt x="10782" y="14272"/>
                  <a:pt x="10773" y="14318"/>
                  <a:pt x="10754" y="14365"/>
                </a:cubicBezTo>
                <a:cubicBezTo>
                  <a:pt x="10754" y="14365"/>
                  <a:pt x="10754" y="14381"/>
                  <a:pt x="10754" y="14381"/>
                </a:cubicBezTo>
                <a:cubicBezTo>
                  <a:pt x="10754" y="14381"/>
                  <a:pt x="10754" y="14396"/>
                  <a:pt x="10754" y="14396"/>
                </a:cubicBezTo>
                <a:cubicBezTo>
                  <a:pt x="10791" y="14536"/>
                  <a:pt x="10800" y="14567"/>
                  <a:pt x="10873" y="14676"/>
                </a:cubicBezTo>
                <a:cubicBezTo>
                  <a:pt x="10882" y="14707"/>
                  <a:pt x="10892" y="14723"/>
                  <a:pt x="10901" y="14738"/>
                </a:cubicBezTo>
                <a:cubicBezTo>
                  <a:pt x="10928" y="14769"/>
                  <a:pt x="10937" y="14800"/>
                  <a:pt x="10946" y="14847"/>
                </a:cubicBezTo>
                <a:cubicBezTo>
                  <a:pt x="10956" y="14862"/>
                  <a:pt x="10965" y="14893"/>
                  <a:pt x="10965" y="14909"/>
                </a:cubicBezTo>
                <a:cubicBezTo>
                  <a:pt x="10974" y="14956"/>
                  <a:pt x="10983" y="15018"/>
                  <a:pt x="11001" y="15064"/>
                </a:cubicBezTo>
                <a:cubicBezTo>
                  <a:pt x="11020" y="15111"/>
                  <a:pt x="11020" y="15173"/>
                  <a:pt x="11029" y="15235"/>
                </a:cubicBezTo>
                <a:cubicBezTo>
                  <a:pt x="11038" y="15251"/>
                  <a:pt x="11029" y="15266"/>
                  <a:pt x="11029" y="15282"/>
                </a:cubicBezTo>
                <a:cubicBezTo>
                  <a:pt x="11029" y="15297"/>
                  <a:pt x="11020" y="15313"/>
                  <a:pt x="11029" y="15329"/>
                </a:cubicBezTo>
                <a:cubicBezTo>
                  <a:pt x="11029" y="15375"/>
                  <a:pt x="11038" y="15406"/>
                  <a:pt x="11047" y="15453"/>
                </a:cubicBezTo>
                <a:cubicBezTo>
                  <a:pt x="11056" y="15468"/>
                  <a:pt x="11056" y="15484"/>
                  <a:pt x="11065" y="15499"/>
                </a:cubicBezTo>
                <a:cubicBezTo>
                  <a:pt x="11075" y="15562"/>
                  <a:pt x="11075" y="15639"/>
                  <a:pt x="11029" y="15702"/>
                </a:cubicBezTo>
                <a:cubicBezTo>
                  <a:pt x="11020" y="15717"/>
                  <a:pt x="11001" y="15748"/>
                  <a:pt x="10992" y="15779"/>
                </a:cubicBezTo>
                <a:cubicBezTo>
                  <a:pt x="10974" y="15810"/>
                  <a:pt x="10965" y="15841"/>
                  <a:pt x="10965" y="15872"/>
                </a:cubicBezTo>
                <a:cubicBezTo>
                  <a:pt x="10956" y="15935"/>
                  <a:pt x="10946" y="15981"/>
                  <a:pt x="10937" y="16043"/>
                </a:cubicBezTo>
                <a:cubicBezTo>
                  <a:pt x="10928" y="16074"/>
                  <a:pt x="10919" y="16106"/>
                  <a:pt x="10919" y="16137"/>
                </a:cubicBezTo>
                <a:cubicBezTo>
                  <a:pt x="10919" y="16183"/>
                  <a:pt x="10919" y="16245"/>
                  <a:pt x="10919" y="16292"/>
                </a:cubicBezTo>
                <a:cubicBezTo>
                  <a:pt x="10919" y="16323"/>
                  <a:pt x="10928" y="16354"/>
                  <a:pt x="10937" y="16370"/>
                </a:cubicBezTo>
                <a:cubicBezTo>
                  <a:pt x="10965" y="16416"/>
                  <a:pt x="10992" y="16478"/>
                  <a:pt x="11001" y="16556"/>
                </a:cubicBezTo>
                <a:cubicBezTo>
                  <a:pt x="11020" y="16634"/>
                  <a:pt x="11038" y="16696"/>
                  <a:pt x="11056" y="16758"/>
                </a:cubicBezTo>
                <a:cubicBezTo>
                  <a:pt x="11075" y="16820"/>
                  <a:pt x="11084" y="16867"/>
                  <a:pt x="11084" y="16914"/>
                </a:cubicBezTo>
                <a:cubicBezTo>
                  <a:pt x="11084" y="16976"/>
                  <a:pt x="11093" y="17038"/>
                  <a:pt x="11102" y="17085"/>
                </a:cubicBezTo>
                <a:cubicBezTo>
                  <a:pt x="11102" y="17116"/>
                  <a:pt x="11111" y="17131"/>
                  <a:pt x="11111" y="17162"/>
                </a:cubicBezTo>
                <a:cubicBezTo>
                  <a:pt x="11111" y="17224"/>
                  <a:pt x="11120" y="17287"/>
                  <a:pt x="11129" y="17349"/>
                </a:cubicBezTo>
                <a:cubicBezTo>
                  <a:pt x="11139" y="17411"/>
                  <a:pt x="11157" y="17473"/>
                  <a:pt x="11175" y="17520"/>
                </a:cubicBezTo>
                <a:cubicBezTo>
                  <a:pt x="11194" y="17551"/>
                  <a:pt x="11203" y="17582"/>
                  <a:pt x="11221" y="17613"/>
                </a:cubicBezTo>
                <a:cubicBezTo>
                  <a:pt x="11230" y="17644"/>
                  <a:pt x="11239" y="17675"/>
                  <a:pt x="11248" y="17706"/>
                </a:cubicBezTo>
                <a:cubicBezTo>
                  <a:pt x="11258" y="17784"/>
                  <a:pt x="11267" y="17846"/>
                  <a:pt x="11285" y="17908"/>
                </a:cubicBezTo>
                <a:cubicBezTo>
                  <a:pt x="11294" y="17924"/>
                  <a:pt x="11294" y="17955"/>
                  <a:pt x="11303" y="17970"/>
                </a:cubicBezTo>
                <a:cubicBezTo>
                  <a:pt x="11313" y="18001"/>
                  <a:pt x="11313" y="18048"/>
                  <a:pt x="11294" y="18079"/>
                </a:cubicBezTo>
                <a:cubicBezTo>
                  <a:pt x="11285" y="18095"/>
                  <a:pt x="11285" y="18110"/>
                  <a:pt x="11294" y="18126"/>
                </a:cubicBezTo>
                <a:cubicBezTo>
                  <a:pt x="11303" y="18157"/>
                  <a:pt x="11303" y="18203"/>
                  <a:pt x="11313" y="18250"/>
                </a:cubicBezTo>
                <a:cubicBezTo>
                  <a:pt x="11313" y="18250"/>
                  <a:pt x="11313" y="18266"/>
                  <a:pt x="11313" y="18266"/>
                </a:cubicBezTo>
                <a:cubicBezTo>
                  <a:pt x="11340" y="18297"/>
                  <a:pt x="11377" y="18328"/>
                  <a:pt x="11404" y="18343"/>
                </a:cubicBezTo>
                <a:cubicBezTo>
                  <a:pt x="11404" y="18359"/>
                  <a:pt x="11413" y="18343"/>
                  <a:pt x="11422" y="18343"/>
                </a:cubicBezTo>
                <a:cubicBezTo>
                  <a:pt x="11450" y="18328"/>
                  <a:pt x="11477" y="18297"/>
                  <a:pt x="11505" y="18312"/>
                </a:cubicBezTo>
                <a:cubicBezTo>
                  <a:pt x="11523" y="18312"/>
                  <a:pt x="11532" y="18297"/>
                  <a:pt x="11551" y="18297"/>
                </a:cubicBezTo>
                <a:cubicBezTo>
                  <a:pt x="11569" y="18281"/>
                  <a:pt x="11587" y="18266"/>
                  <a:pt x="11615" y="18266"/>
                </a:cubicBezTo>
                <a:cubicBezTo>
                  <a:pt x="11642" y="18266"/>
                  <a:pt x="11669" y="18250"/>
                  <a:pt x="11697" y="18281"/>
                </a:cubicBezTo>
                <a:cubicBezTo>
                  <a:pt x="11697" y="18281"/>
                  <a:pt x="11715" y="18281"/>
                  <a:pt x="11715" y="18281"/>
                </a:cubicBezTo>
                <a:cubicBezTo>
                  <a:pt x="11743" y="18250"/>
                  <a:pt x="11770" y="18281"/>
                  <a:pt x="11788" y="18234"/>
                </a:cubicBezTo>
                <a:cubicBezTo>
                  <a:pt x="11798" y="18234"/>
                  <a:pt x="11807" y="18219"/>
                  <a:pt x="11816" y="18219"/>
                </a:cubicBezTo>
                <a:cubicBezTo>
                  <a:pt x="11853" y="18219"/>
                  <a:pt x="11889" y="18188"/>
                  <a:pt x="11917" y="18157"/>
                </a:cubicBezTo>
                <a:cubicBezTo>
                  <a:pt x="11962" y="18110"/>
                  <a:pt x="11999" y="18048"/>
                  <a:pt x="12036" y="17986"/>
                </a:cubicBezTo>
                <a:cubicBezTo>
                  <a:pt x="12063" y="17939"/>
                  <a:pt x="12091" y="17893"/>
                  <a:pt x="12109" y="17846"/>
                </a:cubicBezTo>
                <a:cubicBezTo>
                  <a:pt x="12127" y="17799"/>
                  <a:pt x="12145" y="17753"/>
                  <a:pt x="12164" y="17706"/>
                </a:cubicBezTo>
                <a:cubicBezTo>
                  <a:pt x="12173" y="17675"/>
                  <a:pt x="12191" y="17644"/>
                  <a:pt x="12200" y="17628"/>
                </a:cubicBezTo>
                <a:cubicBezTo>
                  <a:pt x="12237" y="17597"/>
                  <a:pt x="12255" y="17551"/>
                  <a:pt x="12264" y="17489"/>
                </a:cubicBezTo>
                <a:cubicBezTo>
                  <a:pt x="12274" y="17442"/>
                  <a:pt x="12283" y="17395"/>
                  <a:pt x="12292" y="17349"/>
                </a:cubicBezTo>
                <a:cubicBezTo>
                  <a:pt x="12292" y="17333"/>
                  <a:pt x="12292" y="17302"/>
                  <a:pt x="12283" y="17287"/>
                </a:cubicBezTo>
                <a:cubicBezTo>
                  <a:pt x="12274" y="17255"/>
                  <a:pt x="12283" y="17240"/>
                  <a:pt x="12292" y="17209"/>
                </a:cubicBezTo>
                <a:cubicBezTo>
                  <a:pt x="12310" y="17193"/>
                  <a:pt x="12328" y="17162"/>
                  <a:pt x="12356" y="17162"/>
                </a:cubicBezTo>
                <a:cubicBezTo>
                  <a:pt x="12383" y="17147"/>
                  <a:pt x="12411" y="17131"/>
                  <a:pt x="12429" y="17100"/>
                </a:cubicBezTo>
                <a:cubicBezTo>
                  <a:pt x="12447" y="17085"/>
                  <a:pt x="12466" y="17053"/>
                  <a:pt x="12466" y="17022"/>
                </a:cubicBezTo>
                <a:cubicBezTo>
                  <a:pt x="12466" y="16976"/>
                  <a:pt x="12475" y="16929"/>
                  <a:pt x="12475" y="16883"/>
                </a:cubicBezTo>
                <a:cubicBezTo>
                  <a:pt x="12475" y="16867"/>
                  <a:pt x="12475" y="16836"/>
                  <a:pt x="12475" y="16820"/>
                </a:cubicBezTo>
                <a:cubicBezTo>
                  <a:pt x="12466" y="16743"/>
                  <a:pt x="12447" y="16680"/>
                  <a:pt x="12438" y="16603"/>
                </a:cubicBezTo>
                <a:cubicBezTo>
                  <a:pt x="12438" y="16587"/>
                  <a:pt x="12438" y="16556"/>
                  <a:pt x="12447" y="16541"/>
                </a:cubicBezTo>
                <a:cubicBezTo>
                  <a:pt x="12502" y="16463"/>
                  <a:pt x="12566" y="16385"/>
                  <a:pt x="12621" y="16308"/>
                </a:cubicBezTo>
                <a:cubicBezTo>
                  <a:pt x="12640" y="16276"/>
                  <a:pt x="12658" y="16261"/>
                  <a:pt x="12676" y="16245"/>
                </a:cubicBezTo>
                <a:cubicBezTo>
                  <a:pt x="12695" y="16230"/>
                  <a:pt x="12722" y="16214"/>
                  <a:pt x="12740" y="16199"/>
                </a:cubicBezTo>
                <a:cubicBezTo>
                  <a:pt x="12786" y="16152"/>
                  <a:pt x="12814" y="16090"/>
                  <a:pt x="12832" y="15997"/>
                </a:cubicBezTo>
                <a:cubicBezTo>
                  <a:pt x="12841" y="15966"/>
                  <a:pt x="12850" y="15935"/>
                  <a:pt x="12850" y="15888"/>
                </a:cubicBezTo>
                <a:cubicBezTo>
                  <a:pt x="12841" y="15841"/>
                  <a:pt x="12850" y="15810"/>
                  <a:pt x="12850" y="15764"/>
                </a:cubicBezTo>
                <a:cubicBezTo>
                  <a:pt x="12850" y="15733"/>
                  <a:pt x="12850" y="15702"/>
                  <a:pt x="12850" y="15670"/>
                </a:cubicBezTo>
                <a:cubicBezTo>
                  <a:pt x="12841" y="15608"/>
                  <a:pt x="12841" y="15562"/>
                  <a:pt x="12850" y="15499"/>
                </a:cubicBezTo>
                <a:cubicBezTo>
                  <a:pt x="12859" y="15484"/>
                  <a:pt x="12850" y="15453"/>
                  <a:pt x="12832" y="15437"/>
                </a:cubicBezTo>
                <a:cubicBezTo>
                  <a:pt x="12804" y="15406"/>
                  <a:pt x="12795" y="15360"/>
                  <a:pt x="12786" y="15313"/>
                </a:cubicBezTo>
                <a:cubicBezTo>
                  <a:pt x="12777" y="15251"/>
                  <a:pt x="12777" y="15189"/>
                  <a:pt x="12777" y="15127"/>
                </a:cubicBezTo>
                <a:cubicBezTo>
                  <a:pt x="12777" y="15111"/>
                  <a:pt x="12777" y="15095"/>
                  <a:pt x="12777" y="15095"/>
                </a:cubicBezTo>
                <a:cubicBezTo>
                  <a:pt x="12786" y="15064"/>
                  <a:pt x="12786" y="15033"/>
                  <a:pt x="12777" y="15018"/>
                </a:cubicBezTo>
                <a:cubicBezTo>
                  <a:pt x="12740" y="14987"/>
                  <a:pt x="12740" y="14940"/>
                  <a:pt x="12759" y="14878"/>
                </a:cubicBezTo>
                <a:cubicBezTo>
                  <a:pt x="12768" y="14847"/>
                  <a:pt x="12777" y="14800"/>
                  <a:pt x="12795" y="14769"/>
                </a:cubicBezTo>
                <a:cubicBezTo>
                  <a:pt x="12814" y="14723"/>
                  <a:pt x="12823" y="14676"/>
                  <a:pt x="12841" y="14629"/>
                </a:cubicBezTo>
                <a:cubicBezTo>
                  <a:pt x="12850" y="14598"/>
                  <a:pt x="12850" y="14583"/>
                  <a:pt x="12868" y="14567"/>
                </a:cubicBezTo>
                <a:cubicBezTo>
                  <a:pt x="12896" y="14536"/>
                  <a:pt x="12914" y="14505"/>
                  <a:pt x="12933" y="14458"/>
                </a:cubicBezTo>
                <a:cubicBezTo>
                  <a:pt x="12978" y="14365"/>
                  <a:pt x="13033" y="14272"/>
                  <a:pt x="13097" y="14179"/>
                </a:cubicBezTo>
                <a:cubicBezTo>
                  <a:pt x="13125" y="14132"/>
                  <a:pt x="13152" y="14070"/>
                  <a:pt x="13198" y="14039"/>
                </a:cubicBezTo>
                <a:cubicBezTo>
                  <a:pt x="13207" y="14039"/>
                  <a:pt x="13207" y="14023"/>
                  <a:pt x="13216" y="14023"/>
                </a:cubicBezTo>
                <a:cubicBezTo>
                  <a:pt x="13317" y="13883"/>
                  <a:pt x="13390" y="13728"/>
                  <a:pt x="13445" y="13526"/>
                </a:cubicBezTo>
                <a:cubicBezTo>
                  <a:pt x="13463" y="13448"/>
                  <a:pt x="13482" y="13386"/>
                  <a:pt x="13509" y="13308"/>
                </a:cubicBezTo>
                <a:cubicBezTo>
                  <a:pt x="13527" y="13277"/>
                  <a:pt x="13546" y="13215"/>
                  <a:pt x="13555" y="13169"/>
                </a:cubicBezTo>
                <a:cubicBezTo>
                  <a:pt x="13564" y="13091"/>
                  <a:pt x="13564" y="13029"/>
                  <a:pt x="13564" y="12951"/>
                </a:cubicBezTo>
                <a:cubicBezTo>
                  <a:pt x="13564" y="12935"/>
                  <a:pt x="13546" y="12904"/>
                  <a:pt x="13537" y="12920"/>
                </a:cubicBezTo>
                <a:cubicBezTo>
                  <a:pt x="13527" y="12920"/>
                  <a:pt x="13527" y="12920"/>
                  <a:pt x="13527" y="12920"/>
                </a:cubicBezTo>
                <a:cubicBezTo>
                  <a:pt x="13491" y="12967"/>
                  <a:pt x="13454" y="12982"/>
                  <a:pt x="13418" y="12982"/>
                </a:cubicBezTo>
                <a:cubicBezTo>
                  <a:pt x="13372" y="12998"/>
                  <a:pt x="13317" y="12998"/>
                  <a:pt x="13262" y="13044"/>
                </a:cubicBezTo>
                <a:cubicBezTo>
                  <a:pt x="13262" y="13044"/>
                  <a:pt x="13253" y="13044"/>
                  <a:pt x="13244" y="13044"/>
                </a:cubicBezTo>
                <a:cubicBezTo>
                  <a:pt x="13207" y="13044"/>
                  <a:pt x="13180" y="13060"/>
                  <a:pt x="13161" y="13075"/>
                </a:cubicBezTo>
                <a:cubicBezTo>
                  <a:pt x="13152" y="13091"/>
                  <a:pt x="13143" y="13091"/>
                  <a:pt x="13134" y="13091"/>
                </a:cubicBezTo>
                <a:cubicBezTo>
                  <a:pt x="13125" y="13091"/>
                  <a:pt x="13116" y="13091"/>
                  <a:pt x="13106" y="13091"/>
                </a:cubicBezTo>
                <a:cubicBezTo>
                  <a:pt x="13097" y="13075"/>
                  <a:pt x="13088" y="13075"/>
                  <a:pt x="13088" y="13060"/>
                </a:cubicBezTo>
                <a:cubicBezTo>
                  <a:pt x="13070" y="13029"/>
                  <a:pt x="13052" y="12998"/>
                  <a:pt x="13033" y="12967"/>
                </a:cubicBezTo>
                <a:cubicBezTo>
                  <a:pt x="13024" y="12951"/>
                  <a:pt x="13024" y="12935"/>
                  <a:pt x="13024" y="12935"/>
                </a:cubicBezTo>
                <a:cubicBezTo>
                  <a:pt x="13042" y="12873"/>
                  <a:pt x="13042" y="12858"/>
                  <a:pt x="13024" y="12842"/>
                </a:cubicBezTo>
                <a:cubicBezTo>
                  <a:pt x="13006" y="12811"/>
                  <a:pt x="12997" y="12796"/>
                  <a:pt x="12978" y="12765"/>
                </a:cubicBezTo>
                <a:cubicBezTo>
                  <a:pt x="12960" y="12718"/>
                  <a:pt x="12923" y="12671"/>
                  <a:pt x="12896" y="12625"/>
                </a:cubicBezTo>
                <a:cubicBezTo>
                  <a:pt x="12887" y="12594"/>
                  <a:pt x="12859" y="12578"/>
                  <a:pt x="12841" y="12547"/>
                </a:cubicBezTo>
                <a:cubicBezTo>
                  <a:pt x="12804" y="12516"/>
                  <a:pt x="12768" y="12469"/>
                  <a:pt x="12759" y="12392"/>
                </a:cubicBezTo>
                <a:cubicBezTo>
                  <a:pt x="12749" y="12360"/>
                  <a:pt x="12749" y="12314"/>
                  <a:pt x="12740" y="12283"/>
                </a:cubicBezTo>
                <a:cubicBezTo>
                  <a:pt x="12731" y="12236"/>
                  <a:pt x="12713" y="12205"/>
                  <a:pt x="12695" y="12190"/>
                </a:cubicBezTo>
                <a:cubicBezTo>
                  <a:pt x="12676" y="12158"/>
                  <a:pt x="12667" y="12143"/>
                  <a:pt x="12649" y="12112"/>
                </a:cubicBezTo>
                <a:cubicBezTo>
                  <a:pt x="12631" y="12096"/>
                  <a:pt x="12621" y="12065"/>
                  <a:pt x="12621" y="12050"/>
                </a:cubicBezTo>
                <a:cubicBezTo>
                  <a:pt x="12621" y="11972"/>
                  <a:pt x="12612" y="11894"/>
                  <a:pt x="12603" y="11817"/>
                </a:cubicBezTo>
                <a:cubicBezTo>
                  <a:pt x="12594" y="11739"/>
                  <a:pt x="12566" y="11692"/>
                  <a:pt x="12530" y="11661"/>
                </a:cubicBezTo>
                <a:cubicBezTo>
                  <a:pt x="12521" y="11646"/>
                  <a:pt x="12521" y="11646"/>
                  <a:pt x="12512" y="11646"/>
                </a:cubicBezTo>
                <a:cubicBezTo>
                  <a:pt x="12502" y="11630"/>
                  <a:pt x="12502" y="11615"/>
                  <a:pt x="12493" y="11615"/>
                </a:cubicBezTo>
                <a:cubicBezTo>
                  <a:pt x="12493" y="11599"/>
                  <a:pt x="12493" y="11584"/>
                  <a:pt x="12493" y="11568"/>
                </a:cubicBezTo>
                <a:cubicBezTo>
                  <a:pt x="12493" y="11521"/>
                  <a:pt x="12484" y="11475"/>
                  <a:pt x="12466" y="11444"/>
                </a:cubicBezTo>
                <a:cubicBezTo>
                  <a:pt x="12466" y="11428"/>
                  <a:pt x="12457" y="11413"/>
                  <a:pt x="12447" y="11382"/>
                </a:cubicBezTo>
                <a:cubicBezTo>
                  <a:pt x="12420" y="11304"/>
                  <a:pt x="12383" y="11226"/>
                  <a:pt x="12374" y="11117"/>
                </a:cubicBezTo>
                <a:cubicBezTo>
                  <a:pt x="12365" y="11102"/>
                  <a:pt x="12365" y="11086"/>
                  <a:pt x="12356" y="11071"/>
                </a:cubicBezTo>
                <a:cubicBezTo>
                  <a:pt x="12356" y="11055"/>
                  <a:pt x="12356" y="11040"/>
                  <a:pt x="12365" y="11040"/>
                </a:cubicBezTo>
                <a:cubicBezTo>
                  <a:pt x="12374" y="11040"/>
                  <a:pt x="12393" y="11055"/>
                  <a:pt x="12402" y="11040"/>
                </a:cubicBezTo>
                <a:cubicBezTo>
                  <a:pt x="12402" y="11024"/>
                  <a:pt x="12411" y="11009"/>
                  <a:pt x="12429" y="11009"/>
                </a:cubicBezTo>
                <a:cubicBezTo>
                  <a:pt x="12438" y="11009"/>
                  <a:pt x="12447" y="11024"/>
                  <a:pt x="12457" y="11040"/>
                </a:cubicBezTo>
                <a:cubicBezTo>
                  <a:pt x="12466" y="11055"/>
                  <a:pt x="12466" y="11071"/>
                  <a:pt x="12475" y="11086"/>
                </a:cubicBezTo>
                <a:cubicBezTo>
                  <a:pt x="12512" y="11148"/>
                  <a:pt x="12530" y="11226"/>
                  <a:pt x="12557" y="11288"/>
                </a:cubicBezTo>
                <a:cubicBezTo>
                  <a:pt x="12576" y="11335"/>
                  <a:pt x="12585" y="11366"/>
                  <a:pt x="12594" y="11413"/>
                </a:cubicBezTo>
                <a:cubicBezTo>
                  <a:pt x="12594" y="11444"/>
                  <a:pt x="12603" y="11459"/>
                  <a:pt x="12621" y="11475"/>
                </a:cubicBezTo>
                <a:cubicBezTo>
                  <a:pt x="12658" y="11490"/>
                  <a:pt x="12676" y="11521"/>
                  <a:pt x="12685" y="11584"/>
                </a:cubicBezTo>
                <a:cubicBezTo>
                  <a:pt x="12695" y="11599"/>
                  <a:pt x="12695" y="11615"/>
                  <a:pt x="12704" y="11630"/>
                </a:cubicBezTo>
                <a:cubicBezTo>
                  <a:pt x="12713" y="11661"/>
                  <a:pt x="12713" y="11692"/>
                  <a:pt x="12713" y="11723"/>
                </a:cubicBezTo>
                <a:cubicBezTo>
                  <a:pt x="12713" y="11739"/>
                  <a:pt x="12713" y="11754"/>
                  <a:pt x="12713" y="11770"/>
                </a:cubicBezTo>
                <a:cubicBezTo>
                  <a:pt x="12722" y="11832"/>
                  <a:pt x="12740" y="11894"/>
                  <a:pt x="12777" y="11941"/>
                </a:cubicBezTo>
                <a:cubicBezTo>
                  <a:pt x="12786" y="11956"/>
                  <a:pt x="12804" y="11956"/>
                  <a:pt x="12814" y="11972"/>
                </a:cubicBezTo>
                <a:cubicBezTo>
                  <a:pt x="12832" y="12003"/>
                  <a:pt x="12850" y="12034"/>
                  <a:pt x="12859" y="12081"/>
                </a:cubicBezTo>
                <a:cubicBezTo>
                  <a:pt x="12868" y="12143"/>
                  <a:pt x="12887" y="12190"/>
                  <a:pt x="12905" y="12221"/>
                </a:cubicBezTo>
                <a:cubicBezTo>
                  <a:pt x="12923" y="12252"/>
                  <a:pt x="12942" y="12298"/>
                  <a:pt x="12960" y="12329"/>
                </a:cubicBezTo>
                <a:cubicBezTo>
                  <a:pt x="12978" y="12376"/>
                  <a:pt x="12987" y="12423"/>
                  <a:pt x="12987" y="12485"/>
                </a:cubicBezTo>
                <a:cubicBezTo>
                  <a:pt x="12978" y="12500"/>
                  <a:pt x="12978" y="12516"/>
                  <a:pt x="12987" y="12531"/>
                </a:cubicBezTo>
                <a:cubicBezTo>
                  <a:pt x="13006" y="12594"/>
                  <a:pt x="13006" y="12671"/>
                  <a:pt x="13024" y="12733"/>
                </a:cubicBezTo>
                <a:cubicBezTo>
                  <a:pt x="13024" y="12749"/>
                  <a:pt x="13033" y="12780"/>
                  <a:pt x="13042" y="12796"/>
                </a:cubicBezTo>
                <a:cubicBezTo>
                  <a:pt x="13042" y="12827"/>
                  <a:pt x="13061" y="12827"/>
                  <a:pt x="13070" y="12827"/>
                </a:cubicBezTo>
                <a:cubicBezTo>
                  <a:pt x="13088" y="12827"/>
                  <a:pt x="13097" y="12827"/>
                  <a:pt x="13116" y="12827"/>
                </a:cubicBezTo>
                <a:cubicBezTo>
                  <a:pt x="13134" y="12827"/>
                  <a:pt x="13152" y="12811"/>
                  <a:pt x="13161" y="12796"/>
                </a:cubicBezTo>
                <a:cubicBezTo>
                  <a:pt x="13180" y="12749"/>
                  <a:pt x="13198" y="12749"/>
                  <a:pt x="13225" y="12749"/>
                </a:cubicBezTo>
                <a:cubicBezTo>
                  <a:pt x="13253" y="12749"/>
                  <a:pt x="13280" y="12749"/>
                  <a:pt x="13308" y="12718"/>
                </a:cubicBezTo>
                <a:cubicBezTo>
                  <a:pt x="13326" y="12702"/>
                  <a:pt x="13344" y="12687"/>
                  <a:pt x="13363" y="12687"/>
                </a:cubicBezTo>
                <a:cubicBezTo>
                  <a:pt x="13381" y="12687"/>
                  <a:pt x="13390" y="12671"/>
                  <a:pt x="13399" y="12656"/>
                </a:cubicBezTo>
                <a:cubicBezTo>
                  <a:pt x="13418" y="12625"/>
                  <a:pt x="13436" y="12609"/>
                  <a:pt x="13454" y="12594"/>
                </a:cubicBezTo>
                <a:cubicBezTo>
                  <a:pt x="13482" y="12578"/>
                  <a:pt x="13509" y="12578"/>
                  <a:pt x="13537" y="12547"/>
                </a:cubicBezTo>
                <a:cubicBezTo>
                  <a:pt x="13555" y="12547"/>
                  <a:pt x="13573" y="12516"/>
                  <a:pt x="13601" y="12500"/>
                </a:cubicBezTo>
                <a:cubicBezTo>
                  <a:pt x="13610" y="12500"/>
                  <a:pt x="13619" y="12485"/>
                  <a:pt x="13619" y="12469"/>
                </a:cubicBezTo>
                <a:cubicBezTo>
                  <a:pt x="13628" y="12423"/>
                  <a:pt x="13646" y="12392"/>
                  <a:pt x="13665" y="12376"/>
                </a:cubicBezTo>
                <a:cubicBezTo>
                  <a:pt x="13701" y="12360"/>
                  <a:pt x="13729" y="12345"/>
                  <a:pt x="13765" y="12345"/>
                </a:cubicBezTo>
                <a:cubicBezTo>
                  <a:pt x="13793" y="12329"/>
                  <a:pt x="13811" y="12314"/>
                  <a:pt x="13811" y="12267"/>
                </a:cubicBezTo>
                <a:cubicBezTo>
                  <a:pt x="13820" y="12252"/>
                  <a:pt x="13820" y="12236"/>
                  <a:pt x="13839" y="12236"/>
                </a:cubicBezTo>
                <a:cubicBezTo>
                  <a:pt x="13866" y="12221"/>
                  <a:pt x="13884" y="12205"/>
                  <a:pt x="13894" y="12143"/>
                </a:cubicBezTo>
                <a:cubicBezTo>
                  <a:pt x="13903" y="12127"/>
                  <a:pt x="13912" y="12112"/>
                  <a:pt x="13930" y="12112"/>
                </a:cubicBezTo>
                <a:cubicBezTo>
                  <a:pt x="13939" y="12096"/>
                  <a:pt x="13948" y="12096"/>
                  <a:pt x="13958" y="12096"/>
                </a:cubicBezTo>
                <a:cubicBezTo>
                  <a:pt x="13967" y="12081"/>
                  <a:pt x="13967" y="12065"/>
                  <a:pt x="13967" y="12065"/>
                </a:cubicBezTo>
                <a:cubicBezTo>
                  <a:pt x="13976" y="12034"/>
                  <a:pt x="13967" y="12003"/>
                  <a:pt x="13976" y="11972"/>
                </a:cubicBezTo>
                <a:cubicBezTo>
                  <a:pt x="13976" y="11956"/>
                  <a:pt x="13976" y="11941"/>
                  <a:pt x="13994" y="11925"/>
                </a:cubicBezTo>
                <a:cubicBezTo>
                  <a:pt x="14031" y="11879"/>
                  <a:pt x="14058" y="11817"/>
                  <a:pt x="14077" y="11739"/>
                </a:cubicBezTo>
                <a:cubicBezTo>
                  <a:pt x="14086" y="11708"/>
                  <a:pt x="14086" y="11677"/>
                  <a:pt x="14058" y="11646"/>
                </a:cubicBezTo>
                <a:cubicBezTo>
                  <a:pt x="14049" y="11615"/>
                  <a:pt x="14031" y="11584"/>
                  <a:pt x="14022" y="11552"/>
                </a:cubicBezTo>
                <a:cubicBezTo>
                  <a:pt x="14013" y="11537"/>
                  <a:pt x="14003" y="11521"/>
                  <a:pt x="13985" y="11506"/>
                </a:cubicBezTo>
                <a:cubicBezTo>
                  <a:pt x="13958" y="11506"/>
                  <a:pt x="13939" y="11506"/>
                  <a:pt x="13921" y="11490"/>
                </a:cubicBezTo>
                <a:cubicBezTo>
                  <a:pt x="13912" y="11490"/>
                  <a:pt x="13894" y="11475"/>
                  <a:pt x="13884" y="11459"/>
                </a:cubicBezTo>
                <a:cubicBezTo>
                  <a:pt x="13866" y="11428"/>
                  <a:pt x="13848" y="11397"/>
                  <a:pt x="13848" y="11350"/>
                </a:cubicBezTo>
                <a:cubicBezTo>
                  <a:pt x="13848" y="11304"/>
                  <a:pt x="13839" y="11257"/>
                  <a:pt x="13839" y="11226"/>
                </a:cubicBezTo>
                <a:cubicBezTo>
                  <a:pt x="13839" y="11226"/>
                  <a:pt x="13839" y="11211"/>
                  <a:pt x="13839" y="11211"/>
                </a:cubicBezTo>
                <a:cubicBezTo>
                  <a:pt x="13829" y="11211"/>
                  <a:pt x="13820" y="11211"/>
                  <a:pt x="13820" y="11226"/>
                </a:cubicBezTo>
                <a:cubicBezTo>
                  <a:pt x="13793" y="11273"/>
                  <a:pt x="13756" y="11335"/>
                  <a:pt x="13729" y="11397"/>
                </a:cubicBezTo>
                <a:cubicBezTo>
                  <a:pt x="13711" y="11444"/>
                  <a:pt x="13683" y="11475"/>
                  <a:pt x="13656" y="11459"/>
                </a:cubicBezTo>
                <a:cubicBezTo>
                  <a:pt x="13628" y="11459"/>
                  <a:pt x="13601" y="11459"/>
                  <a:pt x="13573" y="11475"/>
                </a:cubicBezTo>
                <a:cubicBezTo>
                  <a:pt x="13564" y="11490"/>
                  <a:pt x="13555" y="11475"/>
                  <a:pt x="13546" y="11459"/>
                </a:cubicBezTo>
                <a:cubicBezTo>
                  <a:pt x="13537" y="11444"/>
                  <a:pt x="13527" y="11428"/>
                  <a:pt x="13527" y="11413"/>
                </a:cubicBezTo>
                <a:cubicBezTo>
                  <a:pt x="13527" y="11366"/>
                  <a:pt x="13518" y="11319"/>
                  <a:pt x="13518" y="11273"/>
                </a:cubicBezTo>
                <a:cubicBezTo>
                  <a:pt x="13518" y="11257"/>
                  <a:pt x="13518" y="11257"/>
                  <a:pt x="13509" y="11242"/>
                </a:cubicBezTo>
                <a:cubicBezTo>
                  <a:pt x="13509" y="11242"/>
                  <a:pt x="13509" y="11226"/>
                  <a:pt x="13500" y="11226"/>
                </a:cubicBezTo>
                <a:cubicBezTo>
                  <a:pt x="13500" y="11226"/>
                  <a:pt x="13491" y="11242"/>
                  <a:pt x="13491" y="11242"/>
                </a:cubicBezTo>
                <a:cubicBezTo>
                  <a:pt x="13482" y="11257"/>
                  <a:pt x="13482" y="11273"/>
                  <a:pt x="13473" y="11288"/>
                </a:cubicBezTo>
                <a:cubicBezTo>
                  <a:pt x="13463" y="11304"/>
                  <a:pt x="13454" y="11304"/>
                  <a:pt x="13445" y="11288"/>
                </a:cubicBezTo>
                <a:cubicBezTo>
                  <a:pt x="13436" y="11273"/>
                  <a:pt x="13427" y="11242"/>
                  <a:pt x="13427" y="11211"/>
                </a:cubicBezTo>
                <a:cubicBezTo>
                  <a:pt x="13427" y="11164"/>
                  <a:pt x="13408" y="11133"/>
                  <a:pt x="13390" y="11102"/>
                </a:cubicBezTo>
                <a:cubicBezTo>
                  <a:pt x="13381" y="11071"/>
                  <a:pt x="13363" y="11055"/>
                  <a:pt x="13354" y="11024"/>
                </a:cubicBezTo>
                <a:cubicBezTo>
                  <a:pt x="13344" y="11024"/>
                  <a:pt x="13335" y="11009"/>
                  <a:pt x="13335" y="11009"/>
                </a:cubicBezTo>
                <a:cubicBezTo>
                  <a:pt x="13317" y="10962"/>
                  <a:pt x="13299" y="10915"/>
                  <a:pt x="13289" y="10869"/>
                </a:cubicBezTo>
                <a:cubicBezTo>
                  <a:pt x="13280" y="10853"/>
                  <a:pt x="13289" y="10838"/>
                  <a:pt x="13289" y="10822"/>
                </a:cubicBezTo>
                <a:cubicBezTo>
                  <a:pt x="13289" y="10807"/>
                  <a:pt x="13289" y="10791"/>
                  <a:pt x="13289" y="10775"/>
                </a:cubicBezTo>
                <a:cubicBezTo>
                  <a:pt x="13299" y="10760"/>
                  <a:pt x="13299" y="10760"/>
                  <a:pt x="13308" y="10760"/>
                </a:cubicBezTo>
                <a:cubicBezTo>
                  <a:pt x="13317" y="10744"/>
                  <a:pt x="13335" y="10744"/>
                  <a:pt x="13354" y="10744"/>
                </a:cubicBezTo>
                <a:cubicBezTo>
                  <a:pt x="13363" y="10744"/>
                  <a:pt x="13381" y="10744"/>
                  <a:pt x="13399" y="10760"/>
                </a:cubicBezTo>
                <a:cubicBezTo>
                  <a:pt x="13408" y="10775"/>
                  <a:pt x="13408" y="10791"/>
                  <a:pt x="13418" y="10807"/>
                </a:cubicBezTo>
                <a:cubicBezTo>
                  <a:pt x="13436" y="10869"/>
                  <a:pt x="13463" y="10915"/>
                  <a:pt x="13482" y="10977"/>
                </a:cubicBezTo>
                <a:cubicBezTo>
                  <a:pt x="13491" y="10993"/>
                  <a:pt x="13500" y="11009"/>
                  <a:pt x="13518" y="11024"/>
                </a:cubicBezTo>
                <a:cubicBezTo>
                  <a:pt x="13527" y="11024"/>
                  <a:pt x="13527" y="11024"/>
                  <a:pt x="13537" y="11024"/>
                </a:cubicBezTo>
                <a:cubicBezTo>
                  <a:pt x="13555" y="11040"/>
                  <a:pt x="13573" y="11055"/>
                  <a:pt x="13582" y="11071"/>
                </a:cubicBezTo>
                <a:cubicBezTo>
                  <a:pt x="13592" y="11102"/>
                  <a:pt x="13610" y="11102"/>
                  <a:pt x="13619" y="11117"/>
                </a:cubicBezTo>
                <a:cubicBezTo>
                  <a:pt x="13646" y="11148"/>
                  <a:pt x="13683" y="11164"/>
                  <a:pt x="13720" y="11179"/>
                </a:cubicBezTo>
                <a:cubicBezTo>
                  <a:pt x="13729" y="11179"/>
                  <a:pt x="13738" y="11179"/>
                  <a:pt x="13756" y="11164"/>
                </a:cubicBezTo>
                <a:cubicBezTo>
                  <a:pt x="13775" y="11148"/>
                  <a:pt x="13793" y="11133"/>
                  <a:pt x="13811" y="11117"/>
                </a:cubicBezTo>
                <a:cubicBezTo>
                  <a:pt x="13839" y="11102"/>
                  <a:pt x="13857" y="11117"/>
                  <a:pt x="13866" y="11148"/>
                </a:cubicBezTo>
                <a:cubicBezTo>
                  <a:pt x="13875" y="11179"/>
                  <a:pt x="13884" y="11211"/>
                  <a:pt x="13884" y="11242"/>
                </a:cubicBezTo>
                <a:cubicBezTo>
                  <a:pt x="13894" y="11273"/>
                  <a:pt x="13912" y="11273"/>
                  <a:pt x="13921" y="11288"/>
                </a:cubicBezTo>
                <a:cubicBezTo>
                  <a:pt x="14003" y="11288"/>
                  <a:pt x="14077" y="11319"/>
                  <a:pt x="14150" y="11335"/>
                </a:cubicBezTo>
                <a:cubicBezTo>
                  <a:pt x="14177" y="11350"/>
                  <a:pt x="14196" y="11350"/>
                  <a:pt x="14223" y="11350"/>
                </a:cubicBezTo>
                <a:cubicBezTo>
                  <a:pt x="14269" y="11335"/>
                  <a:pt x="14315" y="11319"/>
                  <a:pt x="14360" y="11335"/>
                </a:cubicBezTo>
                <a:cubicBezTo>
                  <a:pt x="14369" y="11335"/>
                  <a:pt x="14379" y="11335"/>
                  <a:pt x="14388" y="11319"/>
                </a:cubicBezTo>
                <a:cubicBezTo>
                  <a:pt x="14424" y="11304"/>
                  <a:pt x="14452" y="11304"/>
                  <a:pt x="14488" y="11304"/>
                </a:cubicBezTo>
                <a:cubicBezTo>
                  <a:pt x="14498" y="11304"/>
                  <a:pt x="14507" y="11319"/>
                  <a:pt x="14516" y="11335"/>
                </a:cubicBezTo>
                <a:cubicBezTo>
                  <a:pt x="14516" y="11350"/>
                  <a:pt x="14525" y="11366"/>
                  <a:pt x="14534" y="11382"/>
                </a:cubicBezTo>
                <a:cubicBezTo>
                  <a:pt x="14543" y="11382"/>
                  <a:pt x="14553" y="11413"/>
                  <a:pt x="14553" y="11428"/>
                </a:cubicBezTo>
                <a:cubicBezTo>
                  <a:pt x="14562" y="11475"/>
                  <a:pt x="14580" y="11506"/>
                  <a:pt x="14607" y="11506"/>
                </a:cubicBezTo>
                <a:cubicBezTo>
                  <a:pt x="14626" y="11506"/>
                  <a:pt x="14635" y="11537"/>
                  <a:pt x="14653" y="11568"/>
                </a:cubicBezTo>
                <a:cubicBezTo>
                  <a:pt x="14672" y="11615"/>
                  <a:pt x="14699" y="11630"/>
                  <a:pt x="14736" y="11630"/>
                </a:cubicBezTo>
                <a:cubicBezTo>
                  <a:pt x="14736" y="11630"/>
                  <a:pt x="14745"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45" y="11661"/>
                  <a:pt x="14726" y="11677"/>
                  <a:pt x="14699" y="11661"/>
                </a:cubicBezTo>
                <a:cubicBezTo>
                  <a:pt x="14699" y="11661"/>
                  <a:pt x="14690" y="11677"/>
                  <a:pt x="14690" y="11677"/>
                </a:cubicBezTo>
                <a:cubicBezTo>
                  <a:pt x="14690" y="11677"/>
                  <a:pt x="14690" y="11692"/>
                  <a:pt x="14690" y="11692"/>
                </a:cubicBezTo>
                <a:cubicBezTo>
                  <a:pt x="14717" y="11739"/>
                  <a:pt x="14736" y="11786"/>
                  <a:pt x="14763" y="11817"/>
                </a:cubicBezTo>
                <a:cubicBezTo>
                  <a:pt x="14809" y="11894"/>
                  <a:pt x="14827" y="11894"/>
                  <a:pt x="14882" y="11832"/>
                </a:cubicBezTo>
                <a:cubicBezTo>
                  <a:pt x="14900" y="11817"/>
                  <a:pt x="14919" y="11786"/>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54"/>
                  <a:pt x="14919" y="11754"/>
                </a:cubicBezTo>
                <a:cubicBezTo>
                  <a:pt x="14937" y="11817"/>
                  <a:pt x="14946" y="11863"/>
                  <a:pt x="14946" y="11925"/>
                </a:cubicBezTo>
                <a:cubicBezTo>
                  <a:pt x="14946" y="11956"/>
                  <a:pt x="14946" y="11988"/>
                  <a:pt x="14946" y="12019"/>
                </a:cubicBezTo>
                <a:cubicBezTo>
                  <a:pt x="14964" y="12081"/>
                  <a:pt x="14974" y="12143"/>
                  <a:pt x="14983" y="12205"/>
                </a:cubicBezTo>
                <a:cubicBezTo>
                  <a:pt x="14992" y="12283"/>
                  <a:pt x="15010" y="12329"/>
                  <a:pt x="15010" y="12407"/>
                </a:cubicBezTo>
                <a:cubicBezTo>
                  <a:pt x="15010" y="12423"/>
                  <a:pt x="15019" y="12423"/>
                  <a:pt x="15019" y="12438"/>
                </a:cubicBezTo>
                <a:cubicBezTo>
                  <a:pt x="15038" y="12485"/>
                  <a:pt x="15047" y="12516"/>
                  <a:pt x="15065" y="12563"/>
                </a:cubicBezTo>
                <a:cubicBezTo>
                  <a:pt x="15083" y="12609"/>
                  <a:pt x="15093" y="12656"/>
                  <a:pt x="15102" y="12702"/>
                </a:cubicBezTo>
                <a:cubicBezTo>
                  <a:pt x="15111" y="12733"/>
                  <a:pt x="15111" y="12765"/>
                  <a:pt x="15120" y="12780"/>
                </a:cubicBezTo>
                <a:cubicBezTo>
                  <a:pt x="15129" y="12842"/>
                  <a:pt x="15138" y="12889"/>
                  <a:pt x="15166" y="12920"/>
                </a:cubicBezTo>
                <a:cubicBezTo>
                  <a:pt x="15175" y="12951"/>
                  <a:pt x="15184" y="12982"/>
                  <a:pt x="15193" y="12998"/>
                </a:cubicBezTo>
                <a:cubicBezTo>
                  <a:pt x="15212" y="13060"/>
                  <a:pt x="15230" y="13122"/>
                  <a:pt x="15239" y="13200"/>
                </a:cubicBezTo>
                <a:cubicBezTo>
                  <a:pt x="15239" y="13231"/>
                  <a:pt x="15248" y="13277"/>
                  <a:pt x="15266" y="13308"/>
                </a:cubicBezTo>
                <a:cubicBezTo>
                  <a:pt x="15276" y="13324"/>
                  <a:pt x="15276" y="13324"/>
                  <a:pt x="15285" y="13339"/>
                </a:cubicBezTo>
                <a:cubicBezTo>
                  <a:pt x="15303" y="13371"/>
                  <a:pt x="15340" y="13371"/>
                  <a:pt x="15349" y="13324"/>
                </a:cubicBezTo>
                <a:cubicBezTo>
                  <a:pt x="15358" y="13324"/>
                  <a:pt x="15358" y="13308"/>
                  <a:pt x="15367" y="13293"/>
                </a:cubicBezTo>
                <a:cubicBezTo>
                  <a:pt x="15367" y="13277"/>
                  <a:pt x="15376" y="13262"/>
                  <a:pt x="15395" y="13246"/>
                </a:cubicBezTo>
                <a:cubicBezTo>
                  <a:pt x="15404" y="13231"/>
                  <a:pt x="15413" y="13215"/>
                  <a:pt x="15422" y="13184"/>
                </a:cubicBezTo>
                <a:cubicBezTo>
                  <a:pt x="15431" y="13153"/>
                  <a:pt x="15440" y="13122"/>
                  <a:pt x="15459" y="13106"/>
                </a:cubicBezTo>
                <a:cubicBezTo>
                  <a:pt x="15477" y="13091"/>
                  <a:pt x="15477" y="13075"/>
                  <a:pt x="15477" y="13044"/>
                </a:cubicBezTo>
                <a:cubicBezTo>
                  <a:pt x="15477" y="13029"/>
                  <a:pt x="15468" y="12998"/>
                  <a:pt x="15468" y="12982"/>
                </a:cubicBezTo>
                <a:cubicBezTo>
                  <a:pt x="15468" y="12951"/>
                  <a:pt x="15468" y="12920"/>
                  <a:pt x="15477" y="12904"/>
                </a:cubicBezTo>
                <a:cubicBezTo>
                  <a:pt x="15477" y="12889"/>
                  <a:pt x="15477" y="12873"/>
                  <a:pt x="15486" y="12858"/>
                </a:cubicBezTo>
                <a:cubicBezTo>
                  <a:pt x="15495" y="12811"/>
                  <a:pt x="15495" y="12780"/>
                  <a:pt x="15486" y="12733"/>
                </a:cubicBezTo>
                <a:cubicBezTo>
                  <a:pt x="15477" y="12718"/>
                  <a:pt x="15477" y="12687"/>
                  <a:pt x="15477" y="12671"/>
                </a:cubicBezTo>
                <a:cubicBezTo>
                  <a:pt x="15477" y="12625"/>
                  <a:pt x="15477" y="12563"/>
                  <a:pt x="15477" y="12516"/>
                </a:cubicBezTo>
                <a:cubicBezTo>
                  <a:pt x="15477" y="12485"/>
                  <a:pt x="15486" y="12469"/>
                  <a:pt x="15504" y="12454"/>
                </a:cubicBezTo>
                <a:cubicBezTo>
                  <a:pt x="15514" y="12454"/>
                  <a:pt x="15523" y="12454"/>
                  <a:pt x="15532" y="12454"/>
                </a:cubicBezTo>
                <a:cubicBezTo>
                  <a:pt x="15541" y="12407"/>
                  <a:pt x="15568" y="12392"/>
                  <a:pt x="15587" y="12376"/>
                </a:cubicBezTo>
                <a:cubicBezTo>
                  <a:pt x="15596" y="12376"/>
                  <a:pt x="15605" y="12360"/>
                  <a:pt x="15605" y="12345"/>
                </a:cubicBezTo>
                <a:cubicBezTo>
                  <a:pt x="15614" y="12314"/>
                  <a:pt x="15614" y="12298"/>
                  <a:pt x="15623" y="12283"/>
                </a:cubicBezTo>
                <a:cubicBezTo>
                  <a:pt x="15660" y="12252"/>
                  <a:pt x="15678" y="12190"/>
                  <a:pt x="15706" y="12158"/>
                </a:cubicBezTo>
                <a:cubicBezTo>
                  <a:pt x="15724" y="12143"/>
                  <a:pt x="15733" y="12127"/>
                  <a:pt x="15742" y="12096"/>
                </a:cubicBezTo>
                <a:cubicBezTo>
                  <a:pt x="15752" y="12065"/>
                  <a:pt x="15761" y="12050"/>
                  <a:pt x="15779" y="12019"/>
                </a:cubicBezTo>
                <a:cubicBezTo>
                  <a:pt x="15788" y="12003"/>
                  <a:pt x="15797" y="12003"/>
                  <a:pt x="15806" y="11988"/>
                </a:cubicBezTo>
                <a:cubicBezTo>
                  <a:pt x="15852" y="11956"/>
                  <a:pt x="15880" y="11894"/>
                  <a:pt x="15880" y="11817"/>
                </a:cubicBezTo>
                <a:cubicBezTo>
                  <a:pt x="15880" y="11786"/>
                  <a:pt x="15898" y="11770"/>
                  <a:pt x="15907" y="11754"/>
                </a:cubicBezTo>
                <a:cubicBezTo>
                  <a:pt x="15925" y="11739"/>
                  <a:pt x="15944" y="11739"/>
                  <a:pt x="15971" y="11739"/>
                </a:cubicBezTo>
                <a:cubicBezTo>
                  <a:pt x="16017" y="11739"/>
                  <a:pt x="16063" y="11723"/>
                  <a:pt x="16108" y="11677"/>
                </a:cubicBezTo>
                <a:cubicBezTo>
                  <a:pt x="16118" y="11661"/>
                  <a:pt x="16145" y="11661"/>
                  <a:pt x="16163" y="11630"/>
                </a:cubicBezTo>
                <a:cubicBezTo>
                  <a:pt x="16163" y="11630"/>
                  <a:pt x="16173" y="11630"/>
                  <a:pt x="16173" y="11646"/>
                </a:cubicBezTo>
                <a:cubicBezTo>
                  <a:pt x="16182" y="11661"/>
                  <a:pt x="16182" y="11692"/>
                  <a:pt x="16191" y="11723"/>
                </a:cubicBezTo>
                <a:cubicBezTo>
                  <a:pt x="16209" y="11817"/>
                  <a:pt x="16237" y="11879"/>
                  <a:pt x="16282" y="11925"/>
                </a:cubicBezTo>
                <a:cubicBezTo>
                  <a:pt x="16292" y="11925"/>
                  <a:pt x="16301" y="11941"/>
                  <a:pt x="16310" y="11941"/>
                </a:cubicBezTo>
                <a:cubicBezTo>
                  <a:pt x="16319" y="11956"/>
                  <a:pt x="16319" y="11972"/>
                  <a:pt x="16319" y="12003"/>
                </a:cubicBezTo>
                <a:cubicBezTo>
                  <a:pt x="16310" y="12050"/>
                  <a:pt x="16319" y="12050"/>
                  <a:pt x="16337" y="12081"/>
                </a:cubicBezTo>
                <a:cubicBezTo>
                  <a:pt x="16356" y="12081"/>
                  <a:pt x="16365" y="12096"/>
                  <a:pt x="16374" y="12127"/>
                </a:cubicBezTo>
                <a:cubicBezTo>
                  <a:pt x="16374" y="12127"/>
                  <a:pt x="16374" y="12127"/>
                  <a:pt x="16374" y="12143"/>
                </a:cubicBezTo>
                <a:cubicBezTo>
                  <a:pt x="16392" y="12190"/>
                  <a:pt x="16401" y="12252"/>
                  <a:pt x="16392" y="12314"/>
                </a:cubicBezTo>
                <a:cubicBezTo>
                  <a:pt x="16383" y="12345"/>
                  <a:pt x="16392" y="12360"/>
                  <a:pt x="16392" y="12392"/>
                </a:cubicBezTo>
                <a:cubicBezTo>
                  <a:pt x="16392" y="12407"/>
                  <a:pt x="16411" y="12438"/>
                  <a:pt x="16420" y="12438"/>
                </a:cubicBezTo>
                <a:cubicBezTo>
                  <a:pt x="16447" y="12423"/>
                  <a:pt x="16475" y="12423"/>
                  <a:pt x="16502" y="12392"/>
                </a:cubicBezTo>
                <a:cubicBezTo>
                  <a:pt x="16520" y="12376"/>
                  <a:pt x="16539" y="12345"/>
                  <a:pt x="16557" y="12329"/>
                </a:cubicBezTo>
                <a:close/>
                <a:moveTo>
                  <a:pt x="17939" y="10371"/>
                </a:moveTo>
                <a:cubicBezTo>
                  <a:pt x="17948" y="10371"/>
                  <a:pt x="17948" y="10371"/>
                  <a:pt x="17948" y="10387"/>
                </a:cubicBezTo>
                <a:cubicBezTo>
                  <a:pt x="17948" y="10387"/>
                  <a:pt x="17948" y="10387"/>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39" y="10403"/>
                  <a:pt x="17939" y="10387"/>
                  <a:pt x="17939" y="10387"/>
                </a:cubicBezTo>
                <a:cubicBezTo>
                  <a:pt x="17930" y="10387"/>
                  <a:pt x="17939" y="10371"/>
                  <a:pt x="17939" y="10371"/>
                </a:cubicBezTo>
                <a:close/>
                <a:moveTo>
                  <a:pt x="17802" y="10076"/>
                </a:moveTo>
                <a:cubicBezTo>
                  <a:pt x="17811" y="10092"/>
                  <a:pt x="17811" y="10092"/>
                  <a:pt x="17811" y="10092"/>
                </a:cubicBezTo>
                <a:cubicBezTo>
                  <a:pt x="17811" y="10092"/>
                  <a:pt x="17811" y="10092"/>
                  <a:pt x="17802" y="10092"/>
                </a:cubicBezTo>
                <a:cubicBezTo>
                  <a:pt x="17802" y="10092"/>
                  <a:pt x="17802" y="10092"/>
                  <a:pt x="17802" y="10092"/>
                </a:cubicBezTo>
                <a:cubicBezTo>
                  <a:pt x="17793" y="10092"/>
                  <a:pt x="17802" y="10076"/>
                  <a:pt x="17802" y="10076"/>
                </a:cubicBezTo>
                <a:close/>
                <a:moveTo>
                  <a:pt x="17728" y="10698"/>
                </a:moveTo>
                <a:cubicBezTo>
                  <a:pt x="17728" y="10698"/>
                  <a:pt x="17728" y="10698"/>
                  <a:pt x="17728" y="10698"/>
                </a:cubicBezTo>
                <a:cubicBezTo>
                  <a:pt x="17738" y="10698"/>
                  <a:pt x="17738" y="10713"/>
                  <a:pt x="17738" y="10729"/>
                </a:cubicBezTo>
                <a:cubicBezTo>
                  <a:pt x="17738" y="10729"/>
                  <a:pt x="17728" y="10729"/>
                  <a:pt x="17728" y="10729"/>
                </a:cubicBezTo>
                <a:cubicBezTo>
                  <a:pt x="17728" y="10713"/>
                  <a:pt x="17728" y="10713"/>
                  <a:pt x="17719" y="10698"/>
                </a:cubicBezTo>
                <a:cubicBezTo>
                  <a:pt x="17719" y="10698"/>
                  <a:pt x="17728" y="10698"/>
                  <a:pt x="17728" y="10698"/>
                </a:cubicBezTo>
                <a:close/>
                <a:moveTo>
                  <a:pt x="18424" y="8087"/>
                </a:moveTo>
                <a:cubicBezTo>
                  <a:pt x="18424" y="8087"/>
                  <a:pt x="18442" y="8103"/>
                  <a:pt x="18442" y="8103"/>
                </a:cubicBezTo>
                <a:cubicBezTo>
                  <a:pt x="18442" y="8118"/>
                  <a:pt x="18442" y="8134"/>
                  <a:pt x="18442" y="8149"/>
                </a:cubicBezTo>
                <a:cubicBezTo>
                  <a:pt x="18442" y="8149"/>
                  <a:pt x="18433" y="8165"/>
                  <a:pt x="18433" y="8180"/>
                </a:cubicBezTo>
                <a:cubicBezTo>
                  <a:pt x="18433" y="8180"/>
                  <a:pt x="18424" y="8180"/>
                  <a:pt x="18424" y="8180"/>
                </a:cubicBezTo>
                <a:cubicBezTo>
                  <a:pt x="18415" y="8165"/>
                  <a:pt x="18406" y="8149"/>
                  <a:pt x="18406" y="8118"/>
                </a:cubicBezTo>
                <a:cubicBezTo>
                  <a:pt x="18406" y="8103"/>
                  <a:pt x="18415" y="8087"/>
                  <a:pt x="18424" y="8087"/>
                </a:cubicBezTo>
                <a:close/>
                <a:moveTo>
                  <a:pt x="19843" y="3006"/>
                </a:moveTo>
                <a:cubicBezTo>
                  <a:pt x="19852" y="3006"/>
                  <a:pt x="19861" y="2990"/>
                  <a:pt x="19870" y="2990"/>
                </a:cubicBezTo>
                <a:cubicBezTo>
                  <a:pt x="19870" y="2990"/>
                  <a:pt x="19879" y="2990"/>
                  <a:pt x="19879" y="2990"/>
                </a:cubicBezTo>
                <a:cubicBezTo>
                  <a:pt x="19879" y="3006"/>
                  <a:pt x="19879" y="3006"/>
                  <a:pt x="19879" y="3006"/>
                </a:cubicBezTo>
                <a:cubicBezTo>
                  <a:pt x="19870" y="3021"/>
                  <a:pt x="19861" y="3037"/>
                  <a:pt x="19852" y="3037"/>
                </a:cubicBezTo>
                <a:cubicBezTo>
                  <a:pt x="19852" y="3037"/>
                  <a:pt x="19843" y="3037"/>
                  <a:pt x="19834" y="3021"/>
                </a:cubicBezTo>
                <a:cubicBezTo>
                  <a:pt x="19834" y="3006"/>
                  <a:pt x="19834" y="3006"/>
                  <a:pt x="19843" y="3006"/>
                </a:cubicBezTo>
                <a:close/>
                <a:moveTo>
                  <a:pt x="18497" y="2213"/>
                </a:moveTo>
                <a:cubicBezTo>
                  <a:pt x="18497" y="2213"/>
                  <a:pt x="18497" y="2213"/>
                  <a:pt x="18497" y="2213"/>
                </a:cubicBezTo>
                <a:cubicBezTo>
                  <a:pt x="18506" y="2213"/>
                  <a:pt x="18506" y="2213"/>
                  <a:pt x="18506" y="2229"/>
                </a:cubicBezTo>
                <a:cubicBezTo>
                  <a:pt x="18506" y="2229"/>
                  <a:pt x="18506" y="2229"/>
                  <a:pt x="18506" y="2229"/>
                </a:cubicBezTo>
                <a:cubicBezTo>
                  <a:pt x="18497" y="2229"/>
                  <a:pt x="18497" y="2213"/>
                  <a:pt x="18497" y="2213"/>
                </a:cubicBezTo>
                <a:cubicBezTo>
                  <a:pt x="18497" y="2213"/>
                  <a:pt x="18497" y="2213"/>
                  <a:pt x="18497" y="2213"/>
                </a:cubicBezTo>
                <a:cubicBezTo>
                  <a:pt x="18488" y="2213"/>
                  <a:pt x="18488" y="2213"/>
                  <a:pt x="18488" y="2198"/>
                </a:cubicBezTo>
                <a:cubicBezTo>
                  <a:pt x="18488" y="2198"/>
                  <a:pt x="18497" y="2213"/>
                  <a:pt x="18497" y="2213"/>
                </a:cubicBezTo>
                <a:close/>
                <a:moveTo>
                  <a:pt x="17774" y="6487"/>
                </a:moveTo>
                <a:cubicBezTo>
                  <a:pt x="17774" y="6471"/>
                  <a:pt x="17774" y="6471"/>
                  <a:pt x="17774" y="6471"/>
                </a:cubicBezTo>
                <a:cubicBezTo>
                  <a:pt x="17783" y="6471"/>
                  <a:pt x="17783" y="6471"/>
                  <a:pt x="17783" y="6471"/>
                </a:cubicBezTo>
                <a:cubicBezTo>
                  <a:pt x="17783" y="6471"/>
                  <a:pt x="17783" y="6471"/>
                  <a:pt x="17783" y="6471"/>
                </a:cubicBezTo>
                <a:cubicBezTo>
                  <a:pt x="17783" y="6471"/>
                  <a:pt x="17783" y="6471"/>
                  <a:pt x="17774" y="6471"/>
                </a:cubicBezTo>
                <a:cubicBezTo>
                  <a:pt x="17774" y="6487"/>
                  <a:pt x="17774" y="6487"/>
                  <a:pt x="17774" y="6487"/>
                </a:cubicBezTo>
                <a:cubicBezTo>
                  <a:pt x="17765" y="6487"/>
                  <a:pt x="17765" y="6487"/>
                  <a:pt x="17765" y="6487"/>
                </a:cubicBezTo>
                <a:lnTo>
                  <a:pt x="17774" y="6487"/>
                </a:lnTo>
                <a:close/>
                <a:moveTo>
                  <a:pt x="17454" y="10729"/>
                </a:moveTo>
                <a:cubicBezTo>
                  <a:pt x="17454" y="10729"/>
                  <a:pt x="17454" y="10729"/>
                  <a:pt x="17454" y="10729"/>
                </a:cubicBezTo>
                <a:cubicBezTo>
                  <a:pt x="17463" y="10729"/>
                  <a:pt x="17472" y="10729"/>
                  <a:pt x="17481" y="10713"/>
                </a:cubicBezTo>
                <a:cubicBezTo>
                  <a:pt x="17491" y="10713"/>
                  <a:pt x="17491" y="10713"/>
                  <a:pt x="17491" y="10729"/>
                </a:cubicBezTo>
                <a:cubicBezTo>
                  <a:pt x="17491" y="10729"/>
                  <a:pt x="17491" y="10744"/>
                  <a:pt x="17481" y="10744"/>
                </a:cubicBezTo>
                <a:cubicBezTo>
                  <a:pt x="17472" y="10760"/>
                  <a:pt x="17463" y="10744"/>
                  <a:pt x="17454" y="10729"/>
                </a:cubicBezTo>
                <a:cubicBezTo>
                  <a:pt x="17454" y="10729"/>
                  <a:pt x="17454" y="10729"/>
                  <a:pt x="17445" y="10729"/>
                </a:cubicBezTo>
                <a:cubicBezTo>
                  <a:pt x="17445" y="10729"/>
                  <a:pt x="17445" y="10729"/>
                  <a:pt x="17445" y="10729"/>
                </a:cubicBezTo>
                <a:cubicBezTo>
                  <a:pt x="17454" y="10729"/>
                  <a:pt x="17454" y="10729"/>
                  <a:pt x="17454" y="10729"/>
                </a:cubicBezTo>
                <a:close/>
                <a:moveTo>
                  <a:pt x="17417" y="1965"/>
                </a:moveTo>
                <a:cubicBezTo>
                  <a:pt x="17417" y="1949"/>
                  <a:pt x="17417" y="1949"/>
                  <a:pt x="17417" y="1949"/>
                </a:cubicBezTo>
                <a:cubicBezTo>
                  <a:pt x="17417" y="1965"/>
                  <a:pt x="17417" y="1965"/>
                  <a:pt x="17417" y="1965"/>
                </a:cubicBezTo>
                <a:cubicBezTo>
                  <a:pt x="17417" y="1965"/>
                  <a:pt x="17417" y="1965"/>
                  <a:pt x="17417" y="1965"/>
                </a:cubicBezTo>
                <a:cubicBezTo>
                  <a:pt x="17436" y="1980"/>
                  <a:pt x="17436" y="1996"/>
                  <a:pt x="17436" y="2011"/>
                </a:cubicBezTo>
                <a:cubicBezTo>
                  <a:pt x="17436" y="2027"/>
                  <a:pt x="17426" y="2042"/>
                  <a:pt x="17426" y="2058"/>
                </a:cubicBezTo>
                <a:cubicBezTo>
                  <a:pt x="17426" y="2058"/>
                  <a:pt x="17417" y="2058"/>
                  <a:pt x="17417" y="2058"/>
                </a:cubicBezTo>
                <a:cubicBezTo>
                  <a:pt x="17417" y="2058"/>
                  <a:pt x="17417" y="2058"/>
                  <a:pt x="17417" y="2058"/>
                </a:cubicBezTo>
                <a:cubicBezTo>
                  <a:pt x="17417" y="2027"/>
                  <a:pt x="17417" y="1996"/>
                  <a:pt x="17417" y="1965"/>
                </a:cubicBezTo>
                <a:cubicBezTo>
                  <a:pt x="17417" y="1965"/>
                  <a:pt x="17417" y="1965"/>
                  <a:pt x="17417" y="1965"/>
                </a:cubicBezTo>
                <a:close/>
                <a:moveTo>
                  <a:pt x="17344" y="7621"/>
                </a:moveTo>
                <a:cubicBezTo>
                  <a:pt x="17344" y="7621"/>
                  <a:pt x="17344" y="7621"/>
                  <a:pt x="17344" y="7621"/>
                </a:cubicBezTo>
                <a:cubicBezTo>
                  <a:pt x="17344" y="7605"/>
                  <a:pt x="17344" y="7605"/>
                  <a:pt x="17344" y="7590"/>
                </a:cubicBezTo>
                <a:cubicBezTo>
                  <a:pt x="17344" y="7590"/>
                  <a:pt x="17353" y="7605"/>
                  <a:pt x="17353" y="7605"/>
                </a:cubicBezTo>
                <a:cubicBezTo>
                  <a:pt x="17353" y="7605"/>
                  <a:pt x="17344" y="7621"/>
                  <a:pt x="17344" y="7621"/>
                </a:cubicBezTo>
                <a:close/>
                <a:moveTo>
                  <a:pt x="17353" y="1887"/>
                </a:moveTo>
                <a:cubicBezTo>
                  <a:pt x="17353" y="1887"/>
                  <a:pt x="17362" y="1902"/>
                  <a:pt x="17362" y="1902"/>
                </a:cubicBezTo>
                <a:cubicBezTo>
                  <a:pt x="17362" y="1902"/>
                  <a:pt x="17362" y="1902"/>
                  <a:pt x="17362" y="1902"/>
                </a:cubicBezTo>
                <a:cubicBezTo>
                  <a:pt x="17353" y="1918"/>
                  <a:pt x="17353" y="1933"/>
                  <a:pt x="17344" y="1933"/>
                </a:cubicBezTo>
                <a:cubicBezTo>
                  <a:pt x="17344" y="1933"/>
                  <a:pt x="17344" y="1933"/>
                  <a:pt x="17335" y="1949"/>
                </a:cubicBezTo>
                <a:cubicBezTo>
                  <a:pt x="17335" y="1949"/>
                  <a:pt x="17326" y="1933"/>
                  <a:pt x="17326" y="1933"/>
                </a:cubicBezTo>
                <a:cubicBezTo>
                  <a:pt x="17326" y="1902"/>
                  <a:pt x="17335" y="1887"/>
                  <a:pt x="17353" y="1887"/>
                </a:cubicBezTo>
                <a:close/>
                <a:moveTo>
                  <a:pt x="17088" y="2369"/>
                </a:moveTo>
                <a:cubicBezTo>
                  <a:pt x="17097" y="2369"/>
                  <a:pt x="17106" y="2384"/>
                  <a:pt x="17115" y="2384"/>
                </a:cubicBezTo>
                <a:cubicBezTo>
                  <a:pt x="17115" y="2384"/>
                  <a:pt x="17115" y="2384"/>
                  <a:pt x="17115" y="2400"/>
                </a:cubicBezTo>
                <a:cubicBezTo>
                  <a:pt x="17115" y="2400"/>
                  <a:pt x="17115" y="2415"/>
                  <a:pt x="17106" y="2415"/>
                </a:cubicBezTo>
                <a:cubicBezTo>
                  <a:pt x="17097" y="2415"/>
                  <a:pt x="17088" y="2415"/>
                  <a:pt x="17079" y="2384"/>
                </a:cubicBezTo>
                <a:cubicBezTo>
                  <a:pt x="17079" y="2384"/>
                  <a:pt x="17079" y="2369"/>
                  <a:pt x="17088" y="2369"/>
                </a:cubicBezTo>
                <a:close/>
                <a:moveTo>
                  <a:pt x="17060" y="12780"/>
                </a:moveTo>
                <a:cubicBezTo>
                  <a:pt x="17060" y="12780"/>
                  <a:pt x="17069" y="12780"/>
                  <a:pt x="17069" y="12780"/>
                </a:cubicBezTo>
                <a:cubicBezTo>
                  <a:pt x="17060" y="12780"/>
                  <a:pt x="17060" y="12780"/>
                  <a:pt x="17060" y="12780"/>
                </a:cubicBezTo>
                <a:cubicBezTo>
                  <a:pt x="17060" y="12780"/>
                  <a:pt x="17060" y="12780"/>
                  <a:pt x="17060" y="12780"/>
                </a:cubicBezTo>
                <a:close/>
                <a:moveTo>
                  <a:pt x="15413" y="1794"/>
                </a:moveTo>
                <a:cubicBezTo>
                  <a:pt x="15413" y="1794"/>
                  <a:pt x="15413" y="1809"/>
                  <a:pt x="15422" y="1809"/>
                </a:cubicBezTo>
                <a:cubicBezTo>
                  <a:pt x="15413" y="1809"/>
                  <a:pt x="15413" y="1809"/>
                  <a:pt x="15413" y="1794"/>
                </a:cubicBezTo>
                <a:cubicBezTo>
                  <a:pt x="15413" y="1794"/>
                  <a:pt x="15413" y="1794"/>
                  <a:pt x="15413" y="1794"/>
                </a:cubicBezTo>
                <a:close/>
                <a:moveTo>
                  <a:pt x="10727" y="5896"/>
                </a:moveTo>
                <a:cubicBezTo>
                  <a:pt x="10727" y="5896"/>
                  <a:pt x="10727" y="5896"/>
                  <a:pt x="10727" y="5896"/>
                </a:cubicBezTo>
                <a:cubicBezTo>
                  <a:pt x="10736" y="5896"/>
                  <a:pt x="10736" y="5896"/>
                  <a:pt x="10736" y="5896"/>
                </a:cubicBezTo>
                <a:lnTo>
                  <a:pt x="10727" y="5896"/>
                </a:lnTo>
                <a:close/>
                <a:moveTo>
                  <a:pt x="10937" y="6735"/>
                </a:moveTo>
                <a:cubicBezTo>
                  <a:pt x="10937" y="6751"/>
                  <a:pt x="10928" y="6766"/>
                  <a:pt x="10910" y="6782"/>
                </a:cubicBezTo>
                <a:cubicBezTo>
                  <a:pt x="10901" y="6782"/>
                  <a:pt x="10892"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51"/>
                  <a:pt x="10873" y="6720"/>
                  <a:pt x="10901" y="6704"/>
                </a:cubicBezTo>
                <a:cubicBezTo>
                  <a:pt x="10901" y="6704"/>
                  <a:pt x="10901" y="6689"/>
                  <a:pt x="10910" y="6673"/>
                </a:cubicBezTo>
                <a:cubicBezTo>
                  <a:pt x="10919" y="6657"/>
                  <a:pt x="10919" y="6657"/>
                  <a:pt x="10928" y="6657"/>
                </a:cubicBezTo>
                <a:cubicBezTo>
                  <a:pt x="10928" y="6673"/>
                  <a:pt x="10937" y="6673"/>
                  <a:pt x="10937" y="6689"/>
                </a:cubicBezTo>
                <a:cubicBezTo>
                  <a:pt x="10937" y="6704"/>
                  <a:pt x="10937" y="6720"/>
                  <a:pt x="10937" y="6735"/>
                </a:cubicBezTo>
                <a:close/>
                <a:moveTo>
                  <a:pt x="10992" y="6797"/>
                </a:moveTo>
                <a:cubicBezTo>
                  <a:pt x="10992" y="6797"/>
                  <a:pt x="10992" y="6813"/>
                  <a:pt x="10992" y="6813"/>
                </a:cubicBezTo>
                <a:cubicBezTo>
                  <a:pt x="10983" y="6813"/>
                  <a:pt x="10983" y="6813"/>
                  <a:pt x="10983" y="6813"/>
                </a:cubicBezTo>
                <a:cubicBezTo>
                  <a:pt x="10983" y="6813"/>
                  <a:pt x="10983" y="6828"/>
                  <a:pt x="10983" y="6828"/>
                </a:cubicBezTo>
                <a:cubicBezTo>
                  <a:pt x="10983" y="6813"/>
                  <a:pt x="10983" y="6813"/>
                  <a:pt x="10983" y="6797"/>
                </a:cubicBezTo>
                <a:cubicBezTo>
                  <a:pt x="10983" y="6797"/>
                  <a:pt x="10983" y="6797"/>
                  <a:pt x="10992" y="6797"/>
                </a:cubicBezTo>
                <a:cubicBezTo>
                  <a:pt x="10992" y="6797"/>
                  <a:pt x="10992" y="6782"/>
                  <a:pt x="10992" y="6782"/>
                </a:cubicBezTo>
                <a:cubicBezTo>
                  <a:pt x="10992" y="6782"/>
                  <a:pt x="10992" y="6782"/>
                  <a:pt x="10992" y="6782"/>
                </a:cubicBezTo>
                <a:cubicBezTo>
                  <a:pt x="10992" y="6797"/>
                  <a:pt x="10992" y="6797"/>
                  <a:pt x="10992" y="6797"/>
                </a:cubicBezTo>
                <a:close/>
                <a:moveTo>
                  <a:pt x="11120" y="6595"/>
                </a:moveTo>
                <a:cubicBezTo>
                  <a:pt x="11120" y="6595"/>
                  <a:pt x="11120" y="6595"/>
                  <a:pt x="11129" y="6595"/>
                </a:cubicBezTo>
                <a:cubicBezTo>
                  <a:pt x="11129" y="6595"/>
                  <a:pt x="11139" y="6595"/>
                  <a:pt x="11139" y="6611"/>
                </a:cubicBezTo>
                <a:cubicBezTo>
                  <a:pt x="11139" y="6611"/>
                  <a:pt x="11139" y="6611"/>
                  <a:pt x="11139" y="6611"/>
                </a:cubicBezTo>
                <a:cubicBezTo>
                  <a:pt x="11139" y="6611"/>
                  <a:pt x="11129" y="6611"/>
                  <a:pt x="11120" y="6611"/>
                </a:cubicBezTo>
                <a:cubicBezTo>
                  <a:pt x="11120" y="6611"/>
                  <a:pt x="11111" y="6611"/>
                  <a:pt x="11120" y="6595"/>
                </a:cubicBezTo>
                <a:close/>
                <a:moveTo>
                  <a:pt x="11239" y="4560"/>
                </a:moveTo>
                <a:cubicBezTo>
                  <a:pt x="11239" y="4560"/>
                  <a:pt x="11239" y="4560"/>
                  <a:pt x="11230" y="4560"/>
                </a:cubicBezTo>
                <a:cubicBezTo>
                  <a:pt x="11230" y="4575"/>
                  <a:pt x="11221" y="4575"/>
                  <a:pt x="11221" y="4560"/>
                </a:cubicBezTo>
                <a:cubicBezTo>
                  <a:pt x="11221" y="4560"/>
                  <a:pt x="11221" y="4544"/>
                  <a:pt x="11221" y="4544"/>
                </a:cubicBezTo>
                <a:cubicBezTo>
                  <a:pt x="11221" y="4544"/>
                  <a:pt x="11230" y="4529"/>
                  <a:pt x="11230" y="4529"/>
                </a:cubicBezTo>
                <a:cubicBezTo>
                  <a:pt x="11239" y="4529"/>
                  <a:pt x="11248" y="4560"/>
                  <a:pt x="11239" y="4560"/>
                </a:cubicBezTo>
                <a:close/>
                <a:moveTo>
                  <a:pt x="11322" y="4466"/>
                </a:moveTo>
                <a:cubicBezTo>
                  <a:pt x="11322" y="4482"/>
                  <a:pt x="11322" y="4482"/>
                  <a:pt x="11322" y="4482"/>
                </a:cubicBezTo>
                <a:cubicBezTo>
                  <a:pt x="11322" y="4482"/>
                  <a:pt x="11322" y="4497"/>
                  <a:pt x="11313" y="4497"/>
                </a:cubicBezTo>
                <a:cubicBezTo>
                  <a:pt x="11313" y="4497"/>
                  <a:pt x="11313" y="4482"/>
                  <a:pt x="11313" y="4482"/>
                </a:cubicBezTo>
                <a:cubicBezTo>
                  <a:pt x="11313" y="4482"/>
                  <a:pt x="11322" y="4482"/>
                  <a:pt x="11322" y="4482"/>
                </a:cubicBezTo>
                <a:cubicBezTo>
                  <a:pt x="11322" y="4466"/>
                  <a:pt x="11322" y="4466"/>
                  <a:pt x="11322" y="4466"/>
                </a:cubicBezTo>
                <a:cubicBezTo>
                  <a:pt x="11331" y="4466"/>
                  <a:pt x="11331" y="4466"/>
                  <a:pt x="11331" y="4466"/>
                </a:cubicBezTo>
                <a:lnTo>
                  <a:pt x="11322" y="4466"/>
                </a:lnTo>
                <a:close/>
                <a:moveTo>
                  <a:pt x="11441" y="4404"/>
                </a:moveTo>
                <a:cubicBezTo>
                  <a:pt x="11441" y="4404"/>
                  <a:pt x="11441" y="4420"/>
                  <a:pt x="11441" y="4420"/>
                </a:cubicBezTo>
                <a:cubicBezTo>
                  <a:pt x="11432" y="4420"/>
                  <a:pt x="11432" y="4420"/>
                  <a:pt x="11432" y="4420"/>
                </a:cubicBezTo>
                <a:cubicBezTo>
                  <a:pt x="11432" y="4435"/>
                  <a:pt x="11432" y="4466"/>
                  <a:pt x="11432" y="4482"/>
                </a:cubicBezTo>
                <a:cubicBezTo>
                  <a:pt x="11432" y="4482"/>
                  <a:pt x="11432" y="4482"/>
                  <a:pt x="11432" y="4482"/>
                </a:cubicBezTo>
                <a:cubicBezTo>
                  <a:pt x="11432" y="4482"/>
                  <a:pt x="11422" y="4482"/>
                  <a:pt x="11422" y="4482"/>
                </a:cubicBezTo>
                <a:cubicBezTo>
                  <a:pt x="11422" y="4451"/>
                  <a:pt x="11432" y="4435"/>
                  <a:pt x="11432" y="4420"/>
                </a:cubicBezTo>
                <a:cubicBezTo>
                  <a:pt x="11432" y="4420"/>
                  <a:pt x="11432" y="4420"/>
                  <a:pt x="11432" y="4404"/>
                </a:cubicBezTo>
                <a:cubicBezTo>
                  <a:pt x="11441" y="4404"/>
                  <a:pt x="11441" y="4404"/>
                  <a:pt x="11441" y="4404"/>
                </a:cubicBezTo>
                <a:cubicBezTo>
                  <a:pt x="11441" y="4404"/>
                  <a:pt x="11441" y="4404"/>
                  <a:pt x="11441" y="4404"/>
                </a:cubicBezTo>
                <a:cubicBezTo>
                  <a:pt x="11441" y="4404"/>
                  <a:pt x="11441" y="4404"/>
                  <a:pt x="11441" y="4404"/>
                </a:cubicBezTo>
                <a:close/>
                <a:moveTo>
                  <a:pt x="11569" y="6191"/>
                </a:moveTo>
                <a:cubicBezTo>
                  <a:pt x="11578" y="6176"/>
                  <a:pt x="11578" y="6176"/>
                  <a:pt x="11578" y="6176"/>
                </a:cubicBezTo>
                <a:cubicBezTo>
                  <a:pt x="11578" y="6191"/>
                  <a:pt x="11578" y="6191"/>
                  <a:pt x="11578" y="6191"/>
                </a:cubicBezTo>
                <a:lnTo>
                  <a:pt x="11569" y="6191"/>
                </a:lnTo>
                <a:close/>
                <a:moveTo>
                  <a:pt x="11587" y="4746"/>
                </a:moveTo>
                <a:cubicBezTo>
                  <a:pt x="11587" y="4731"/>
                  <a:pt x="11596" y="4731"/>
                  <a:pt x="11596" y="4715"/>
                </a:cubicBezTo>
                <a:cubicBezTo>
                  <a:pt x="11596" y="4715"/>
                  <a:pt x="11596" y="4715"/>
                  <a:pt x="11596" y="4715"/>
                </a:cubicBezTo>
                <a:cubicBezTo>
                  <a:pt x="11596" y="4699"/>
                  <a:pt x="11596" y="4699"/>
                  <a:pt x="11596" y="4699"/>
                </a:cubicBezTo>
                <a:cubicBezTo>
                  <a:pt x="11596" y="4715"/>
                  <a:pt x="11596" y="4715"/>
                  <a:pt x="11596" y="4715"/>
                </a:cubicBezTo>
                <a:cubicBezTo>
                  <a:pt x="11596" y="4715"/>
                  <a:pt x="11596" y="4715"/>
                  <a:pt x="11596" y="4715"/>
                </a:cubicBezTo>
                <a:cubicBezTo>
                  <a:pt x="11596" y="4731"/>
                  <a:pt x="11605" y="4746"/>
                  <a:pt x="11605" y="4746"/>
                </a:cubicBezTo>
                <a:cubicBezTo>
                  <a:pt x="11605" y="4762"/>
                  <a:pt x="11596" y="4762"/>
                  <a:pt x="11596" y="4762"/>
                </a:cubicBezTo>
                <a:cubicBezTo>
                  <a:pt x="11596" y="4777"/>
                  <a:pt x="11587" y="4777"/>
                  <a:pt x="11587" y="4762"/>
                </a:cubicBezTo>
                <a:cubicBezTo>
                  <a:pt x="11587" y="4762"/>
                  <a:pt x="11578" y="4746"/>
                  <a:pt x="11587" y="4746"/>
                </a:cubicBezTo>
                <a:close/>
                <a:moveTo>
                  <a:pt x="11615" y="5989"/>
                </a:moveTo>
                <a:cubicBezTo>
                  <a:pt x="11615" y="5989"/>
                  <a:pt x="11605" y="5989"/>
                  <a:pt x="11605" y="5989"/>
                </a:cubicBezTo>
                <a:cubicBezTo>
                  <a:pt x="11596" y="5989"/>
                  <a:pt x="11587" y="5989"/>
                  <a:pt x="11587" y="5974"/>
                </a:cubicBezTo>
                <a:cubicBezTo>
                  <a:pt x="11587" y="5974"/>
                  <a:pt x="11596" y="5958"/>
                  <a:pt x="11596" y="5958"/>
                </a:cubicBezTo>
                <a:cubicBezTo>
                  <a:pt x="11596" y="5958"/>
                  <a:pt x="11605" y="5974"/>
                  <a:pt x="11605" y="5974"/>
                </a:cubicBezTo>
                <a:cubicBezTo>
                  <a:pt x="11615" y="5974"/>
                  <a:pt x="11615" y="5974"/>
                  <a:pt x="11615" y="5974"/>
                </a:cubicBezTo>
                <a:cubicBezTo>
                  <a:pt x="11615" y="5974"/>
                  <a:pt x="11615" y="5989"/>
                  <a:pt x="11624" y="5989"/>
                </a:cubicBezTo>
                <a:cubicBezTo>
                  <a:pt x="11615" y="5989"/>
                  <a:pt x="11615" y="5989"/>
                  <a:pt x="11615" y="5989"/>
                </a:cubicBezTo>
                <a:close/>
                <a:moveTo>
                  <a:pt x="11651" y="5694"/>
                </a:moveTo>
                <a:cubicBezTo>
                  <a:pt x="11651" y="5694"/>
                  <a:pt x="11642" y="5710"/>
                  <a:pt x="11642" y="5710"/>
                </a:cubicBezTo>
                <a:cubicBezTo>
                  <a:pt x="11633" y="5694"/>
                  <a:pt x="11633" y="5694"/>
                  <a:pt x="11624" y="5678"/>
                </a:cubicBezTo>
                <a:cubicBezTo>
                  <a:pt x="11624" y="5678"/>
                  <a:pt x="11633" y="5663"/>
                  <a:pt x="11633" y="5663"/>
                </a:cubicBezTo>
                <a:cubicBezTo>
                  <a:pt x="11642" y="5663"/>
                  <a:pt x="11651" y="5663"/>
                  <a:pt x="11651" y="5678"/>
                </a:cubicBezTo>
                <a:cubicBezTo>
                  <a:pt x="11651" y="5694"/>
                  <a:pt x="11651" y="5694"/>
                  <a:pt x="11651" y="5694"/>
                </a:cubicBezTo>
                <a:close/>
                <a:moveTo>
                  <a:pt x="11734" y="6083"/>
                </a:moveTo>
                <a:cubicBezTo>
                  <a:pt x="11734" y="6098"/>
                  <a:pt x="11734" y="6098"/>
                  <a:pt x="11734" y="6098"/>
                </a:cubicBezTo>
                <a:cubicBezTo>
                  <a:pt x="11724" y="6083"/>
                  <a:pt x="11724" y="6083"/>
                  <a:pt x="11724" y="6083"/>
                </a:cubicBezTo>
                <a:lnTo>
                  <a:pt x="11734" y="6083"/>
                </a:lnTo>
                <a:close/>
                <a:moveTo>
                  <a:pt x="11752" y="6207"/>
                </a:moveTo>
                <a:cubicBezTo>
                  <a:pt x="11752" y="6207"/>
                  <a:pt x="11743" y="6222"/>
                  <a:pt x="11752" y="6238"/>
                </a:cubicBezTo>
                <a:cubicBezTo>
                  <a:pt x="11752" y="6253"/>
                  <a:pt x="11752" y="6269"/>
                  <a:pt x="11743" y="6269"/>
                </a:cubicBezTo>
                <a:cubicBezTo>
                  <a:pt x="11743" y="6269"/>
                  <a:pt x="11734" y="6269"/>
                  <a:pt x="11724" y="6253"/>
                </a:cubicBezTo>
                <a:cubicBezTo>
                  <a:pt x="11715" y="6253"/>
                  <a:pt x="11715" y="6222"/>
                  <a:pt x="11715" y="6207"/>
                </a:cubicBezTo>
                <a:cubicBezTo>
                  <a:pt x="11724" y="6191"/>
                  <a:pt x="11743" y="6176"/>
                  <a:pt x="11752" y="6160"/>
                </a:cubicBezTo>
                <a:cubicBezTo>
                  <a:pt x="11752" y="6160"/>
                  <a:pt x="11752" y="6160"/>
                  <a:pt x="11752" y="6160"/>
                </a:cubicBezTo>
                <a:cubicBezTo>
                  <a:pt x="11761" y="6176"/>
                  <a:pt x="11761" y="6176"/>
                  <a:pt x="11761" y="6176"/>
                </a:cubicBezTo>
                <a:cubicBezTo>
                  <a:pt x="11761" y="6191"/>
                  <a:pt x="11761" y="6191"/>
                  <a:pt x="11752" y="6207"/>
                </a:cubicBezTo>
                <a:close/>
                <a:moveTo>
                  <a:pt x="11770" y="5880"/>
                </a:moveTo>
                <a:cubicBezTo>
                  <a:pt x="11779" y="5865"/>
                  <a:pt x="11779" y="5865"/>
                  <a:pt x="11779" y="5865"/>
                </a:cubicBezTo>
                <a:cubicBezTo>
                  <a:pt x="11779" y="5865"/>
                  <a:pt x="11788" y="5865"/>
                  <a:pt x="11788" y="5880"/>
                </a:cubicBezTo>
                <a:cubicBezTo>
                  <a:pt x="11798" y="5880"/>
                  <a:pt x="11798" y="5880"/>
                  <a:pt x="11798" y="5880"/>
                </a:cubicBezTo>
                <a:cubicBezTo>
                  <a:pt x="11798" y="5880"/>
                  <a:pt x="11788" y="5896"/>
                  <a:pt x="11788" y="5896"/>
                </a:cubicBezTo>
                <a:cubicBezTo>
                  <a:pt x="11788" y="5880"/>
                  <a:pt x="11779" y="5880"/>
                  <a:pt x="11770" y="5880"/>
                </a:cubicBezTo>
                <a:close/>
                <a:moveTo>
                  <a:pt x="11798" y="6051"/>
                </a:moveTo>
                <a:cubicBezTo>
                  <a:pt x="11798" y="6051"/>
                  <a:pt x="11798" y="6051"/>
                  <a:pt x="11798" y="6036"/>
                </a:cubicBezTo>
                <a:cubicBezTo>
                  <a:pt x="11798" y="6036"/>
                  <a:pt x="11798" y="6036"/>
                  <a:pt x="11798" y="6036"/>
                </a:cubicBezTo>
                <a:cubicBezTo>
                  <a:pt x="11798" y="6036"/>
                  <a:pt x="11798" y="6036"/>
                  <a:pt x="11798" y="6051"/>
                </a:cubicBezTo>
                <a:cubicBezTo>
                  <a:pt x="11798" y="6051"/>
                  <a:pt x="11798" y="6051"/>
                  <a:pt x="11798" y="6051"/>
                </a:cubicBezTo>
                <a:close/>
                <a:moveTo>
                  <a:pt x="11734" y="6735"/>
                </a:moveTo>
                <a:cubicBezTo>
                  <a:pt x="11734" y="6735"/>
                  <a:pt x="11724" y="6735"/>
                  <a:pt x="11724" y="6735"/>
                </a:cubicBezTo>
                <a:cubicBezTo>
                  <a:pt x="11715" y="6751"/>
                  <a:pt x="11715" y="6735"/>
                  <a:pt x="11715" y="6735"/>
                </a:cubicBezTo>
                <a:cubicBezTo>
                  <a:pt x="11706" y="6720"/>
                  <a:pt x="11706" y="6704"/>
                  <a:pt x="11715" y="6689"/>
                </a:cubicBezTo>
                <a:cubicBezTo>
                  <a:pt x="11715" y="6689"/>
                  <a:pt x="11724" y="6689"/>
                  <a:pt x="11724" y="6689"/>
                </a:cubicBezTo>
                <a:cubicBezTo>
                  <a:pt x="11734" y="6704"/>
                  <a:pt x="11734" y="6720"/>
                  <a:pt x="11734" y="6735"/>
                </a:cubicBezTo>
                <a:close/>
                <a:moveTo>
                  <a:pt x="11761" y="6844"/>
                </a:moveTo>
                <a:cubicBezTo>
                  <a:pt x="11752" y="6828"/>
                  <a:pt x="11752" y="6828"/>
                  <a:pt x="11752" y="6828"/>
                </a:cubicBezTo>
                <a:cubicBezTo>
                  <a:pt x="11761" y="6828"/>
                  <a:pt x="11761" y="6828"/>
                  <a:pt x="11761" y="6828"/>
                </a:cubicBezTo>
                <a:cubicBezTo>
                  <a:pt x="11761" y="6844"/>
                  <a:pt x="11761" y="6844"/>
                  <a:pt x="11761" y="6844"/>
                </a:cubicBezTo>
                <a:close/>
                <a:moveTo>
                  <a:pt x="10132" y="13293"/>
                </a:moveTo>
                <a:cubicBezTo>
                  <a:pt x="10141" y="13293"/>
                  <a:pt x="10141" y="13293"/>
                  <a:pt x="10141" y="13293"/>
                </a:cubicBezTo>
                <a:cubicBezTo>
                  <a:pt x="10141" y="13293"/>
                  <a:pt x="10141" y="13293"/>
                  <a:pt x="10141" y="13308"/>
                </a:cubicBezTo>
                <a:cubicBezTo>
                  <a:pt x="10141" y="13293"/>
                  <a:pt x="10141" y="13293"/>
                  <a:pt x="10132" y="13293"/>
                </a:cubicBezTo>
                <a:close/>
                <a:moveTo>
                  <a:pt x="10150" y="13308"/>
                </a:moveTo>
                <a:cubicBezTo>
                  <a:pt x="10150" y="13308"/>
                  <a:pt x="10150" y="13308"/>
                  <a:pt x="10150" y="13308"/>
                </a:cubicBezTo>
                <a:cubicBezTo>
                  <a:pt x="10150" y="13308"/>
                  <a:pt x="10150" y="13308"/>
                  <a:pt x="10159" y="13308"/>
                </a:cubicBezTo>
                <a:cubicBezTo>
                  <a:pt x="10159" y="13324"/>
                  <a:pt x="10159" y="13324"/>
                  <a:pt x="10159" y="13324"/>
                </a:cubicBezTo>
                <a:lnTo>
                  <a:pt x="10150" y="13308"/>
                </a:lnTo>
                <a:close/>
                <a:moveTo>
                  <a:pt x="10196" y="13417"/>
                </a:moveTo>
                <a:cubicBezTo>
                  <a:pt x="10196" y="13417"/>
                  <a:pt x="10196" y="13402"/>
                  <a:pt x="10196" y="13402"/>
                </a:cubicBezTo>
                <a:cubicBezTo>
                  <a:pt x="10196" y="13386"/>
                  <a:pt x="10196" y="13386"/>
                  <a:pt x="10205" y="13386"/>
                </a:cubicBezTo>
                <a:cubicBezTo>
                  <a:pt x="10205" y="13402"/>
                  <a:pt x="10205" y="13402"/>
                  <a:pt x="10205" y="13402"/>
                </a:cubicBezTo>
                <a:cubicBezTo>
                  <a:pt x="10205" y="13417"/>
                  <a:pt x="10205" y="13417"/>
                  <a:pt x="10196" y="13417"/>
                </a:cubicBezTo>
                <a:close/>
                <a:moveTo>
                  <a:pt x="11807" y="17830"/>
                </a:moveTo>
                <a:cubicBezTo>
                  <a:pt x="11807" y="17815"/>
                  <a:pt x="11807" y="17815"/>
                  <a:pt x="11807" y="17815"/>
                </a:cubicBezTo>
                <a:cubicBezTo>
                  <a:pt x="11807" y="17830"/>
                  <a:pt x="11807" y="17830"/>
                  <a:pt x="11807" y="17830"/>
                </a:cubicBezTo>
                <a:close/>
                <a:moveTo>
                  <a:pt x="12026" y="16168"/>
                </a:moveTo>
                <a:cubicBezTo>
                  <a:pt x="12026" y="16168"/>
                  <a:pt x="12026" y="16152"/>
                  <a:pt x="12026" y="16152"/>
                </a:cubicBezTo>
                <a:cubicBezTo>
                  <a:pt x="12036" y="16168"/>
                  <a:pt x="12036" y="16168"/>
                  <a:pt x="12036" y="16168"/>
                </a:cubicBezTo>
                <a:cubicBezTo>
                  <a:pt x="12026" y="16168"/>
                  <a:pt x="12026" y="16168"/>
                  <a:pt x="12026" y="16168"/>
                </a:cubicBezTo>
                <a:close/>
                <a:moveTo>
                  <a:pt x="12100" y="14489"/>
                </a:moveTo>
                <a:cubicBezTo>
                  <a:pt x="12100" y="14505"/>
                  <a:pt x="12100" y="14505"/>
                  <a:pt x="12100" y="14505"/>
                </a:cubicBezTo>
                <a:cubicBezTo>
                  <a:pt x="12100" y="14489"/>
                  <a:pt x="12100" y="14489"/>
                  <a:pt x="12100" y="14489"/>
                </a:cubicBezTo>
                <a:close/>
                <a:moveTo>
                  <a:pt x="12072" y="15297"/>
                </a:moveTo>
                <a:cubicBezTo>
                  <a:pt x="12063" y="15297"/>
                  <a:pt x="12063" y="15313"/>
                  <a:pt x="12054" y="15313"/>
                </a:cubicBezTo>
                <a:cubicBezTo>
                  <a:pt x="12054" y="15313"/>
                  <a:pt x="12054" y="15297"/>
                  <a:pt x="12054" y="15297"/>
                </a:cubicBezTo>
                <a:cubicBezTo>
                  <a:pt x="12054" y="15282"/>
                  <a:pt x="12063" y="15282"/>
                  <a:pt x="12072" y="15282"/>
                </a:cubicBezTo>
                <a:cubicBezTo>
                  <a:pt x="12072" y="15282"/>
                  <a:pt x="12072" y="15282"/>
                  <a:pt x="12072" y="15282"/>
                </a:cubicBezTo>
                <a:cubicBezTo>
                  <a:pt x="12072" y="15297"/>
                  <a:pt x="12072" y="15297"/>
                  <a:pt x="12072" y="15297"/>
                </a:cubicBezTo>
                <a:close/>
                <a:moveTo>
                  <a:pt x="12127" y="15531"/>
                </a:moveTo>
                <a:cubicBezTo>
                  <a:pt x="12127" y="15531"/>
                  <a:pt x="12127" y="15531"/>
                  <a:pt x="12127" y="15531"/>
                </a:cubicBezTo>
                <a:cubicBezTo>
                  <a:pt x="12118" y="15531"/>
                  <a:pt x="12118" y="15546"/>
                  <a:pt x="12118" y="15546"/>
                </a:cubicBezTo>
                <a:cubicBezTo>
                  <a:pt x="12118" y="15546"/>
                  <a:pt x="12118" y="15546"/>
                  <a:pt x="12118" y="15546"/>
                </a:cubicBezTo>
                <a:cubicBezTo>
                  <a:pt x="12118" y="15531"/>
                  <a:pt x="12118" y="15531"/>
                  <a:pt x="12127" y="15531"/>
                </a:cubicBezTo>
                <a:cubicBezTo>
                  <a:pt x="12127" y="15531"/>
                  <a:pt x="12127" y="15531"/>
                  <a:pt x="12127" y="15515"/>
                </a:cubicBezTo>
                <a:cubicBezTo>
                  <a:pt x="12127" y="15515"/>
                  <a:pt x="12127" y="15515"/>
                  <a:pt x="12127" y="15515"/>
                </a:cubicBezTo>
                <a:lnTo>
                  <a:pt x="12127" y="15531"/>
                </a:lnTo>
                <a:close/>
                <a:moveTo>
                  <a:pt x="12200" y="15235"/>
                </a:moveTo>
                <a:cubicBezTo>
                  <a:pt x="12200" y="15235"/>
                  <a:pt x="12200" y="15235"/>
                  <a:pt x="12200" y="15235"/>
                </a:cubicBezTo>
                <a:cubicBezTo>
                  <a:pt x="12191" y="15204"/>
                  <a:pt x="12191" y="15189"/>
                  <a:pt x="12191" y="15173"/>
                </a:cubicBezTo>
                <a:cubicBezTo>
                  <a:pt x="12191" y="15173"/>
                  <a:pt x="12191" y="15173"/>
                  <a:pt x="12191" y="15173"/>
                </a:cubicBezTo>
                <a:cubicBezTo>
                  <a:pt x="12191" y="15173"/>
                  <a:pt x="12191" y="15158"/>
                  <a:pt x="12191" y="15158"/>
                </a:cubicBezTo>
                <a:cubicBezTo>
                  <a:pt x="12173" y="15142"/>
                  <a:pt x="12173" y="15111"/>
                  <a:pt x="12164" y="15095"/>
                </a:cubicBezTo>
                <a:cubicBezTo>
                  <a:pt x="12155" y="15080"/>
                  <a:pt x="12145" y="15064"/>
                  <a:pt x="12136" y="15049"/>
                </a:cubicBezTo>
                <a:cubicBezTo>
                  <a:pt x="12127" y="15033"/>
                  <a:pt x="12118" y="15002"/>
                  <a:pt x="12118" y="14987"/>
                </a:cubicBezTo>
                <a:cubicBezTo>
                  <a:pt x="12109" y="14909"/>
                  <a:pt x="12091" y="14831"/>
                  <a:pt x="12100" y="14754"/>
                </a:cubicBezTo>
                <a:cubicBezTo>
                  <a:pt x="12100" y="14738"/>
                  <a:pt x="12100" y="14738"/>
                  <a:pt x="12109" y="14738"/>
                </a:cubicBezTo>
                <a:cubicBezTo>
                  <a:pt x="12109" y="14738"/>
                  <a:pt x="12118" y="14738"/>
                  <a:pt x="12118" y="14754"/>
                </a:cubicBezTo>
                <a:cubicBezTo>
                  <a:pt x="12127" y="14800"/>
                  <a:pt x="12127" y="14847"/>
                  <a:pt x="12136" y="14909"/>
                </a:cubicBezTo>
                <a:cubicBezTo>
                  <a:pt x="12127" y="14956"/>
                  <a:pt x="12136" y="15002"/>
                  <a:pt x="12164" y="15033"/>
                </a:cubicBezTo>
                <a:cubicBezTo>
                  <a:pt x="12182" y="15049"/>
                  <a:pt x="12182" y="15080"/>
                  <a:pt x="12182" y="15095"/>
                </a:cubicBezTo>
                <a:cubicBezTo>
                  <a:pt x="12191" y="15127"/>
                  <a:pt x="12191" y="15142"/>
                  <a:pt x="12191" y="15158"/>
                </a:cubicBezTo>
                <a:cubicBezTo>
                  <a:pt x="12191" y="15158"/>
                  <a:pt x="12191" y="15173"/>
                  <a:pt x="12191" y="15173"/>
                </a:cubicBezTo>
                <a:cubicBezTo>
                  <a:pt x="12191" y="15173"/>
                  <a:pt x="12191" y="15173"/>
                  <a:pt x="12191" y="15173"/>
                </a:cubicBezTo>
                <a:cubicBezTo>
                  <a:pt x="12200" y="15173"/>
                  <a:pt x="12209" y="15204"/>
                  <a:pt x="12209" y="15220"/>
                </a:cubicBezTo>
                <a:cubicBezTo>
                  <a:pt x="12209" y="15220"/>
                  <a:pt x="12209" y="15235"/>
                  <a:pt x="12200" y="15235"/>
                </a:cubicBezTo>
                <a:close/>
                <a:moveTo>
                  <a:pt x="12219" y="14070"/>
                </a:moveTo>
                <a:cubicBezTo>
                  <a:pt x="12219" y="14085"/>
                  <a:pt x="12219" y="14085"/>
                  <a:pt x="12219" y="14085"/>
                </a:cubicBezTo>
                <a:cubicBezTo>
                  <a:pt x="12219" y="14070"/>
                  <a:pt x="12219" y="14070"/>
                  <a:pt x="12219" y="14070"/>
                </a:cubicBezTo>
                <a:cubicBezTo>
                  <a:pt x="12228" y="14070"/>
                  <a:pt x="12228" y="14070"/>
                  <a:pt x="12228" y="14070"/>
                </a:cubicBezTo>
                <a:lnTo>
                  <a:pt x="12219" y="14070"/>
                </a:lnTo>
                <a:close/>
                <a:moveTo>
                  <a:pt x="12640" y="12889"/>
                </a:moveTo>
                <a:cubicBezTo>
                  <a:pt x="12640" y="12889"/>
                  <a:pt x="12649" y="12889"/>
                  <a:pt x="12649" y="12904"/>
                </a:cubicBezTo>
                <a:cubicBezTo>
                  <a:pt x="12649" y="12904"/>
                  <a:pt x="12649" y="12920"/>
                  <a:pt x="12640" y="12904"/>
                </a:cubicBezTo>
                <a:cubicBezTo>
                  <a:pt x="12640" y="12904"/>
                  <a:pt x="12640" y="12904"/>
                  <a:pt x="12631" y="12904"/>
                </a:cubicBezTo>
                <a:cubicBezTo>
                  <a:pt x="12631" y="12889"/>
                  <a:pt x="12640" y="12889"/>
                  <a:pt x="12640" y="12889"/>
                </a:cubicBezTo>
                <a:close/>
                <a:moveTo>
                  <a:pt x="12319" y="10962"/>
                </a:moveTo>
                <a:cubicBezTo>
                  <a:pt x="12319" y="10962"/>
                  <a:pt x="12328" y="10962"/>
                  <a:pt x="12328" y="10962"/>
                </a:cubicBezTo>
                <a:cubicBezTo>
                  <a:pt x="12328" y="10962"/>
                  <a:pt x="12328" y="10977"/>
                  <a:pt x="12319" y="10977"/>
                </a:cubicBezTo>
                <a:cubicBezTo>
                  <a:pt x="12319" y="10977"/>
                  <a:pt x="12319" y="10977"/>
                  <a:pt x="12319" y="10977"/>
                </a:cubicBezTo>
                <a:cubicBezTo>
                  <a:pt x="12319" y="10962"/>
                  <a:pt x="12319" y="10962"/>
                  <a:pt x="12319" y="10962"/>
                </a:cubicBezTo>
                <a:close/>
                <a:moveTo>
                  <a:pt x="12283" y="10900"/>
                </a:moveTo>
                <a:cubicBezTo>
                  <a:pt x="12283" y="10900"/>
                  <a:pt x="12292" y="10900"/>
                  <a:pt x="12292" y="10900"/>
                </a:cubicBezTo>
                <a:cubicBezTo>
                  <a:pt x="12292" y="10900"/>
                  <a:pt x="12292" y="10900"/>
                  <a:pt x="12292" y="10900"/>
                </a:cubicBezTo>
                <a:cubicBezTo>
                  <a:pt x="12292" y="10900"/>
                  <a:pt x="12292" y="10900"/>
                  <a:pt x="12292" y="10900"/>
                </a:cubicBezTo>
                <a:cubicBezTo>
                  <a:pt x="12283" y="10900"/>
                  <a:pt x="12283" y="10900"/>
                  <a:pt x="12283" y="10900"/>
                </a:cubicBezTo>
                <a:close/>
                <a:moveTo>
                  <a:pt x="12447" y="15468"/>
                </a:moveTo>
                <a:cubicBezTo>
                  <a:pt x="12447" y="15499"/>
                  <a:pt x="12447" y="15531"/>
                  <a:pt x="12457" y="15546"/>
                </a:cubicBezTo>
                <a:cubicBezTo>
                  <a:pt x="12466" y="15577"/>
                  <a:pt x="12466" y="15624"/>
                  <a:pt x="12457" y="15655"/>
                </a:cubicBezTo>
                <a:cubicBezTo>
                  <a:pt x="12447" y="15686"/>
                  <a:pt x="12447" y="15717"/>
                  <a:pt x="12457" y="15764"/>
                </a:cubicBezTo>
                <a:cubicBezTo>
                  <a:pt x="12457" y="15779"/>
                  <a:pt x="12457" y="15810"/>
                  <a:pt x="12466" y="15841"/>
                </a:cubicBezTo>
                <a:cubicBezTo>
                  <a:pt x="12466" y="15841"/>
                  <a:pt x="12466" y="15857"/>
                  <a:pt x="12457" y="15857"/>
                </a:cubicBezTo>
                <a:cubicBezTo>
                  <a:pt x="12457" y="15872"/>
                  <a:pt x="12447" y="15857"/>
                  <a:pt x="12447" y="15857"/>
                </a:cubicBezTo>
                <a:cubicBezTo>
                  <a:pt x="12429" y="15810"/>
                  <a:pt x="12420" y="15748"/>
                  <a:pt x="12420" y="15702"/>
                </a:cubicBezTo>
                <a:cubicBezTo>
                  <a:pt x="12411" y="15686"/>
                  <a:pt x="12411" y="15655"/>
                  <a:pt x="12420" y="15639"/>
                </a:cubicBezTo>
                <a:cubicBezTo>
                  <a:pt x="12429" y="15593"/>
                  <a:pt x="12429" y="15546"/>
                  <a:pt x="12420" y="15499"/>
                </a:cubicBezTo>
                <a:cubicBezTo>
                  <a:pt x="12420" y="15468"/>
                  <a:pt x="12420" y="15453"/>
                  <a:pt x="12420" y="15422"/>
                </a:cubicBezTo>
                <a:cubicBezTo>
                  <a:pt x="12420" y="15422"/>
                  <a:pt x="12420" y="15406"/>
                  <a:pt x="12420" y="15406"/>
                </a:cubicBezTo>
                <a:cubicBezTo>
                  <a:pt x="12429" y="15406"/>
                  <a:pt x="12438" y="15422"/>
                  <a:pt x="12438" y="15422"/>
                </a:cubicBezTo>
                <a:cubicBezTo>
                  <a:pt x="12438" y="15437"/>
                  <a:pt x="12438" y="15453"/>
                  <a:pt x="12447" y="15468"/>
                </a:cubicBezTo>
                <a:close/>
                <a:moveTo>
                  <a:pt x="12365" y="14116"/>
                </a:moveTo>
                <a:cubicBezTo>
                  <a:pt x="12374" y="14116"/>
                  <a:pt x="12374" y="14116"/>
                  <a:pt x="12374" y="14116"/>
                </a:cubicBezTo>
                <a:cubicBezTo>
                  <a:pt x="12365" y="14116"/>
                  <a:pt x="12365" y="14116"/>
                  <a:pt x="12365" y="14116"/>
                </a:cubicBezTo>
                <a:close/>
                <a:moveTo>
                  <a:pt x="12383" y="14256"/>
                </a:moveTo>
                <a:cubicBezTo>
                  <a:pt x="12402" y="14256"/>
                  <a:pt x="12420" y="14272"/>
                  <a:pt x="12429" y="14303"/>
                </a:cubicBezTo>
                <a:cubicBezTo>
                  <a:pt x="12429" y="14303"/>
                  <a:pt x="12438" y="14318"/>
                  <a:pt x="12429" y="14318"/>
                </a:cubicBezTo>
                <a:cubicBezTo>
                  <a:pt x="12420" y="14381"/>
                  <a:pt x="12402" y="14427"/>
                  <a:pt x="12383" y="14458"/>
                </a:cubicBezTo>
                <a:cubicBezTo>
                  <a:pt x="12374" y="14474"/>
                  <a:pt x="12374" y="14489"/>
                  <a:pt x="12374" y="14505"/>
                </a:cubicBezTo>
                <a:cubicBezTo>
                  <a:pt x="12374" y="14520"/>
                  <a:pt x="12374" y="14536"/>
                  <a:pt x="12365" y="14536"/>
                </a:cubicBezTo>
                <a:cubicBezTo>
                  <a:pt x="12365" y="14536"/>
                  <a:pt x="12356" y="14552"/>
                  <a:pt x="12347" y="14552"/>
                </a:cubicBezTo>
                <a:cubicBezTo>
                  <a:pt x="12347" y="14552"/>
                  <a:pt x="12338" y="14552"/>
                  <a:pt x="12338" y="14552"/>
                </a:cubicBezTo>
                <a:cubicBezTo>
                  <a:pt x="12328" y="14552"/>
                  <a:pt x="12319" y="14552"/>
                  <a:pt x="12319" y="14552"/>
                </a:cubicBezTo>
                <a:cubicBezTo>
                  <a:pt x="12310" y="14552"/>
                  <a:pt x="12301" y="14552"/>
                  <a:pt x="12283" y="14552"/>
                </a:cubicBezTo>
                <a:cubicBezTo>
                  <a:pt x="12283" y="14552"/>
                  <a:pt x="12283" y="14536"/>
                  <a:pt x="12274" y="14536"/>
                </a:cubicBezTo>
                <a:cubicBezTo>
                  <a:pt x="12274" y="14520"/>
                  <a:pt x="12274" y="14505"/>
                  <a:pt x="12274" y="14505"/>
                </a:cubicBezTo>
                <a:cubicBezTo>
                  <a:pt x="12283" y="14458"/>
                  <a:pt x="12292" y="14396"/>
                  <a:pt x="12283" y="14350"/>
                </a:cubicBezTo>
                <a:cubicBezTo>
                  <a:pt x="12283" y="14334"/>
                  <a:pt x="12292" y="14318"/>
                  <a:pt x="12292" y="14303"/>
                </a:cubicBezTo>
                <a:cubicBezTo>
                  <a:pt x="12292" y="14287"/>
                  <a:pt x="12301" y="14287"/>
                  <a:pt x="12310" y="14272"/>
                </a:cubicBezTo>
                <a:cubicBezTo>
                  <a:pt x="12328" y="14272"/>
                  <a:pt x="12356" y="14256"/>
                  <a:pt x="12383" y="14256"/>
                </a:cubicBezTo>
                <a:close/>
                <a:moveTo>
                  <a:pt x="12328" y="6642"/>
                </a:moveTo>
                <a:cubicBezTo>
                  <a:pt x="12328" y="6642"/>
                  <a:pt x="12328" y="6642"/>
                  <a:pt x="12328" y="6642"/>
                </a:cubicBezTo>
                <a:cubicBezTo>
                  <a:pt x="12338" y="6642"/>
                  <a:pt x="12338" y="6642"/>
                  <a:pt x="12338" y="6642"/>
                </a:cubicBezTo>
                <a:cubicBezTo>
                  <a:pt x="12338" y="6642"/>
                  <a:pt x="12338" y="6642"/>
                  <a:pt x="12338" y="6642"/>
                </a:cubicBezTo>
                <a:cubicBezTo>
                  <a:pt x="12347" y="6673"/>
                  <a:pt x="12365" y="6689"/>
                  <a:pt x="12374" y="6704"/>
                </a:cubicBezTo>
                <a:cubicBezTo>
                  <a:pt x="12383" y="6720"/>
                  <a:pt x="12374" y="6735"/>
                  <a:pt x="12374" y="6751"/>
                </a:cubicBezTo>
                <a:cubicBezTo>
                  <a:pt x="12356" y="6751"/>
                  <a:pt x="12347" y="6751"/>
                  <a:pt x="12338" y="6735"/>
                </a:cubicBezTo>
                <a:cubicBezTo>
                  <a:pt x="12328" y="6720"/>
                  <a:pt x="12328" y="6704"/>
                  <a:pt x="12328" y="6689"/>
                </a:cubicBezTo>
                <a:cubicBezTo>
                  <a:pt x="12338" y="6689"/>
                  <a:pt x="12338" y="6689"/>
                  <a:pt x="12338" y="6689"/>
                </a:cubicBezTo>
                <a:cubicBezTo>
                  <a:pt x="12338" y="6673"/>
                  <a:pt x="12338" y="6657"/>
                  <a:pt x="12338" y="6642"/>
                </a:cubicBezTo>
                <a:cubicBezTo>
                  <a:pt x="12338" y="6642"/>
                  <a:pt x="12338" y="6642"/>
                  <a:pt x="12338" y="6642"/>
                </a:cubicBezTo>
                <a:cubicBezTo>
                  <a:pt x="12338" y="6642"/>
                  <a:pt x="12338" y="6642"/>
                  <a:pt x="12328" y="6642"/>
                </a:cubicBezTo>
                <a:cubicBezTo>
                  <a:pt x="12328" y="6642"/>
                  <a:pt x="12328" y="6642"/>
                  <a:pt x="12319" y="6642"/>
                </a:cubicBezTo>
                <a:cubicBezTo>
                  <a:pt x="12319" y="6626"/>
                  <a:pt x="12319" y="6626"/>
                  <a:pt x="12328" y="6642"/>
                </a:cubicBezTo>
                <a:close/>
                <a:moveTo>
                  <a:pt x="12283" y="6393"/>
                </a:moveTo>
                <a:cubicBezTo>
                  <a:pt x="12283" y="6393"/>
                  <a:pt x="12283" y="6393"/>
                  <a:pt x="12292" y="6393"/>
                </a:cubicBezTo>
                <a:cubicBezTo>
                  <a:pt x="12292" y="6409"/>
                  <a:pt x="12292" y="6409"/>
                  <a:pt x="12283" y="6409"/>
                </a:cubicBezTo>
                <a:cubicBezTo>
                  <a:pt x="12283" y="6409"/>
                  <a:pt x="12283" y="6409"/>
                  <a:pt x="12283" y="6409"/>
                </a:cubicBezTo>
                <a:cubicBezTo>
                  <a:pt x="12283" y="6409"/>
                  <a:pt x="12283" y="6393"/>
                  <a:pt x="12283" y="6393"/>
                </a:cubicBezTo>
                <a:close/>
                <a:moveTo>
                  <a:pt x="12292" y="8398"/>
                </a:moveTo>
                <a:cubicBezTo>
                  <a:pt x="12292" y="8398"/>
                  <a:pt x="12292" y="8413"/>
                  <a:pt x="12292" y="8413"/>
                </a:cubicBezTo>
                <a:cubicBezTo>
                  <a:pt x="12292" y="8413"/>
                  <a:pt x="12292" y="8413"/>
                  <a:pt x="12283" y="8398"/>
                </a:cubicBezTo>
                <a:cubicBezTo>
                  <a:pt x="12283" y="8398"/>
                  <a:pt x="12283" y="8398"/>
                  <a:pt x="12292" y="8398"/>
                </a:cubicBezTo>
                <a:cubicBezTo>
                  <a:pt x="12292" y="8398"/>
                  <a:pt x="12292" y="8398"/>
                  <a:pt x="12292" y="8398"/>
                </a:cubicBezTo>
                <a:close/>
                <a:moveTo>
                  <a:pt x="12100" y="6067"/>
                </a:moveTo>
                <a:cubicBezTo>
                  <a:pt x="12109" y="6067"/>
                  <a:pt x="12118" y="6067"/>
                  <a:pt x="12127" y="6051"/>
                </a:cubicBezTo>
                <a:cubicBezTo>
                  <a:pt x="12127" y="6036"/>
                  <a:pt x="12136" y="6036"/>
                  <a:pt x="12136" y="6036"/>
                </a:cubicBezTo>
                <a:cubicBezTo>
                  <a:pt x="12136" y="6036"/>
                  <a:pt x="12136" y="6036"/>
                  <a:pt x="12136" y="6036"/>
                </a:cubicBezTo>
                <a:cubicBezTo>
                  <a:pt x="12145" y="6098"/>
                  <a:pt x="12164" y="6129"/>
                  <a:pt x="12173" y="6176"/>
                </a:cubicBezTo>
                <a:cubicBezTo>
                  <a:pt x="12182" y="6191"/>
                  <a:pt x="12182" y="6207"/>
                  <a:pt x="12191" y="6222"/>
                </a:cubicBezTo>
                <a:cubicBezTo>
                  <a:pt x="12182" y="6238"/>
                  <a:pt x="12182" y="6253"/>
                  <a:pt x="12173" y="6269"/>
                </a:cubicBezTo>
                <a:cubicBezTo>
                  <a:pt x="12173" y="6269"/>
                  <a:pt x="12164" y="6269"/>
                  <a:pt x="12164" y="6269"/>
                </a:cubicBezTo>
                <a:cubicBezTo>
                  <a:pt x="12155" y="6285"/>
                  <a:pt x="12155" y="6269"/>
                  <a:pt x="12155" y="6253"/>
                </a:cubicBezTo>
                <a:cubicBezTo>
                  <a:pt x="12155" y="6222"/>
                  <a:pt x="12136" y="6191"/>
                  <a:pt x="12118" y="6176"/>
                </a:cubicBezTo>
                <a:cubicBezTo>
                  <a:pt x="12100" y="6160"/>
                  <a:pt x="12091" y="6145"/>
                  <a:pt x="12081" y="6114"/>
                </a:cubicBezTo>
                <a:cubicBezTo>
                  <a:pt x="12081" y="6083"/>
                  <a:pt x="12081" y="6067"/>
                  <a:pt x="12100" y="6067"/>
                </a:cubicBezTo>
                <a:close/>
                <a:moveTo>
                  <a:pt x="12145" y="8180"/>
                </a:moveTo>
                <a:cubicBezTo>
                  <a:pt x="12145" y="8180"/>
                  <a:pt x="12136" y="8180"/>
                  <a:pt x="12136" y="8180"/>
                </a:cubicBezTo>
                <a:cubicBezTo>
                  <a:pt x="12136" y="8180"/>
                  <a:pt x="12136" y="8180"/>
                  <a:pt x="12136" y="8180"/>
                </a:cubicBezTo>
                <a:cubicBezTo>
                  <a:pt x="12136" y="8180"/>
                  <a:pt x="12136" y="8165"/>
                  <a:pt x="12136" y="8165"/>
                </a:cubicBezTo>
                <a:cubicBezTo>
                  <a:pt x="12145" y="8180"/>
                  <a:pt x="12145" y="8180"/>
                  <a:pt x="12145" y="8180"/>
                </a:cubicBezTo>
                <a:close/>
                <a:moveTo>
                  <a:pt x="12054" y="5772"/>
                </a:moveTo>
                <a:cubicBezTo>
                  <a:pt x="12063" y="5772"/>
                  <a:pt x="12063" y="5772"/>
                  <a:pt x="12063" y="5772"/>
                </a:cubicBezTo>
                <a:cubicBezTo>
                  <a:pt x="12072" y="5787"/>
                  <a:pt x="12072" y="5787"/>
                  <a:pt x="12072" y="5803"/>
                </a:cubicBezTo>
                <a:cubicBezTo>
                  <a:pt x="12072" y="5803"/>
                  <a:pt x="12063" y="5803"/>
                  <a:pt x="12063" y="5803"/>
                </a:cubicBezTo>
                <a:cubicBezTo>
                  <a:pt x="12063" y="5803"/>
                  <a:pt x="12054" y="5803"/>
                  <a:pt x="12054" y="5787"/>
                </a:cubicBezTo>
                <a:cubicBezTo>
                  <a:pt x="12054" y="5787"/>
                  <a:pt x="12054" y="5772"/>
                  <a:pt x="12054" y="5772"/>
                </a:cubicBezTo>
                <a:close/>
                <a:moveTo>
                  <a:pt x="11889" y="5010"/>
                </a:moveTo>
                <a:cubicBezTo>
                  <a:pt x="11889" y="4995"/>
                  <a:pt x="11889" y="4995"/>
                  <a:pt x="11889" y="4995"/>
                </a:cubicBezTo>
                <a:cubicBezTo>
                  <a:pt x="11889" y="4995"/>
                  <a:pt x="11889" y="5010"/>
                  <a:pt x="11889" y="5010"/>
                </a:cubicBezTo>
                <a:cubicBezTo>
                  <a:pt x="11889" y="5026"/>
                  <a:pt x="11889" y="5026"/>
                  <a:pt x="11880" y="5010"/>
                </a:cubicBezTo>
                <a:cubicBezTo>
                  <a:pt x="11880" y="5010"/>
                  <a:pt x="11880" y="5010"/>
                  <a:pt x="11889" y="5010"/>
                </a:cubicBezTo>
                <a:close/>
                <a:moveTo>
                  <a:pt x="11871" y="5399"/>
                </a:moveTo>
                <a:cubicBezTo>
                  <a:pt x="11871" y="5399"/>
                  <a:pt x="11871" y="5399"/>
                  <a:pt x="11871" y="5399"/>
                </a:cubicBezTo>
                <a:cubicBezTo>
                  <a:pt x="11871" y="5399"/>
                  <a:pt x="11871" y="5399"/>
                  <a:pt x="11880" y="5399"/>
                </a:cubicBezTo>
                <a:cubicBezTo>
                  <a:pt x="11871" y="5399"/>
                  <a:pt x="11871" y="5399"/>
                  <a:pt x="11871" y="5399"/>
                </a:cubicBezTo>
                <a:cubicBezTo>
                  <a:pt x="11871" y="5399"/>
                  <a:pt x="11871" y="5399"/>
                  <a:pt x="11871" y="5399"/>
                </a:cubicBezTo>
                <a:cubicBezTo>
                  <a:pt x="11871" y="5383"/>
                  <a:pt x="11871" y="5383"/>
                  <a:pt x="11871" y="5383"/>
                </a:cubicBezTo>
                <a:lnTo>
                  <a:pt x="11871" y="5399"/>
                </a:lnTo>
                <a:close/>
                <a:moveTo>
                  <a:pt x="11862" y="6269"/>
                </a:moveTo>
                <a:cubicBezTo>
                  <a:pt x="11853" y="6269"/>
                  <a:pt x="11853" y="6253"/>
                  <a:pt x="11853" y="6253"/>
                </a:cubicBezTo>
                <a:cubicBezTo>
                  <a:pt x="11862" y="6222"/>
                  <a:pt x="11871" y="6191"/>
                  <a:pt x="11889" y="6176"/>
                </a:cubicBezTo>
                <a:cubicBezTo>
                  <a:pt x="11889" y="6176"/>
                  <a:pt x="11889" y="6176"/>
                  <a:pt x="11898" y="6176"/>
                </a:cubicBezTo>
                <a:cubicBezTo>
                  <a:pt x="11898" y="6176"/>
                  <a:pt x="11907" y="6176"/>
                  <a:pt x="11907" y="6176"/>
                </a:cubicBezTo>
                <a:cubicBezTo>
                  <a:pt x="11926" y="6207"/>
                  <a:pt x="11944" y="6222"/>
                  <a:pt x="11962" y="6253"/>
                </a:cubicBezTo>
                <a:cubicBezTo>
                  <a:pt x="11962" y="6253"/>
                  <a:pt x="11962" y="6253"/>
                  <a:pt x="11972" y="6269"/>
                </a:cubicBezTo>
                <a:cubicBezTo>
                  <a:pt x="12008" y="6331"/>
                  <a:pt x="11999" y="6378"/>
                  <a:pt x="11953" y="6424"/>
                </a:cubicBezTo>
                <a:cubicBezTo>
                  <a:pt x="11953" y="6424"/>
                  <a:pt x="11953" y="6424"/>
                  <a:pt x="11953" y="6440"/>
                </a:cubicBezTo>
                <a:cubicBezTo>
                  <a:pt x="11935" y="6440"/>
                  <a:pt x="11926" y="6440"/>
                  <a:pt x="11926" y="6424"/>
                </a:cubicBezTo>
                <a:cubicBezTo>
                  <a:pt x="11898" y="6378"/>
                  <a:pt x="11880" y="6331"/>
                  <a:pt x="11862" y="6269"/>
                </a:cubicBezTo>
                <a:close/>
                <a:moveTo>
                  <a:pt x="11962" y="9424"/>
                </a:moveTo>
                <a:cubicBezTo>
                  <a:pt x="11962" y="9424"/>
                  <a:pt x="11953" y="9439"/>
                  <a:pt x="11944" y="9439"/>
                </a:cubicBezTo>
                <a:cubicBezTo>
                  <a:pt x="11944" y="9439"/>
                  <a:pt x="11935" y="9439"/>
                  <a:pt x="11926" y="9439"/>
                </a:cubicBezTo>
                <a:cubicBezTo>
                  <a:pt x="11926" y="9439"/>
                  <a:pt x="11917" y="9439"/>
                  <a:pt x="11917" y="9439"/>
                </a:cubicBezTo>
                <a:cubicBezTo>
                  <a:pt x="11907" y="9439"/>
                  <a:pt x="11898" y="9439"/>
                  <a:pt x="11889" y="9439"/>
                </a:cubicBezTo>
                <a:cubicBezTo>
                  <a:pt x="11880" y="9439"/>
                  <a:pt x="11871" y="9424"/>
                  <a:pt x="11871" y="9424"/>
                </a:cubicBezTo>
                <a:cubicBezTo>
                  <a:pt x="11880" y="9408"/>
                  <a:pt x="11880" y="9392"/>
                  <a:pt x="11889" y="9392"/>
                </a:cubicBezTo>
                <a:cubicBezTo>
                  <a:pt x="11907" y="9361"/>
                  <a:pt x="11935" y="9361"/>
                  <a:pt x="11953" y="9377"/>
                </a:cubicBezTo>
                <a:cubicBezTo>
                  <a:pt x="11972" y="9377"/>
                  <a:pt x="11972" y="9392"/>
                  <a:pt x="11962" y="9424"/>
                </a:cubicBezTo>
                <a:close/>
                <a:moveTo>
                  <a:pt x="12731" y="9284"/>
                </a:moveTo>
                <a:cubicBezTo>
                  <a:pt x="12722" y="9284"/>
                  <a:pt x="12713" y="9299"/>
                  <a:pt x="12704" y="9315"/>
                </a:cubicBezTo>
                <a:cubicBezTo>
                  <a:pt x="12685" y="9330"/>
                  <a:pt x="12667" y="9330"/>
                  <a:pt x="12649" y="9330"/>
                </a:cubicBezTo>
                <a:cubicBezTo>
                  <a:pt x="12631" y="9315"/>
                  <a:pt x="12603" y="9315"/>
                  <a:pt x="12585" y="9330"/>
                </a:cubicBezTo>
                <a:cubicBezTo>
                  <a:pt x="12566" y="9346"/>
                  <a:pt x="12548" y="9330"/>
                  <a:pt x="12530" y="9330"/>
                </a:cubicBezTo>
                <a:cubicBezTo>
                  <a:pt x="12502" y="9315"/>
                  <a:pt x="12475" y="9299"/>
                  <a:pt x="12438" y="9284"/>
                </a:cubicBezTo>
                <a:cubicBezTo>
                  <a:pt x="12438" y="9268"/>
                  <a:pt x="12429" y="9268"/>
                  <a:pt x="12420" y="9253"/>
                </a:cubicBezTo>
                <a:cubicBezTo>
                  <a:pt x="12420" y="9253"/>
                  <a:pt x="12411" y="9237"/>
                  <a:pt x="12411" y="9237"/>
                </a:cubicBezTo>
                <a:cubicBezTo>
                  <a:pt x="12383" y="9237"/>
                  <a:pt x="12356" y="9206"/>
                  <a:pt x="12328" y="9206"/>
                </a:cubicBezTo>
                <a:cubicBezTo>
                  <a:pt x="12274" y="9190"/>
                  <a:pt x="12219" y="9206"/>
                  <a:pt x="12173" y="9237"/>
                </a:cubicBezTo>
                <a:cubicBezTo>
                  <a:pt x="12155" y="9253"/>
                  <a:pt x="12136" y="9268"/>
                  <a:pt x="12118" y="9299"/>
                </a:cubicBezTo>
                <a:cubicBezTo>
                  <a:pt x="12109" y="9315"/>
                  <a:pt x="12100" y="9330"/>
                  <a:pt x="12081" y="9315"/>
                </a:cubicBezTo>
                <a:cubicBezTo>
                  <a:pt x="12054" y="9299"/>
                  <a:pt x="12026" y="9315"/>
                  <a:pt x="11999" y="9315"/>
                </a:cubicBezTo>
                <a:cubicBezTo>
                  <a:pt x="11953" y="9315"/>
                  <a:pt x="11926" y="9284"/>
                  <a:pt x="11907" y="9222"/>
                </a:cubicBezTo>
                <a:cubicBezTo>
                  <a:pt x="11907" y="9206"/>
                  <a:pt x="11898" y="9175"/>
                  <a:pt x="11889" y="9159"/>
                </a:cubicBezTo>
                <a:cubicBezTo>
                  <a:pt x="11889" y="9144"/>
                  <a:pt x="11889" y="9128"/>
                  <a:pt x="11889" y="9113"/>
                </a:cubicBezTo>
                <a:cubicBezTo>
                  <a:pt x="11898" y="9097"/>
                  <a:pt x="11898" y="9051"/>
                  <a:pt x="11917" y="9035"/>
                </a:cubicBezTo>
                <a:cubicBezTo>
                  <a:pt x="11926" y="9019"/>
                  <a:pt x="11935" y="8988"/>
                  <a:pt x="11935" y="8957"/>
                </a:cubicBezTo>
                <a:cubicBezTo>
                  <a:pt x="11935" y="8926"/>
                  <a:pt x="11935" y="8895"/>
                  <a:pt x="11935" y="8864"/>
                </a:cubicBezTo>
                <a:cubicBezTo>
                  <a:pt x="11944" y="8849"/>
                  <a:pt x="11944" y="8833"/>
                  <a:pt x="11953" y="8833"/>
                </a:cubicBezTo>
                <a:cubicBezTo>
                  <a:pt x="11981" y="8817"/>
                  <a:pt x="11990" y="8802"/>
                  <a:pt x="11990" y="8755"/>
                </a:cubicBezTo>
                <a:cubicBezTo>
                  <a:pt x="11990" y="8740"/>
                  <a:pt x="11990" y="8724"/>
                  <a:pt x="11999" y="8709"/>
                </a:cubicBezTo>
                <a:cubicBezTo>
                  <a:pt x="12017" y="8662"/>
                  <a:pt x="12036" y="8631"/>
                  <a:pt x="12054" y="8584"/>
                </a:cubicBezTo>
                <a:cubicBezTo>
                  <a:pt x="12054" y="8569"/>
                  <a:pt x="12072" y="8569"/>
                  <a:pt x="12091" y="8569"/>
                </a:cubicBezTo>
                <a:cubicBezTo>
                  <a:pt x="12091" y="8584"/>
                  <a:pt x="12091" y="8584"/>
                  <a:pt x="12091" y="8584"/>
                </a:cubicBezTo>
                <a:cubicBezTo>
                  <a:pt x="12118" y="8615"/>
                  <a:pt x="12155" y="8647"/>
                  <a:pt x="12191" y="8647"/>
                </a:cubicBezTo>
                <a:cubicBezTo>
                  <a:pt x="12200" y="8647"/>
                  <a:pt x="12200" y="8662"/>
                  <a:pt x="12200" y="8678"/>
                </a:cubicBezTo>
                <a:cubicBezTo>
                  <a:pt x="12191" y="8693"/>
                  <a:pt x="12182" y="8693"/>
                  <a:pt x="12173" y="8709"/>
                </a:cubicBezTo>
                <a:cubicBezTo>
                  <a:pt x="12173" y="8724"/>
                  <a:pt x="12173" y="8740"/>
                  <a:pt x="12182" y="8740"/>
                </a:cubicBezTo>
                <a:cubicBezTo>
                  <a:pt x="12182" y="8755"/>
                  <a:pt x="12191" y="8755"/>
                  <a:pt x="12191" y="8755"/>
                </a:cubicBezTo>
                <a:cubicBezTo>
                  <a:pt x="12209" y="8771"/>
                  <a:pt x="12219" y="8786"/>
                  <a:pt x="12219" y="8817"/>
                </a:cubicBezTo>
                <a:cubicBezTo>
                  <a:pt x="12228" y="8849"/>
                  <a:pt x="12246" y="8864"/>
                  <a:pt x="12264" y="8849"/>
                </a:cubicBezTo>
                <a:cubicBezTo>
                  <a:pt x="12264" y="8849"/>
                  <a:pt x="12274" y="8849"/>
                  <a:pt x="12283" y="8833"/>
                </a:cubicBezTo>
                <a:cubicBezTo>
                  <a:pt x="12301" y="8833"/>
                  <a:pt x="12310" y="8817"/>
                  <a:pt x="12328" y="8802"/>
                </a:cubicBezTo>
                <a:cubicBezTo>
                  <a:pt x="12347" y="8786"/>
                  <a:pt x="12365" y="8771"/>
                  <a:pt x="12383" y="8771"/>
                </a:cubicBezTo>
                <a:cubicBezTo>
                  <a:pt x="12393" y="8771"/>
                  <a:pt x="12393" y="8771"/>
                  <a:pt x="12402" y="8755"/>
                </a:cubicBezTo>
                <a:cubicBezTo>
                  <a:pt x="12411" y="8755"/>
                  <a:pt x="12411" y="8740"/>
                  <a:pt x="12411" y="8724"/>
                </a:cubicBezTo>
                <a:cubicBezTo>
                  <a:pt x="12411" y="8709"/>
                  <a:pt x="12402" y="8709"/>
                  <a:pt x="12393" y="8709"/>
                </a:cubicBezTo>
                <a:cubicBezTo>
                  <a:pt x="12393" y="8709"/>
                  <a:pt x="12383" y="8709"/>
                  <a:pt x="12383" y="8709"/>
                </a:cubicBezTo>
                <a:cubicBezTo>
                  <a:pt x="12328" y="8724"/>
                  <a:pt x="12319" y="8709"/>
                  <a:pt x="12292" y="8631"/>
                </a:cubicBezTo>
                <a:cubicBezTo>
                  <a:pt x="12283" y="8631"/>
                  <a:pt x="12283" y="8631"/>
                  <a:pt x="12283" y="8631"/>
                </a:cubicBezTo>
                <a:cubicBezTo>
                  <a:pt x="12283" y="8631"/>
                  <a:pt x="12283" y="8631"/>
                  <a:pt x="12283" y="8631"/>
                </a:cubicBezTo>
                <a:cubicBezTo>
                  <a:pt x="12292" y="8631"/>
                  <a:pt x="12292" y="8631"/>
                  <a:pt x="12292" y="8631"/>
                </a:cubicBezTo>
                <a:cubicBezTo>
                  <a:pt x="12292" y="8631"/>
                  <a:pt x="12292" y="8631"/>
                  <a:pt x="12292" y="8631"/>
                </a:cubicBezTo>
                <a:cubicBezTo>
                  <a:pt x="12310" y="8600"/>
                  <a:pt x="12338" y="8569"/>
                  <a:pt x="12365" y="8553"/>
                </a:cubicBezTo>
                <a:cubicBezTo>
                  <a:pt x="12383" y="8553"/>
                  <a:pt x="12402" y="8538"/>
                  <a:pt x="12420" y="8522"/>
                </a:cubicBezTo>
                <a:cubicBezTo>
                  <a:pt x="12447" y="8476"/>
                  <a:pt x="12475" y="8460"/>
                  <a:pt x="12512" y="8476"/>
                </a:cubicBezTo>
                <a:cubicBezTo>
                  <a:pt x="12512" y="8476"/>
                  <a:pt x="12521" y="8476"/>
                  <a:pt x="12521" y="8476"/>
                </a:cubicBezTo>
                <a:cubicBezTo>
                  <a:pt x="12521" y="8476"/>
                  <a:pt x="12521" y="8476"/>
                  <a:pt x="12530" y="8476"/>
                </a:cubicBezTo>
                <a:cubicBezTo>
                  <a:pt x="12530" y="8460"/>
                  <a:pt x="12530" y="8460"/>
                  <a:pt x="12530" y="8460"/>
                </a:cubicBezTo>
                <a:cubicBezTo>
                  <a:pt x="12530" y="8476"/>
                  <a:pt x="12530" y="8476"/>
                  <a:pt x="12530" y="8476"/>
                </a:cubicBezTo>
                <a:cubicBezTo>
                  <a:pt x="12530" y="8476"/>
                  <a:pt x="12521" y="8476"/>
                  <a:pt x="12521" y="8476"/>
                </a:cubicBezTo>
                <a:cubicBezTo>
                  <a:pt x="12512" y="8491"/>
                  <a:pt x="12502" y="8522"/>
                  <a:pt x="12484" y="8538"/>
                </a:cubicBezTo>
                <a:cubicBezTo>
                  <a:pt x="12475" y="8553"/>
                  <a:pt x="12475" y="8569"/>
                  <a:pt x="12484" y="8584"/>
                </a:cubicBezTo>
                <a:cubicBezTo>
                  <a:pt x="12484" y="8600"/>
                  <a:pt x="12484" y="8615"/>
                  <a:pt x="12484" y="8631"/>
                </a:cubicBezTo>
                <a:cubicBezTo>
                  <a:pt x="12466" y="8662"/>
                  <a:pt x="12457" y="8709"/>
                  <a:pt x="12438" y="8724"/>
                </a:cubicBezTo>
                <a:cubicBezTo>
                  <a:pt x="12438" y="8740"/>
                  <a:pt x="12429" y="8755"/>
                  <a:pt x="12438" y="8755"/>
                </a:cubicBezTo>
                <a:cubicBezTo>
                  <a:pt x="12447" y="8786"/>
                  <a:pt x="12466" y="8817"/>
                  <a:pt x="12493" y="8833"/>
                </a:cubicBezTo>
                <a:cubicBezTo>
                  <a:pt x="12530" y="8849"/>
                  <a:pt x="12557" y="8880"/>
                  <a:pt x="12585" y="8926"/>
                </a:cubicBezTo>
                <a:cubicBezTo>
                  <a:pt x="12612" y="8973"/>
                  <a:pt x="12649" y="9019"/>
                  <a:pt x="12685" y="9051"/>
                </a:cubicBezTo>
                <a:cubicBezTo>
                  <a:pt x="12731" y="9082"/>
                  <a:pt x="12749" y="9144"/>
                  <a:pt x="12749" y="9206"/>
                </a:cubicBezTo>
                <a:cubicBezTo>
                  <a:pt x="12749" y="9237"/>
                  <a:pt x="12749" y="9268"/>
                  <a:pt x="12731" y="9284"/>
                </a:cubicBezTo>
                <a:close/>
                <a:moveTo>
                  <a:pt x="13052" y="7170"/>
                </a:moveTo>
                <a:cubicBezTo>
                  <a:pt x="13052" y="7155"/>
                  <a:pt x="13052" y="7155"/>
                  <a:pt x="13052" y="7155"/>
                </a:cubicBezTo>
                <a:cubicBezTo>
                  <a:pt x="13061" y="7170"/>
                  <a:pt x="13061" y="7170"/>
                  <a:pt x="13061" y="7170"/>
                </a:cubicBezTo>
                <a:lnTo>
                  <a:pt x="13052" y="7170"/>
                </a:lnTo>
                <a:close/>
                <a:moveTo>
                  <a:pt x="13592" y="9859"/>
                </a:moveTo>
                <a:cubicBezTo>
                  <a:pt x="13555" y="9874"/>
                  <a:pt x="13518" y="9874"/>
                  <a:pt x="13482" y="9890"/>
                </a:cubicBezTo>
                <a:cubicBezTo>
                  <a:pt x="13482" y="9890"/>
                  <a:pt x="13473" y="9890"/>
                  <a:pt x="13463" y="9890"/>
                </a:cubicBezTo>
                <a:cubicBezTo>
                  <a:pt x="13427" y="9890"/>
                  <a:pt x="13390" y="9874"/>
                  <a:pt x="13363" y="9828"/>
                </a:cubicBezTo>
                <a:cubicBezTo>
                  <a:pt x="13354" y="9812"/>
                  <a:pt x="13335" y="9796"/>
                  <a:pt x="13326" y="9796"/>
                </a:cubicBezTo>
                <a:cubicBezTo>
                  <a:pt x="13317" y="9796"/>
                  <a:pt x="13299" y="9796"/>
                  <a:pt x="13289" y="9781"/>
                </a:cubicBezTo>
                <a:cubicBezTo>
                  <a:pt x="13289" y="9781"/>
                  <a:pt x="13280" y="9765"/>
                  <a:pt x="13271" y="9765"/>
                </a:cubicBezTo>
                <a:cubicBezTo>
                  <a:pt x="13262" y="9703"/>
                  <a:pt x="13244" y="9641"/>
                  <a:pt x="13262" y="9579"/>
                </a:cubicBezTo>
                <a:cubicBezTo>
                  <a:pt x="13271" y="9548"/>
                  <a:pt x="13271" y="9517"/>
                  <a:pt x="13280" y="9486"/>
                </a:cubicBezTo>
                <a:cubicBezTo>
                  <a:pt x="13280" y="9439"/>
                  <a:pt x="13289" y="9408"/>
                  <a:pt x="13317" y="9392"/>
                </a:cubicBezTo>
                <a:cubicBezTo>
                  <a:pt x="13317" y="9392"/>
                  <a:pt x="13317" y="9377"/>
                  <a:pt x="13317" y="9361"/>
                </a:cubicBezTo>
                <a:cubicBezTo>
                  <a:pt x="13308" y="9361"/>
                  <a:pt x="13308" y="9361"/>
                  <a:pt x="13299" y="9346"/>
                </a:cubicBezTo>
                <a:cubicBezTo>
                  <a:pt x="13271" y="9330"/>
                  <a:pt x="13253" y="9299"/>
                  <a:pt x="13244" y="9268"/>
                </a:cubicBezTo>
                <a:cubicBezTo>
                  <a:pt x="13235" y="9222"/>
                  <a:pt x="13216" y="9175"/>
                  <a:pt x="13189" y="9144"/>
                </a:cubicBezTo>
                <a:cubicBezTo>
                  <a:pt x="13152" y="9113"/>
                  <a:pt x="13134" y="9051"/>
                  <a:pt x="13125" y="8988"/>
                </a:cubicBezTo>
                <a:cubicBezTo>
                  <a:pt x="13116" y="8926"/>
                  <a:pt x="13097" y="8880"/>
                  <a:pt x="13070" y="8833"/>
                </a:cubicBezTo>
                <a:cubicBezTo>
                  <a:pt x="13061" y="8817"/>
                  <a:pt x="13052" y="8786"/>
                  <a:pt x="13061" y="8771"/>
                </a:cubicBezTo>
                <a:cubicBezTo>
                  <a:pt x="13061" y="8740"/>
                  <a:pt x="13070" y="8709"/>
                  <a:pt x="13079" y="8693"/>
                </a:cubicBezTo>
                <a:cubicBezTo>
                  <a:pt x="13079" y="8662"/>
                  <a:pt x="13088" y="8647"/>
                  <a:pt x="13106" y="8647"/>
                </a:cubicBezTo>
                <a:cubicBezTo>
                  <a:pt x="13134" y="8615"/>
                  <a:pt x="13152" y="8600"/>
                  <a:pt x="13171" y="8553"/>
                </a:cubicBezTo>
                <a:cubicBezTo>
                  <a:pt x="13180" y="8538"/>
                  <a:pt x="13180" y="8538"/>
                  <a:pt x="13189" y="8522"/>
                </a:cubicBezTo>
                <a:cubicBezTo>
                  <a:pt x="13216" y="8491"/>
                  <a:pt x="13253" y="8460"/>
                  <a:pt x="13280" y="8445"/>
                </a:cubicBezTo>
                <a:cubicBezTo>
                  <a:pt x="13289" y="8429"/>
                  <a:pt x="13299" y="8429"/>
                  <a:pt x="13299" y="8429"/>
                </a:cubicBezTo>
                <a:cubicBezTo>
                  <a:pt x="13326" y="8445"/>
                  <a:pt x="13354" y="8460"/>
                  <a:pt x="13381" y="8445"/>
                </a:cubicBezTo>
                <a:cubicBezTo>
                  <a:pt x="13390" y="8445"/>
                  <a:pt x="13399" y="8460"/>
                  <a:pt x="13408" y="8476"/>
                </a:cubicBezTo>
                <a:cubicBezTo>
                  <a:pt x="13418" y="8507"/>
                  <a:pt x="13418" y="8522"/>
                  <a:pt x="13418" y="8553"/>
                </a:cubicBezTo>
                <a:cubicBezTo>
                  <a:pt x="13418" y="8569"/>
                  <a:pt x="13408" y="8600"/>
                  <a:pt x="13408" y="8631"/>
                </a:cubicBezTo>
                <a:cubicBezTo>
                  <a:pt x="13408" y="8647"/>
                  <a:pt x="13408" y="8647"/>
                  <a:pt x="13399" y="8647"/>
                </a:cubicBezTo>
                <a:cubicBezTo>
                  <a:pt x="13381" y="8662"/>
                  <a:pt x="13372" y="8647"/>
                  <a:pt x="13354" y="8662"/>
                </a:cubicBezTo>
                <a:cubicBezTo>
                  <a:pt x="13326" y="8662"/>
                  <a:pt x="13317" y="8678"/>
                  <a:pt x="13317" y="8740"/>
                </a:cubicBezTo>
                <a:cubicBezTo>
                  <a:pt x="13317" y="8771"/>
                  <a:pt x="13317" y="8786"/>
                  <a:pt x="13308" y="8786"/>
                </a:cubicBezTo>
                <a:cubicBezTo>
                  <a:pt x="13299" y="8786"/>
                  <a:pt x="13299" y="8786"/>
                  <a:pt x="13299" y="8786"/>
                </a:cubicBezTo>
                <a:cubicBezTo>
                  <a:pt x="13271" y="8802"/>
                  <a:pt x="13271" y="8802"/>
                  <a:pt x="13280" y="8833"/>
                </a:cubicBezTo>
                <a:cubicBezTo>
                  <a:pt x="13299" y="8864"/>
                  <a:pt x="13317" y="8895"/>
                  <a:pt x="13326" y="8926"/>
                </a:cubicBezTo>
                <a:cubicBezTo>
                  <a:pt x="13344" y="8988"/>
                  <a:pt x="13381" y="9035"/>
                  <a:pt x="13418" y="9051"/>
                </a:cubicBezTo>
                <a:cubicBezTo>
                  <a:pt x="13427" y="9051"/>
                  <a:pt x="13436" y="9066"/>
                  <a:pt x="13436" y="9082"/>
                </a:cubicBezTo>
                <a:cubicBezTo>
                  <a:pt x="13436" y="9097"/>
                  <a:pt x="13436" y="9097"/>
                  <a:pt x="13436" y="9113"/>
                </a:cubicBezTo>
                <a:cubicBezTo>
                  <a:pt x="13427" y="9159"/>
                  <a:pt x="13436" y="9190"/>
                  <a:pt x="13454" y="9222"/>
                </a:cubicBezTo>
                <a:cubicBezTo>
                  <a:pt x="13473" y="9268"/>
                  <a:pt x="13473" y="9315"/>
                  <a:pt x="13473" y="9361"/>
                </a:cubicBezTo>
                <a:cubicBezTo>
                  <a:pt x="13473" y="9377"/>
                  <a:pt x="13473" y="9392"/>
                  <a:pt x="13473" y="9408"/>
                </a:cubicBezTo>
                <a:cubicBezTo>
                  <a:pt x="13482" y="9439"/>
                  <a:pt x="13491" y="9455"/>
                  <a:pt x="13509" y="9455"/>
                </a:cubicBezTo>
                <a:cubicBezTo>
                  <a:pt x="13518" y="9455"/>
                  <a:pt x="13518" y="9455"/>
                  <a:pt x="13527" y="9470"/>
                </a:cubicBezTo>
                <a:cubicBezTo>
                  <a:pt x="13537" y="9486"/>
                  <a:pt x="13527" y="9501"/>
                  <a:pt x="13527" y="9517"/>
                </a:cubicBezTo>
                <a:cubicBezTo>
                  <a:pt x="13527" y="9517"/>
                  <a:pt x="13527" y="9517"/>
                  <a:pt x="13527" y="9517"/>
                </a:cubicBezTo>
                <a:cubicBezTo>
                  <a:pt x="13527" y="9532"/>
                  <a:pt x="13537" y="9548"/>
                  <a:pt x="13537" y="9548"/>
                </a:cubicBezTo>
                <a:cubicBezTo>
                  <a:pt x="13555" y="9579"/>
                  <a:pt x="13573" y="9610"/>
                  <a:pt x="13564" y="9641"/>
                </a:cubicBezTo>
                <a:cubicBezTo>
                  <a:pt x="13564" y="9719"/>
                  <a:pt x="13582" y="9781"/>
                  <a:pt x="13592" y="9843"/>
                </a:cubicBezTo>
                <a:cubicBezTo>
                  <a:pt x="13601" y="9859"/>
                  <a:pt x="13592" y="9859"/>
                  <a:pt x="13592" y="9859"/>
                </a:cubicBezTo>
                <a:close/>
                <a:moveTo>
                  <a:pt x="13765" y="4109"/>
                </a:moveTo>
                <a:cubicBezTo>
                  <a:pt x="13756" y="4093"/>
                  <a:pt x="13756" y="4093"/>
                  <a:pt x="13756" y="4093"/>
                </a:cubicBezTo>
                <a:cubicBezTo>
                  <a:pt x="13765" y="4093"/>
                  <a:pt x="13765" y="4093"/>
                  <a:pt x="13765" y="4093"/>
                </a:cubicBezTo>
                <a:lnTo>
                  <a:pt x="13765" y="4109"/>
                </a:lnTo>
                <a:close/>
                <a:moveTo>
                  <a:pt x="13903" y="8755"/>
                </a:moveTo>
                <a:cubicBezTo>
                  <a:pt x="13894" y="8771"/>
                  <a:pt x="13866" y="8802"/>
                  <a:pt x="13857" y="8786"/>
                </a:cubicBezTo>
                <a:cubicBezTo>
                  <a:pt x="13839" y="8786"/>
                  <a:pt x="13820" y="8771"/>
                  <a:pt x="13802" y="8755"/>
                </a:cubicBezTo>
                <a:cubicBezTo>
                  <a:pt x="13793" y="8755"/>
                  <a:pt x="13784" y="8740"/>
                  <a:pt x="13784" y="8724"/>
                </a:cubicBezTo>
                <a:cubicBezTo>
                  <a:pt x="13784" y="8631"/>
                  <a:pt x="13829" y="8553"/>
                  <a:pt x="13875" y="8553"/>
                </a:cubicBezTo>
                <a:cubicBezTo>
                  <a:pt x="13894" y="8569"/>
                  <a:pt x="13903" y="8569"/>
                  <a:pt x="13903" y="8584"/>
                </a:cubicBezTo>
                <a:cubicBezTo>
                  <a:pt x="13912" y="8600"/>
                  <a:pt x="13912" y="8631"/>
                  <a:pt x="13921" y="8647"/>
                </a:cubicBezTo>
                <a:cubicBezTo>
                  <a:pt x="13912" y="8678"/>
                  <a:pt x="13903" y="8724"/>
                  <a:pt x="13903" y="8755"/>
                </a:cubicBezTo>
                <a:close/>
                <a:moveTo>
                  <a:pt x="14241" y="4451"/>
                </a:moveTo>
                <a:cubicBezTo>
                  <a:pt x="14232" y="4451"/>
                  <a:pt x="14232" y="4451"/>
                  <a:pt x="14232" y="4451"/>
                </a:cubicBezTo>
                <a:cubicBezTo>
                  <a:pt x="14214" y="4404"/>
                  <a:pt x="14186" y="4373"/>
                  <a:pt x="14168" y="4327"/>
                </a:cubicBezTo>
                <a:cubicBezTo>
                  <a:pt x="14168" y="4311"/>
                  <a:pt x="14168" y="4311"/>
                  <a:pt x="14168" y="4311"/>
                </a:cubicBezTo>
                <a:cubicBezTo>
                  <a:pt x="14177" y="4311"/>
                  <a:pt x="14177" y="4295"/>
                  <a:pt x="14186" y="4295"/>
                </a:cubicBezTo>
                <a:cubicBezTo>
                  <a:pt x="14196" y="4295"/>
                  <a:pt x="14205" y="4311"/>
                  <a:pt x="14214" y="4327"/>
                </a:cubicBezTo>
                <a:cubicBezTo>
                  <a:pt x="14223" y="4342"/>
                  <a:pt x="14232" y="4358"/>
                  <a:pt x="14241" y="4373"/>
                </a:cubicBezTo>
                <a:cubicBezTo>
                  <a:pt x="14251" y="4389"/>
                  <a:pt x="14251" y="4435"/>
                  <a:pt x="14241" y="4451"/>
                </a:cubicBezTo>
                <a:close/>
                <a:moveTo>
                  <a:pt x="14260" y="4560"/>
                </a:moveTo>
                <a:cubicBezTo>
                  <a:pt x="14260" y="4560"/>
                  <a:pt x="14251" y="4560"/>
                  <a:pt x="14251" y="4560"/>
                </a:cubicBezTo>
                <a:cubicBezTo>
                  <a:pt x="14251" y="4544"/>
                  <a:pt x="14260" y="4544"/>
                  <a:pt x="14260" y="4560"/>
                </a:cubicBezTo>
                <a:cubicBezTo>
                  <a:pt x="14260" y="4560"/>
                  <a:pt x="14260" y="4560"/>
                  <a:pt x="14260" y="4560"/>
                </a:cubicBezTo>
                <a:close/>
                <a:moveTo>
                  <a:pt x="14379" y="9237"/>
                </a:moveTo>
                <a:cubicBezTo>
                  <a:pt x="14379" y="9237"/>
                  <a:pt x="14379" y="9237"/>
                  <a:pt x="14379" y="9237"/>
                </a:cubicBezTo>
                <a:cubicBezTo>
                  <a:pt x="14379" y="9237"/>
                  <a:pt x="14379" y="9237"/>
                  <a:pt x="14379" y="9237"/>
                </a:cubicBezTo>
                <a:close/>
                <a:moveTo>
                  <a:pt x="14415" y="3891"/>
                </a:moveTo>
                <a:cubicBezTo>
                  <a:pt x="14415" y="3907"/>
                  <a:pt x="14406" y="3923"/>
                  <a:pt x="14406" y="3907"/>
                </a:cubicBezTo>
                <a:cubicBezTo>
                  <a:pt x="14397" y="3907"/>
                  <a:pt x="14397" y="3891"/>
                  <a:pt x="14397" y="3891"/>
                </a:cubicBezTo>
                <a:cubicBezTo>
                  <a:pt x="14406" y="3876"/>
                  <a:pt x="14415" y="3876"/>
                  <a:pt x="14415" y="3876"/>
                </a:cubicBezTo>
                <a:cubicBezTo>
                  <a:pt x="14415" y="3876"/>
                  <a:pt x="14424" y="3876"/>
                  <a:pt x="14424" y="3891"/>
                </a:cubicBezTo>
                <a:cubicBezTo>
                  <a:pt x="14424" y="3891"/>
                  <a:pt x="14415" y="3891"/>
                  <a:pt x="14415" y="3891"/>
                </a:cubicBezTo>
                <a:close/>
                <a:moveTo>
                  <a:pt x="14754" y="2011"/>
                </a:moveTo>
                <a:cubicBezTo>
                  <a:pt x="14763" y="2027"/>
                  <a:pt x="14763" y="2027"/>
                  <a:pt x="14772" y="2042"/>
                </a:cubicBezTo>
                <a:cubicBezTo>
                  <a:pt x="14772" y="2042"/>
                  <a:pt x="14772" y="2042"/>
                  <a:pt x="14772" y="2042"/>
                </a:cubicBezTo>
                <a:cubicBezTo>
                  <a:pt x="14772" y="2042"/>
                  <a:pt x="14772" y="2042"/>
                  <a:pt x="14772" y="2042"/>
                </a:cubicBezTo>
                <a:cubicBezTo>
                  <a:pt x="14763" y="2027"/>
                  <a:pt x="14763" y="2027"/>
                  <a:pt x="14754" y="2011"/>
                </a:cubicBezTo>
                <a:cubicBezTo>
                  <a:pt x="14754" y="2011"/>
                  <a:pt x="14754" y="2011"/>
                  <a:pt x="14754" y="2011"/>
                </a:cubicBezTo>
                <a:cubicBezTo>
                  <a:pt x="14754" y="2011"/>
                  <a:pt x="14754" y="2011"/>
                  <a:pt x="14754" y="2011"/>
                </a:cubicBezTo>
                <a:close/>
                <a:moveTo>
                  <a:pt x="14754" y="7030"/>
                </a:moveTo>
                <a:cubicBezTo>
                  <a:pt x="14754" y="7030"/>
                  <a:pt x="14754" y="7030"/>
                  <a:pt x="14754" y="7046"/>
                </a:cubicBezTo>
                <a:cubicBezTo>
                  <a:pt x="14754" y="7046"/>
                  <a:pt x="14754" y="7046"/>
                  <a:pt x="14745" y="7046"/>
                </a:cubicBezTo>
                <a:cubicBezTo>
                  <a:pt x="14745" y="7046"/>
                  <a:pt x="14736" y="7046"/>
                  <a:pt x="14736" y="7046"/>
                </a:cubicBezTo>
                <a:cubicBezTo>
                  <a:pt x="14736" y="7046"/>
                  <a:pt x="14726" y="7046"/>
                  <a:pt x="14726" y="7046"/>
                </a:cubicBezTo>
                <a:cubicBezTo>
                  <a:pt x="14736" y="7030"/>
                  <a:pt x="14745" y="7030"/>
                  <a:pt x="14754" y="7030"/>
                </a:cubicBezTo>
                <a:close/>
                <a:moveTo>
                  <a:pt x="14772" y="8413"/>
                </a:moveTo>
                <a:cubicBezTo>
                  <a:pt x="14754" y="8445"/>
                  <a:pt x="14745" y="8476"/>
                  <a:pt x="14736" y="8522"/>
                </a:cubicBezTo>
                <a:cubicBezTo>
                  <a:pt x="14736" y="8522"/>
                  <a:pt x="14726" y="8538"/>
                  <a:pt x="14726" y="8538"/>
                </a:cubicBezTo>
                <a:cubicBezTo>
                  <a:pt x="14717" y="8538"/>
                  <a:pt x="14708" y="8522"/>
                  <a:pt x="14708" y="8507"/>
                </a:cubicBezTo>
                <a:cubicBezTo>
                  <a:pt x="14708" y="8507"/>
                  <a:pt x="14708" y="8507"/>
                  <a:pt x="14708" y="8507"/>
                </a:cubicBezTo>
                <a:cubicBezTo>
                  <a:pt x="14708" y="8460"/>
                  <a:pt x="14717" y="8429"/>
                  <a:pt x="14726" y="8398"/>
                </a:cubicBezTo>
                <a:cubicBezTo>
                  <a:pt x="14736" y="8382"/>
                  <a:pt x="14745" y="8367"/>
                  <a:pt x="14754" y="8351"/>
                </a:cubicBezTo>
                <a:cubicBezTo>
                  <a:pt x="14763" y="8351"/>
                  <a:pt x="14772" y="8351"/>
                  <a:pt x="14781" y="8351"/>
                </a:cubicBezTo>
                <a:cubicBezTo>
                  <a:pt x="14781" y="8351"/>
                  <a:pt x="14791" y="8351"/>
                  <a:pt x="14791" y="8367"/>
                </a:cubicBezTo>
                <a:cubicBezTo>
                  <a:pt x="14781" y="8382"/>
                  <a:pt x="14781" y="8398"/>
                  <a:pt x="14772" y="8413"/>
                </a:cubicBezTo>
                <a:close/>
                <a:moveTo>
                  <a:pt x="14873" y="1576"/>
                </a:moveTo>
                <a:cubicBezTo>
                  <a:pt x="14873" y="1560"/>
                  <a:pt x="14873" y="1560"/>
                  <a:pt x="14873" y="1560"/>
                </a:cubicBezTo>
                <a:cubicBezTo>
                  <a:pt x="14873" y="1560"/>
                  <a:pt x="14873" y="1560"/>
                  <a:pt x="14873" y="1560"/>
                </a:cubicBezTo>
                <a:lnTo>
                  <a:pt x="14873" y="1576"/>
                </a:lnTo>
                <a:close/>
                <a:moveTo>
                  <a:pt x="15047" y="2353"/>
                </a:moveTo>
                <a:cubicBezTo>
                  <a:pt x="15047" y="2353"/>
                  <a:pt x="15047" y="2353"/>
                  <a:pt x="15047" y="2353"/>
                </a:cubicBezTo>
                <a:cubicBezTo>
                  <a:pt x="15038" y="2369"/>
                  <a:pt x="15038" y="2400"/>
                  <a:pt x="15038" y="2431"/>
                </a:cubicBezTo>
                <a:cubicBezTo>
                  <a:pt x="15028" y="2446"/>
                  <a:pt x="15028" y="2446"/>
                  <a:pt x="15019" y="2446"/>
                </a:cubicBezTo>
                <a:cubicBezTo>
                  <a:pt x="15001" y="2462"/>
                  <a:pt x="15001" y="2477"/>
                  <a:pt x="14992" y="2508"/>
                </a:cubicBezTo>
                <a:cubicBezTo>
                  <a:pt x="14992" y="2508"/>
                  <a:pt x="14992" y="2508"/>
                  <a:pt x="15001" y="2508"/>
                </a:cubicBezTo>
                <a:cubicBezTo>
                  <a:pt x="15001" y="2508"/>
                  <a:pt x="15010" y="2524"/>
                  <a:pt x="15010" y="2539"/>
                </a:cubicBezTo>
                <a:cubicBezTo>
                  <a:pt x="15019" y="2539"/>
                  <a:pt x="15028" y="2555"/>
                  <a:pt x="15028" y="2555"/>
                </a:cubicBezTo>
                <a:cubicBezTo>
                  <a:pt x="15028" y="2571"/>
                  <a:pt x="15028" y="2571"/>
                  <a:pt x="15028" y="2571"/>
                </a:cubicBezTo>
                <a:cubicBezTo>
                  <a:pt x="15028" y="2555"/>
                  <a:pt x="15028" y="2555"/>
                  <a:pt x="15028" y="2555"/>
                </a:cubicBezTo>
                <a:cubicBezTo>
                  <a:pt x="15019" y="2555"/>
                  <a:pt x="15019" y="2539"/>
                  <a:pt x="15010" y="2539"/>
                </a:cubicBezTo>
                <a:cubicBezTo>
                  <a:pt x="15001" y="2524"/>
                  <a:pt x="15001" y="2524"/>
                  <a:pt x="14992" y="2508"/>
                </a:cubicBezTo>
                <a:cubicBezTo>
                  <a:pt x="14992" y="2508"/>
                  <a:pt x="14992" y="2508"/>
                  <a:pt x="14992" y="2508"/>
                </a:cubicBezTo>
                <a:cubicBezTo>
                  <a:pt x="14983" y="2477"/>
                  <a:pt x="14964" y="2477"/>
                  <a:pt x="14955" y="2462"/>
                </a:cubicBezTo>
                <a:cubicBezTo>
                  <a:pt x="14946" y="2431"/>
                  <a:pt x="14946" y="2400"/>
                  <a:pt x="14937" y="2384"/>
                </a:cubicBezTo>
                <a:cubicBezTo>
                  <a:pt x="14937" y="2369"/>
                  <a:pt x="14937" y="2353"/>
                  <a:pt x="14937" y="2353"/>
                </a:cubicBezTo>
                <a:cubicBezTo>
                  <a:pt x="14937" y="2337"/>
                  <a:pt x="14937" y="2337"/>
                  <a:pt x="14937" y="2337"/>
                </a:cubicBezTo>
                <a:cubicBezTo>
                  <a:pt x="14928" y="2337"/>
                  <a:pt x="14928" y="2337"/>
                  <a:pt x="14928" y="2337"/>
                </a:cubicBezTo>
                <a:cubicBezTo>
                  <a:pt x="14937" y="2337"/>
                  <a:pt x="14937" y="2337"/>
                  <a:pt x="14937" y="2337"/>
                </a:cubicBezTo>
                <a:cubicBezTo>
                  <a:pt x="14937" y="2337"/>
                  <a:pt x="14937" y="2337"/>
                  <a:pt x="14937" y="2353"/>
                </a:cubicBezTo>
                <a:cubicBezTo>
                  <a:pt x="14946" y="2353"/>
                  <a:pt x="14955" y="2369"/>
                  <a:pt x="14964" y="2369"/>
                </a:cubicBezTo>
                <a:cubicBezTo>
                  <a:pt x="14974" y="2384"/>
                  <a:pt x="14992" y="2384"/>
                  <a:pt x="15010" y="2369"/>
                </a:cubicBezTo>
                <a:cubicBezTo>
                  <a:pt x="15019" y="2353"/>
                  <a:pt x="15028" y="2353"/>
                  <a:pt x="15047" y="2353"/>
                </a:cubicBezTo>
                <a:cubicBezTo>
                  <a:pt x="15047" y="2353"/>
                  <a:pt x="15047" y="2337"/>
                  <a:pt x="15047" y="2337"/>
                </a:cubicBezTo>
                <a:cubicBezTo>
                  <a:pt x="15047" y="2337"/>
                  <a:pt x="15047" y="2337"/>
                  <a:pt x="15047" y="2337"/>
                </a:cubicBezTo>
                <a:cubicBezTo>
                  <a:pt x="15047" y="2337"/>
                  <a:pt x="15047" y="2337"/>
                  <a:pt x="15047" y="2353"/>
                </a:cubicBezTo>
                <a:close/>
                <a:moveTo>
                  <a:pt x="15138" y="2244"/>
                </a:moveTo>
                <a:cubicBezTo>
                  <a:pt x="15120" y="2260"/>
                  <a:pt x="15102" y="2275"/>
                  <a:pt x="15083" y="2306"/>
                </a:cubicBezTo>
                <a:cubicBezTo>
                  <a:pt x="15074" y="2306"/>
                  <a:pt x="15074" y="2306"/>
                  <a:pt x="15065" y="2306"/>
                </a:cubicBezTo>
                <a:cubicBezTo>
                  <a:pt x="15065" y="2322"/>
                  <a:pt x="15065" y="2322"/>
                  <a:pt x="15065" y="2322"/>
                </a:cubicBezTo>
                <a:cubicBezTo>
                  <a:pt x="15065" y="2322"/>
                  <a:pt x="15056" y="2322"/>
                  <a:pt x="15056" y="2322"/>
                </a:cubicBezTo>
                <a:cubicBezTo>
                  <a:pt x="15056" y="2322"/>
                  <a:pt x="15056" y="2322"/>
                  <a:pt x="15056" y="2306"/>
                </a:cubicBezTo>
                <a:cubicBezTo>
                  <a:pt x="15065" y="2306"/>
                  <a:pt x="15065" y="2306"/>
                  <a:pt x="15065" y="2306"/>
                </a:cubicBezTo>
                <a:cubicBezTo>
                  <a:pt x="15065" y="2306"/>
                  <a:pt x="15074" y="2291"/>
                  <a:pt x="15074" y="2275"/>
                </a:cubicBezTo>
                <a:cubicBezTo>
                  <a:pt x="15093" y="2244"/>
                  <a:pt x="15102" y="2229"/>
                  <a:pt x="15111" y="2213"/>
                </a:cubicBezTo>
                <a:cubicBezTo>
                  <a:pt x="15111" y="2213"/>
                  <a:pt x="15111" y="2213"/>
                  <a:pt x="15111" y="2213"/>
                </a:cubicBezTo>
                <a:cubicBezTo>
                  <a:pt x="15111" y="2213"/>
                  <a:pt x="15111" y="2198"/>
                  <a:pt x="15111" y="2198"/>
                </a:cubicBezTo>
                <a:cubicBezTo>
                  <a:pt x="15093" y="2198"/>
                  <a:pt x="15074" y="2198"/>
                  <a:pt x="15074" y="2167"/>
                </a:cubicBezTo>
                <a:cubicBezTo>
                  <a:pt x="15074" y="2151"/>
                  <a:pt x="15074" y="2151"/>
                  <a:pt x="15074" y="2151"/>
                </a:cubicBezTo>
                <a:cubicBezTo>
                  <a:pt x="15074" y="2135"/>
                  <a:pt x="15083" y="2151"/>
                  <a:pt x="15083" y="2151"/>
                </a:cubicBezTo>
                <a:cubicBezTo>
                  <a:pt x="15083" y="2151"/>
                  <a:pt x="15093" y="2151"/>
                  <a:pt x="15093" y="2167"/>
                </a:cubicBezTo>
                <a:cubicBezTo>
                  <a:pt x="15102" y="2182"/>
                  <a:pt x="15102" y="2198"/>
                  <a:pt x="15111" y="2198"/>
                </a:cubicBezTo>
                <a:cubicBezTo>
                  <a:pt x="15111" y="2198"/>
                  <a:pt x="15111" y="2198"/>
                  <a:pt x="15111" y="2198"/>
                </a:cubicBezTo>
                <a:cubicBezTo>
                  <a:pt x="15111" y="2198"/>
                  <a:pt x="15111" y="2213"/>
                  <a:pt x="15111" y="2213"/>
                </a:cubicBezTo>
                <a:cubicBezTo>
                  <a:pt x="15120" y="2213"/>
                  <a:pt x="15129" y="2213"/>
                  <a:pt x="15129" y="2213"/>
                </a:cubicBezTo>
                <a:cubicBezTo>
                  <a:pt x="15138" y="2213"/>
                  <a:pt x="15138" y="2229"/>
                  <a:pt x="15147" y="2229"/>
                </a:cubicBezTo>
                <a:cubicBezTo>
                  <a:pt x="15147" y="2229"/>
                  <a:pt x="15138" y="2244"/>
                  <a:pt x="15138" y="2244"/>
                </a:cubicBezTo>
                <a:close/>
                <a:moveTo>
                  <a:pt x="15257" y="2229"/>
                </a:moveTo>
                <a:cubicBezTo>
                  <a:pt x="15248" y="2229"/>
                  <a:pt x="15248" y="2229"/>
                  <a:pt x="15248" y="2229"/>
                </a:cubicBezTo>
                <a:cubicBezTo>
                  <a:pt x="15257" y="2213"/>
                  <a:pt x="15257" y="2213"/>
                  <a:pt x="15257" y="2213"/>
                </a:cubicBezTo>
                <a:lnTo>
                  <a:pt x="15257" y="2229"/>
                </a:lnTo>
                <a:close/>
                <a:moveTo>
                  <a:pt x="15367" y="8118"/>
                </a:moveTo>
                <a:cubicBezTo>
                  <a:pt x="15367" y="8134"/>
                  <a:pt x="15358" y="8134"/>
                  <a:pt x="15349" y="8134"/>
                </a:cubicBezTo>
                <a:cubicBezTo>
                  <a:pt x="15321" y="8118"/>
                  <a:pt x="15294" y="8103"/>
                  <a:pt x="15276" y="8087"/>
                </a:cubicBezTo>
                <a:cubicBezTo>
                  <a:pt x="15266" y="8072"/>
                  <a:pt x="15266" y="8056"/>
                  <a:pt x="15266" y="8040"/>
                </a:cubicBezTo>
                <a:cubicBezTo>
                  <a:pt x="15266" y="8025"/>
                  <a:pt x="15266" y="8009"/>
                  <a:pt x="15266" y="7994"/>
                </a:cubicBezTo>
                <a:cubicBezTo>
                  <a:pt x="15276" y="7994"/>
                  <a:pt x="15285" y="8009"/>
                  <a:pt x="15285" y="8025"/>
                </a:cubicBezTo>
                <a:cubicBezTo>
                  <a:pt x="15294" y="8040"/>
                  <a:pt x="15312" y="8056"/>
                  <a:pt x="15331" y="8072"/>
                </a:cubicBezTo>
                <a:cubicBezTo>
                  <a:pt x="15340" y="8072"/>
                  <a:pt x="15358" y="8087"/>
                  <a:pt x="15367" y="8103"/>
                </a:cubicBezTo>
                <a:cubicBezTo>
                  <a:pt x="15367" y="8103"/>
                  <a:pt x="15367" y="8103"/>
                  <a:pt x="15367" y="8103"/>
                </a:cubicBezTo>
                <a:cubicBezTo>
                  <a:pt x="15367" y="8118"/>
                  <a:pt x="15367" y="8118"/>
                  <a:pt x="15367" y="8118"/>
                </a:cubicBezTo>
                <a:close/>
                <a:moveTo>
                  <a:pt x="15367" y="2757"/>
                </a:moveTo>
                <a:cubicBezTo>
                  <a:pt x="15367" y="2757"/>
                  <a:pt x="15367" y="2757"/>
                  <a:pt x="15367" y="2757"/>
                </a:cubicBezTo>
                <a:cubicBezTo>
                  <a:pt x="15367" y="2742"/>
                  <a:pt x="15367" y="2742"/>
                  <a:pt x="15367" y="2742"/>
                </a:cubicBezTo>
                <a:cubicBezTo>
                  <a:pt x="15367" y="2742"/>
                  <a:pt x="15367" y="2742"/>
                  <a:pt x="15367" y="2742"/>
                </a:cubicBezTo>
                <a:cubicBezTo>
                  <a:pt x="15367" y="2757"/>
                  <a:pt x="15367" y="2757"/>
                  <a:pt x="15367" y="2757"/>
                </a:cubicBezTo>
                <a:cubicBezTo>
                  <a:pt x="15367" y="2757"/>
                  <a:pt x="15367" y="2757"/>
                  <a:pt x="15367" y="2757"/>
                </a:cubicBezTo>
                <a:cubicBezTo>
                  <a:pt x="15367" y="2757"/>
                  <a:pt x="15367" y="2757"/>
                  <a:pt x="15367" y="2757"/>
                </a:cubicBezTo>
                <a:close/>
                <a:moveTo>
                  <a:pt x="15797" y="7683"/>
                </a:moveTo>
                <a:cubicBezTo>
                  <a:pt x="15788" y="7699"/>
                  <a:pt x="15779" y="7699"/>
                  <a:pt x="15779" y="7683"/>
                </a:cubicBezTo>
                <a:cubicBezTo>
                  <a:pt x="15770" y="7668"/>
                  <a:pt x="15770" y="7652"/>
                  <a:pt x="15770" y="7652"/>
                </a:cubicBezTo>
                <a:cubicBezTo>
                  <a:pt x="15770" y="7636"/>
                  <a:pt x="15779" y="7636"/>
                  <a:pt x="15779" y="7621"/>
                </a:cubicBezTo>
                <a:cubicBezTo>
                  <a:pt x="15788" y="7621"/>
                  <a:pt x="15797" y="7621"/>
                  <a:pt x="15797" y="7636"/>
                </a:cubicBezTo>
                <a:cubicBezTo>
                  <a:pt x="15806" y="7652"/>
                  <a:pt x="15806" y="7652"/>
                  <a:pt x="15806" y="7668"/>
                </a:cubicBezTo>
                <a:cubicBezTo>
                  <a:pt x="15797" y="7668"/>
                  <a:pt x="15797" y="7683"/>
                  <a:pt x="15797" y="7683"/>
                </a:cubicBezTo>
                <a:close/>
                <a:moveTo>
                  <a:pt x="15834" y="8025"/>
                </a:moveTo>
                <a:cubicBezTo>
                  <a:pt x="15834" y="8025"/>
                  <a:pt x="15825" y="8025"/>
                  <a:pt x="15825" y="8025"/>
                </a:cubicBezTo>
                <a:cubicBezTo>
                  <a:pt x="15825" y="8040"/>
                  <a:pt x="15816" y="8040"/>
                  <a:pt x="15816" y="8040"/>
                </a:cubicBezTo>
                <a:cubicBezTo>
                  <a:pt x="15816" y="8040"/>
                  <a:pt x="15816" y="8025"/>
                  <a:pt x="15816" y="8025"/>
                </a:cubicBezTo>
                <a:cubicBezTo>
                  <a:pt x="15816" y="8025"/>
                  <a:pt x="15816" y="8009"/>
                  <a:pt x="15816" y="8009"/>
                </a:cubicBezTo>
                <a:cubicBezTo>
                  <a:pt x="15816" y="7994"/>
                  <a:pt x="15825" y="7978"/>
                  <a:pt x="15825" y="7994"/>
                </a:cubicBezTo>
                <a:cubicBezTo>
                  <a:pt x="15834" y="8009"/>
                  <a:pt x="15834" y="8009"/>
                  <a:pt x="15834" y="8025"/>
                </a:cubicBezTo>
                <a:close/>
                <a:moveTo>
                  <a:pt x="15861" y="7854"/>
                </a:moveTo>
                <a:cubicBezTo>
                  <a:pt x="15861" y="7838"/>
                  <a:pt x="15861" y="7838"/>
                  <a:pt x="15861" y="7838"/>
                </a:cubicBezTo>
                <a:cubicBezTo>
                  <a:pt x="15861" y="7854"/>
                  <a:pt x="15861" y="7854"/>
                  <a:pt x="15861" y="7854"/>
                </a:cubicBezTo>
                <a:cubicBezTo>
                  <a:pt x="15861" y="7854"/>
                  <a:pt x="15861" y="7854"/>
                  <a:pt x="15861" y="7854"/>
                </a:cubicBezTo>
                <a:close/>
                <a:moveTo>
                  <a:pt x="16182" y="6626"/>
                </a:moveTo>
                <a:cubicBezTo>
                  <a:pt x="16182" y="6626"/>
                  <a:pt x="16173" y="6642"/>
                  <a:pt x="16173" y="6626"/>
                </a:cubicBezTo>
                <a:cubicBezTo>
                  <a:pt x="16163" y="6611"/>
                  <a:pt x="16145" y="6595"/>
                  <a:pt x="16145" y="6564"/>
                </a:cubicBezTo>
                <a:cubicBezTo>
                  <a:pt x="16136" y="6549"/>
                  <a:pt x="16145" y="6549"/>
                  <a:pt x="16145" y="6549"/>
                </a:cubicBezTo>
                <a:cubicBezTo>
                  <a:pt x="16145" y="6533"/>
                  <a:pt x="16145" y="6533"/>
                  <a:pt x="16154" y="6549"/>
                </a:cubicBezTo>
                <a:cubicBezTo>
                  <a:pt x="16154" y="6549"/>
                  <a:pt x="16163" y="6564"/>
                  <a:pt x="16163" y="6580"/>
                </a:cubicBezTo>
                <a:cubicBezTo>
                  <a:pt x="16173" y="6595"/>
                  <a:pt x="16173" y="6611"/>
                  <a:pt x="16182" y="6626"/>
                </a:cubicBezTo>
                <a:cubicBezTo>
                  <a:pt x="16182" y="6626"/>
                  <a:pt x="16182" y="6626"/>
                  <a:pt x="16182" y="6626"/>
                </a:cubicBezTo>
                <a:close/>
                <a:moveTo>
                  <a:pt x="16182" y="6502"/>
                </a:moveTo>
                <a:cubicBezTo>
                  <a:pt x="16173" y="6502"/>
                  <a:pt x="16182" y="6487"/>
                  <a:pt x="16182" y="6487"/>
                </a:cubicBezTo>
                <a:cubicBezTo>
                  <a:pt x="16182" y="6487"/>
                  <a:pt x="16191" y="6502"/>
                  <a:pt x="16191" y="6502"/>
                </a:cubicBezTo>
                <a:cubicBezTo>
                  <a:pt x="16182" y="6502"/>
                  <a:pt x="16182" y="6502"/>
                  <a:pt x="16182" y="6502"/>
                </a:cubicBezTo>
                <a:close/>
                <a:moveTo>
                  <a:pt x="16246" y="7466"/>
                </a:moveTo>
                <a:cubicBezTo>
                  <a:pt x="16246" y="7466"/>
                  <a:pt x="16237" y="7481"/>
                  <a:pt x="16237" y="7481"/>
                </a:cubicBezTo>
                <a:cubicBezTo>
                  <a:pt x="16237" y="7466"/>
                  <a:pt x="16237" y="7466"/>
                  <a:pt x="16237" y="7466"/>
                </a:cubicBezTo>
                <a:cubicBezTo>
                  <a:pt x="16237" y="7450"/>
                  <a:pt x="16227" y="7434"/>
                  <a:pt x="16227" y="7434"/>
                </a:cubicBezTo>
                <a:cubicBezTo>
                  <a:pt x="16227" y="7434"/>
                  <a:pt x="16237" y="7419"/>
                  <a:pt x="16237" y="7419"/>
                </a:cubicBezTo>
                <a:cubicBezTo>
                  <a:pt x="16237" y="7419"/>
                  <a:pt x="16246" y="7419"/>
                  <a:pt x="16246" y="7434"/>
                </a:cubicBezTo>
                <a:cubicBezTo>
                  <a:pt x="16246" y="7450"/>
                  <a:pt x="16246" y="7450"/>
                  <a:pt x="16246" y="7466"/>
                </a:cubicBezTo>
                <a:close/>
                <a:moveTo>
                  <a:pt x="16456" y="7310"/>
                </a:moveTo>
                <a:cubicBezTo>
                  <a:pt x="16456" y="7310"/>
                  <a:pt x="16456" y="7310"/>
                  <a:pt x="16456" y="7310"/>
                </a:cubicBezTo>
                <a:cubicBezTo>
                  <a:pt x="16465" y="7279"/>
                  <a:pt x="16465" y="7264"/>
                  <a:pt x="16475" y="7248"/>
                </a:cubicBezTo>
                <a:cubicBezTo>
                  <a:pt x="16475" y="7248"/>
                  <a:pt x="16475" y="7248"/>
                  <a:pt x="16475" y="7248"/>
                </a:cubicBezTo>
                <a:cubicBezTo>
                  <a:pt x="16465" y="7248"/>
                  <a:pt x="16465" y="7248"/>
                  <a:pt x="16475" y="7232"/>
                </a:cubicBezTo>
                <a:cubicBezTo>
                  <a:pt x="16475" y="7232"/>
                  <a:pt x="16475" y="7248"/>
                  <a:pt x="16475" y="7248"/>
                </a:cubicBezTo>
                <a:cubicBezTo>
                  <a:pt x="16475" y="7248"/>
                  <a:pt x="16475" y="7248"/>
                  <a:pt x="16475" y="7248"/>
                </a:cubicBezTo>
                <a:cubicBezTo>
                  <a:pt x="16484" y="7264"/>
                  <a:pt x="16493" y="7264"/>
                  <a:pt x="16502" y="7264"/>
                </a:cubicBezTo>
                <a:cubicBezTo>
                  <a:pt x="16511" y="7248"/>
                  <a:pt x="16520" y="7232"/>
                  <a:pt x="16520" y="7232"/>
                </a:cubicBezTo>
                <a:cubicBezTo>
                  <a:pt x="16529" y="7186"/>
                  <a:pt x="16539" y="7139"/>
                  <a:pt x="16557" y="7108"/>
                </a:cubicBezTo>
                <a:cubicBezTo>
                  <a:pt x="16557" y="7093"/>
                  <a:pt x="16566" y="7077"/>
                  <a:pt x="16566" y="7062"/>
                </a:cubicBezTo>
                <a:cubicBezTo>
                  <a:pt x="16575" y="7030"/>
                  <a:pt x="16575" y="6999"/>
                  <a:pt x="16584" y="6968"/>
                </a:cubicBezTo>
                <a:cubicBezTo>
                  <a:pt x="16621" y="6844"/>
                  <a:pt x="16630" y="6704"/>
                  <a:pt x="16621" y="6580"/>
                </a:cubicBezTo>
                <a:cubicBezTo>
                  <a:pt x="16612" y="6564"/>
                  <a:pt x="16621" y="6549"/>
                  <a:pt x="16621" y="6549"/>
                </a:cubicBezTo>
                <a:cubicBezTo>
                  <a:pt x="16621" y="6549"/>
                  <a:pt x="16621" y="6533"/>
                  <a:pt x="16621" y="6533"/>
                </a:cubicBezTo>
                <a:cubicBezTo>
                  <a:pt x="16630" y="6533"/>
                  <a:pt x="16639" y="6533"/>
                  <a:pt x="16639" y="6549"/>
                </a:cubicBezTo>
                <a:cubicBezTo>
                  <a:pt x="16648" y="6595"/>
                  <a:pt x="16658" y="6642"/>
                  <a:pt x="16658" y="6704"/>
                </a:cubicBezTo>
                <a:cubicBezTo>
                  <a:pt x="16667" y="6735"/>
                  <a:pt x="16667" y="6766"/>
                  <a:pt x="16676" y="6797"/>
                </a:cubicBezTo>
                <a:cubicBezTo>
                  <a:pt x="16685" y="6828"/>
                  <a:pt x="16676" y="6859"/>
                  <a:pt x="16667" y="6875"/>
                </a:cubicBezTo>
                <a:cubicBezTo>
                  <a:pt x="16658" y="6891"/>
                  <a:pt x="16648" y="6906"/>
                  <a:pt x="16658" y="6937"/>
                </a:cubicBezTo>
                <a:cubicBezTo>
                  <a:pt x="16667" y="6953"/>
                  <a:pt x="16667" y="6953"/>
                  <a:pt x="16658" y="6984"/>
                </a:cubicBezTo>
                <a:cubicBezTo>
                  <a:pt x="16639" y="7046"/>
                  <a:pt x="16612" y="7108"/>
                  <a:pt x="16575" y="7155"/>
                </a:cubicBezTo>
                <a:cubicBezTo>
                  <a:pt x="16557" y="7170"/>
                  <a:pt x="16548" y="7201"/>
                  <a:pt x="16548" y="7232"/>
                </a:cubicBezTo>
                <a:cubicBezTo>
                  <a:pt x="16548" y="7264"/>
                  <a:pt x="16539" y="7279"/>
                  <a:pt x="16520" y="7295"/>
                </a:cubicBezTo>
                <a:cubicBezTo>
                  <a:pt x="16502" y="7310"/>
                  <a:pt x="16493" y="7326"/>
                  <a:pt x="16465" y="7326"/>
                </a:cubicBezTo>
                <a:cubicBezTo>
                  <a:pt x="16465" y="7326"/>
                  <a:pt x="16456" y="7326"/>
                  <a:pt x="16456" y="7310"/>
                </a:cubicBezTo>
                <a:close/>
                <a:moveTo>
                  <a:pt x="16795" y="13215"/>
                </a:moveTo>
                <a:cubicBezTo>
                  <a:pt x="16795" y="13215"/>
                  <a:pt x="16795" y="13215"/>
                  <a:pt x="16795" y="13215"/>
                </a:cubicBezTo>
                <a:cubicBezTo>
                  <a:pt x="16795" y="13215"/>
                  <a:pt x="16795" y="13215"/>
                  <a:pt x="16795" y="13215"/>
                </a:cubicBezTo>
                <a:close/>
                <a:moveTo>
                  <a:pt x="11486" y="9750"/>
                </a:moveTo>
                <a:cubicBezTo>
                  <a:pt x="11486" y="9750"/>
                  <a:pt x="11486" y="9750"/>
                  <a:pt x="11486" y="9750"/>
                </a:cubicBezTo>
                <a:cubicBezTo>
                  <a:pt x="11486" y="9750"/>
                  <a:pt x="11486" y="9750"/>
                  <a:pt x="11486" y="9750"/>
                </a:cubicBezTo>
                <a:cubicBezTo>
                  <a:pt x="11486" y="9750"/>
                  <a:pt x="11486" y="9750"/>
                  <a:pt x="11486" y="9750"/>
                </a:cubicBezTo>
                <a:cubicBezTo>
                  <a:pt x="11486" y="9750"/>
                  <a:pt x="11486" y="9750"/>
                  <a:pt x="11486" y="9750"/>
                </a:cubicBezTo>
                <a:close/>
                <a:moveTo>
                  <a:pt x="6947" y="14272"/>
                </a:moveTo>
                <a:cubicBezTo>
                  <a:pt x="6947" y="14272"/>
                  <a:pt x="6947" y="14272"/>
                  <a:pt x="6947" y="14272"/>
                </a:cubicBezTo>
                <a:cubicBezTo>
                  <a:pt x="6947" y="14272"/>
                  <a:pt x="6947" y="14272"/>
                  <a:pt x="6947" y="14272"/>
                </a:cubicBezTo>
                <a:cubicBezTo>
                  <a:pt x="6947" y="14272"/>
                  <a:pt x="6947" y="14272"/>
                  <a:pt x="6947" y="14272"/>
                </a:cubicBezTo>
                <a:cubicBezTo>
                  <a:pt x="6947" y="14272"/>
                  <a:pt x="6947" y="14272"/>
                  <a:pt x="6947" y="14272"/>
                </a:cubicBezTo>
                <a:close/>
                <a:moveTo>
                  <a:pt x="5217" y="3814"/>
                </a:moveTo>
                <a:cubicBezTo>
                  <a:pt x="5217" y="3814"/>
                  <a:pt x="5217" y="3814"/>
                  <a:pt x="5217" y="3814"/>
                </a:cubicBezTo>
                <a:cubicBezTo>
                  <a:pt x="5217" y="3814"/>
                  <a:pt x="5217" y="3814"/>
                  <a:pt x="5217" y="3814"/>
                </a:cubicBezTo>
                <a:cubicBezTo>
                  <a:pt x="5217" y="3814"/>
                  <a:pt x="5217" y="3814"/>
                  <a:pt x="5217" y="3814"/>
                </a:cubicBezTo>
                <a:cubicBezTo>
                  <a:pt x="5217" y="3814"/>
                  <a:pt x="5217" y="3814"/>
                  <a:pt x="5217" y="3814"/>
                </a:cubicBezTo>
                <a:close/>
                <a:moveTo>
                  <a:pt x="5482" y="4855"/>
                </a:moveTo>
                <a:cubicBezTo>
                  <a:pt x="5482" y="4855"/>
                  <a:pt x="5482" y="4855"/>
                  <a:pt x="5482" y="4855"/>
                </a:cubicBezTo>
                <a:cubicBezTo>
                  <a:pt x="5492" y="4855"/>
                  <a:pt x="5492" y="4855"/>
                  <a:pt x="5492" y="4855"/>
                </a:cubicBezTo>
                <a:cubicBezTo>
                  <a:pt x="5482" y="4870"/>
                  <a:pt x="5482" y="4902"/>
                  <a:pt x="5473" y="4933"/>
                </a:cubicBezTo>
                <a:cubicBezTo>
                  <a:pt x="5455" y="5010"/>
                  <a:pt x="5427" y="5072"/>
                  <a:pt x="5418" y="5166"/>
                </a:cubicBezTo>
                <a:cubicBezTo>
                  <a:pt x="5409" y="5181"/>
                  <a:pt x="5409" y="5197"/>
                  <a:pt x="5400" y="5197"/>
                </a:cubicBezTo>
                <a:cubicBezTo>
                  <a:pt x="5391" y="5212"/>
                  <a:pt x="5382" y="5212"/>
                  <a:pt x="5382" y="5228"/>
                </a:cubicBezTo>
                <a:cubicBezTo>
                  <a:pt x="5373" y="5243"/>
                  <a:pt x="5373" y="5274"/>
                  <a:pt x="5382" y="5290"/>
                </a:cubicBezTo>
                <a:cubicBezTo>
                  <a:pt x="5391" y="5290"/>
                  <a:pt x="5400" y="5290"/>
                  <a:pt x="5400" y="5290"/>
                </a:cubicBezTo>
                <a:cubicBezTo>
                  <a:pt x="5409" y="5306"/>
                  <a:pt x="5418" y="5321"/>
                  <a:pt x="5418" y="5337"/>
                </a:cubicBezTo>
                <a:cubicBezTo>
                  <a:pt x="5418" y="5352"/>
                  <a:pt x="5418" y="5352"/>
                  <a:pt x="5418" y="5368"/>
                </a:cubicBezTo>
                <a:cubicBezTo>
                  <a:pt x="5418" y="5399"/>
                  <a:pt x="5427" y="5414"/>
                  <a:pt x="5446" y="5399"/>
                </a:cubicBezTo>
                <a:cubicBezTo>
                  <a:pt x="5455" y="5399"/>
                  <a:pt x="5473" y="5399"/>
                  <a:pt x="5473" y="5383"/>
                </a:cubicBezTo>
                <a:cubicBezTo>
                  <a:pt x="5501" y="5337"/>
                  <a:pt x="5546" y="5321"/>
                  <a:pt x="5565" y="5243"/>
                </a:cubicBezTo>
                <a:cubicBezTo>
                  <a:pt x="5565" y="5243"/>
                  <a:pt x="5574" y="5243"/>
                  <a:pt x="5574" y="5243"/>
                </a:cubicBezTo>
                <a:cubicBezTo>
                  <a:pt x="5592" y="5259"/>
                  <a:pt x="5611" y="5274"/>
                  <a:pt x="5611" y="5306"/>
                </a:cubicBezTo>
                <a:cubicBezTo>
                  <a:pt x="5611" y="5321"/>
                  <a:pt x="5611" y="5337"/>
                  <a:pt x="5620" y="5352"/>
                </a:cubicBezTo>
                <a:cubicBezTo>
                  <a:pt x="5638" y="5352"/>
                  <a:pt x="5656" y="5368"/>
                  <a:pt x="5684" y="5383"/>
                </a:cubicBezTo>
                <a:cubicBezTo>
                  <a:pt x="5684" y="5383"/>
                  <a:pt x="5693" y="5383"/>
                  <a:pt x="5693" y="5383"/>
                </a:cubicBezTo>
                <a:cubicBezTo>
                  <a:pt x="5702" y="5368"/>
                  <a:pt x="5720" y="5352"/>
                  <a:pt x="5720" y="5337"/>
                </a:cubicBezTo>
                <a:cubicBezTo>
                  <a:pt x="5729" y="5321"/>
                  <a:pt x="5729" y="5290"/>
                  <a:pt x="5711" y="5274"/>
                </a:cubicBezTo>
                <a:cubicBezTo>
                  <a:pt x="5711" y="5274"/>
                  <a:pt x="5711" y="5274"/>
                  <a:pt x="5711" y="5274"/>
                </a:cubicBezTo>
                <a:cubicBezTo>
                  <a:pt x="5693" y="5259"/>
                  <a:pt x="5684" y="5243"/>
                  <a:pt x="5684" y="5212"/>
                </a:cubicBezTo>
                <a:cubicBezTo>
                  <a:pt x="5684" y="5166"/>
                  <a:pt x="5675" y="5135"/>
                  <a:pt x="5656" y="5119"/>
                </a:cubicBezTo>
                <a:cubicBezTo>
                  <a:pt x="5647" y="5104"/>
                  <a:pt x="5638" y="5072"/>
                  <a:pt x="5638" y="5057"/>
                </a:cubicBezTo>
                <a:cubicBezTo>
                  <a:pt x="5620" y="5010"/>
                  <a:pt x="5583" y="4995"/>
                  <a:pt x="5574" y="4933"/>
                </a:cubicBezTo>
                <a:cubicBezTo>
                  <a:pt x="5574" y="4933"/>
                  <a:pt x="5565" y="4933"/>
                  <a:pt x="5556" y="4933"/>
                </a:cubicBezTo>
                <a:cubicBezTo>
                  <a:pt x="5537" y="4917"/>
                  <a:pt x="5537" y="4917"/>
                  <a:pt x="5556" y="4902"/>
                </a:cubicBezTo>
                <a:cubicBezTo>
                  <a:pt x="5556" y="4886"/>
                  <a:pt x="5574" y="4870"/>
                  <a:pt x="5574" y="4855"/>
                </a:cubicBezTo>
                <a:cubicBezTo>
                  <a:pt x="5583" y="4839"/>
                  <a:pt x="5574" y="4824"/>
                  <a:pt x="5574" y="4824"/>
                </a:cubicBezTo>
                <a:cubicBezTo>
                  <a:pt x="5574" y="4808"/>
                  <a:pt x="5565" y="4808"/>
                  <a:pt x="5565" y="4824"/>
                </a:cubicBezTo>
                <a:cubicBezTo>
                  <a:pt x="5556" y="4824"/>
                  <a:pt x="5546" y="4839"/>
                  <a:pt x="5537" y="4824"/>
                </a:cubicBezTo>
                <a:cubicBezTo>
                  <a:pt x="5519" y="4824"/>
                  <a:pt x="5510" y="4824"/>
                  <a:pt x="5501" y="4824"/>
                </a:cubicBezTo>
                <a:cubicBezTo>
                  <a:pt x="5501" y="4824"/>
                  <a:pt x="5492" y="4839"/>
                  <a:pt x="5492" y="4855"/>
                </a:cubicBezTo>
                <a:cubicBezTo>
                  <a:pt x="5492" y="4855"/>
                  <a:pt x="5482" y="4855"/>
                  <a:pt x="5482" y="4855"/>
                </a:cubicBezTo>
                <a:close/>
                <a:moveTo>
                  <a:pt x="5922" y="21373"/>
                </a:moveTo>
                <a:cubicBezTo>
                  <a:pt x="5922" y="21373"/>
                  <a:pt x="5922" y="21373"/>
                  <a:pt x="5922" y="21373"/>
                </a:cubicBezTo>
                <a:cubicBezTo>
                  <a:pt x="5922" y="21373"/>
                  <a:pt x="5922" y="21373"/>
                  <a:pt x="5922" y="21373"/>
                </a:cubicBezTo>
                <a:cubicBezTo>
                  <a:pt x="5922" y="21373"/>
                  <a:pt x="5922" y="21373"/>
                  <a:pt x="5922" y="21373"/>
                </a:cubicBezTo>
                <a:cubicBezTo>
                  <a:pt x="5922" y="21373"/>
                  <a:pt x="5922" y="21373"/>
                  <a:pt x="5922" y="21373"/>
                </a:cubicBezTo>
                <a:close/>
                <a:moveTo>
                  <a:pt x="5839" y="3954"/>
                </a:moveTo>
                <a:cubicBezTo>
                  <a:pt x="5839" y="3954"/>
                  <a:pt x="5839" y="3954"/>
                  <a:pt x="5839" y="3954"/>
                </a:cubicBezTo>
                <a:cubicBezTo>
                  <a:pt x="5839" y="3954"/>
                  <a:pt x="5839" y="3954"/>
                  <a:pt x="5839" y="3954"/>
                </a:cubicBezTo>
                <a:cubicBezTo>
                  <a:pt x="5839" y="3954"/>
                  <a:pt x="5839" y="3954"/>
                  <a:pt x="5839" y="3954"/>
                </a:cubicBezTo>
                <a:cubicBezTo>
                  <a:pt x="5839" y="3954"/>
                  <a:pt x="5839" y="3954"/>
                  <a:pt x="5839" y="3954"/>
                </a:cubicBezTo>
                <a:close/>
                <a:moveTo>
                  <a:pt x="6352" y="8553"/>
                </a:moveTo>
                <a:cubicBezTo>
                  <a:pt x="6352" y="8553"/>
                  <a:pt x="6352" y="8553"/>
                  <a:pt x="6352" y="8553"/>
                </a:cubicBezTo>
                <a:cubicBezTo>
                  <a:pt x="6352" y="8553"/>
                  <a:pt x="6352" y="8553"/>
                  <a:pt x="6352" y="8553"/>
                </a:cubicBezTo>
                <a:cubicBezTo>
                  <a:pt x="6352" y="8553"/>
                  <a:pt x="6352" y="8553"/>
                  <a:pt x="6352" y="8553"/>
                </a:cubicBezTo>
                <a:cubicBezTo>
                  <a:pt x="6352" y="8553"/>
                  <a:pt x="6352" y="8553"/>
                  <a:pt x="6352" y="8553"/>
                </a:cubicBezTo>
                <a:close/>
                <a:moveTo>
                  <a:pt x="6050" y="21544"/>
                </a:moveTo>
                <a:cubicBezTo>
                  <a:pt x="6050" y="21544"/>
                  <a:pt x="6050" y="21544"/>
                  <a:pt x="6050" y="21544"/>
                </a:cubicBezTo>
                <a:cubicBezTo>
                  <a:pt x="6050" y="21544"/>
                  <a:pt x="6050" y="21544"/>
                  <a:pt x="6050" y="21544"/>
                </a:cubicBezTo>
                <a:close/>
                <a:moveTo>
                  <a:pt x="1702" y="4902"/>
                </a:moveTo>
                <a:cubicBezTo>
                  <a:pt x="1702" y="4902"/>
                  <a:pt x="1702" y="4902"/>
                  <a:pt x="1702" y="4902"/>
                </a:cubicBezTo>
                <a:cubicBezTo>
                  <a:pt x="1702" y="4902"/>
                  <a:pt x="1702" y="4902"/>
                  <a:pt x="1702" y="4902"/>
                </a:cubicBezTo>
                <a:cubicBezTo>
                  <a:pt x="1702" y="4902"/>
                  <a:pt x="1702" y="4902"/>
                  <a:pt x="1702" y="4902"/>
                </a:cubicBezTo>
                <a:cubicBezTo>
                  <a:pt x="1702" y="4902"/>
                  <a:pt x="1702" y="4902"/>
                  <a:pt x="1702" y="4902"/>
                </a:cubicBezTo>
                <a:close/>
                <a:moveTo>
                  <a:pt x="7889" y="14893"/>
                </a:moveTo>
                <a:cubicBezTo>
                  <a:pt x="7889" y="14893"/>
                  <a:pt x="7880" y="14878"/>
                  <a:pt x="7871" y="14878"/>
                </a:cubicBezTo>
                <a:cubicBezTo>
                  <a:pt x="7862" y="14862"/>
                  <a:pt x="7853" y="14847"/>
                  <a:pt x="7835" y="14862"/>
                </a:cubicBezTo>
                <a:cubicBezTo>
                  <a:pt x="7816" y="14862"/>
                  <a:pt x="7798" y="14847"/>
                  <a:pt x="7780" y="14816"/>
                </a:cubicBezTo>
                <a:cubicBezTo>
                  <a:pt x="7761" y="14800"/>
                  <a:pt x="7725" y="14785"/>
                  <a:pt x="7716" y="14738"/>
                </a:cubicBezTo>
                <a:cubicBezTo>
                  <a:pt x="7688" y="14676"/>
                  <a:pt x="7652" y="14645"/>
                  <a:pt x="7615" y="14614"/>
                </a:cubicBezTo>
                <a:cubicBezTo>
                  <a:pt x="7597" y="14598"/>
                  <a:pt x="7578" y="14598"/>
                  <a:pt x="7560" y="14598"/>
                </a:cubicBezTo>
                <a:cubicBezTo>
                  <a:pt x="7496" y="14598"/>
                  <a:pt x="7432" y="14583"/>
                  <a:pt x="7368" y="14552"/>
                </a:cubicBezTo>
                <a:cubicBezTo>
                  <a:pt x="7359" y="14552"/>
                  <a:pt x="7349" y="14552"/>
                  <a:pt x="7349" y="14552"/>
                </a:cubicBezTo>
                <a:cubicBezTo>
                  <a:pt x="7340" y="14552"/>
                  <a:pt x="7331" y="14567"/>
                  <a:pt x="7313" y="14583"/>
                </a:cubicBezTo>
                <a:cubicBezTo>
                  <a:pt x="7313" y="14583"/>
                  <a:pt x="7304" y="14583"/>
                  <a:pt x="7295" y="14567"/>
                </a:cubicBezTo>
                <a:cubicBezTo>
                  <a:pt x="7295" y="14536"/>
                  <a:pt x="7295" y="14520"/>
                  <a:pt x="7285" y="14489"/>
                </a:cubicBezTo>
                <a:cubicBezTo>
                  <a:pt x="7276" y="14489"/>
                  <a:pt x="7267" y="14458"/>
                  <a:pt x="7258" y="14458"/>
                </a:cubicBezTo>
                <a:cubicBezTo>
                  <a:pt x="7221" y="14458"/>
                  <a:pt x="7194" y="14427"/>
                  <a:pt x="7166" y="14396"/>
                </a:cubicBezTo>
                <a:cubicBezTo>
                  <a:pt x="7139" y="14381"/>
                  <a:pt x="7121" y="14365"/>
                  <a:pt x="7093" y="14365"/>
                </a:cubicBezTo>
                <a:cubicBezTo>
                  <a:pt x="7066" y="14365"/>
                  <a:pt x="7047" y="14365"/>
                  <a:pt x="7038" y="14412"/>
                </a:cubicBezTo>
                <a:cubicBezTo>
                  <a:pt x="7038" y="14412"/>
                  <a:pt x="7029" y="14412"/>
                  <a:pt x="7029" y="14412"/>
                </a:cubicBezTo>
                <a:cubicBezTo>
                  <a:pt x="7020" y="14412"/>
                  <a:pt x="7020" y="14412"/>
                  <a:pt x="7020" y="14396"/>
                </a:cubicBezTo>
                <a:cubicBezTo>
                  <a:pt x="7029" y="14396"/>
                  <a:pt x="7029" y="14381"/>
                  <a:pt x="7029" y="14365"/>
                </a:cubicBezTo>
                <a:cubicBezTo>
                  <a:pt x="7029" y="14334"/>
                  <a:pt x="7020" y="14318"/>
                  <a:pt x="7011" y="14303"/>
                </a:cubicBezTo>
                <a:cubicBezTo>
                  <a:pt x="6983" y="14287"/>
                  <a:pt x="6965" y="14287"/>
                  <a:pt x="6947" y="14272"/>
                </a:cubicBezTo>
                <a:cubicBezTo>
                  <a:pt x="6947" y="14287"/>
                  <a:pt x="6947" y="14287"/>
                  <a:pt x="6947" y="14303"/>
                </a:cubicBezTo>
                <a:cubicBezTo>
                  <a:pt x="6947" y="14303"/>
                  <a:pt x="6947" y="14303"/>
                  <a:pt x="6947" y="14303"/>
                </a:cubicBezTo>
                <a:cubicBezTo>
                  <a:pt x="6947" y="14303"/>
                  <a:pt x="6947" y="14303"/>
                  <a:pt x="6947" y="14303"/>
                </a:cubicBezTo>
                <a:cubicBezTo>
                  <a:pt x="6947" y="14303"/>
                  <a:pt x="6947" y="14303"/>
                  <a:pt x="6947" y="14303"/>
                </a:cubicBezTo>
                <a:cubicBezTo>
                  <a:pt x="6947" y="14303"/>
                  <a:pt x="6947" y="14303"/>
                  <a:pt x="6947" y="14303"/>
                </a:cubicBezTo>
                <a:cubicBezTo>
                  <a:pt x="6919" y="14287"/>
                  <a:pt x="6901" y="14287"/>
                  <a:pt x="6883" y="14318"/>
                </a:cubicBezTo>
                <a:cubicBezTo>
                  <a:pt x="6874" y="14303"/>
                  <a:pt x="6864" y="14303"/>
                  <a:pt x="6855" y="14303"/>
                </a:cubicBezTo>
                <a:cubicBezTo>
                  <a:pt x="6864" y="14272"/>
                  <a:pt x="6892" y="14256"/>
                  <a:pt x="6910" y="14241"/>
                </a:cubicBezTo>
                <a:cubicBezTo>
                  <a:pt x="6919" y="14210"/>
                  <a:pt x="6928" y="14179"/>
                  <a:pt x="6928" y="14148"/>
                </a:cubicBezTo>
                <a:cubicBezTo>
                  <a:pt x="6928" y="14116"/>
                  <a:pt x="6928" y="14101"/>
                  <a:pt x="6919" y="14070"/>
                </a:cubicBezTo>
                <a:cubicBezTo>
                  <a:pt x="6910" y="14054"/>
                  <a:pt x="6910" y="14023"/>
                  <a:pt x="6892" y="14008"/>
                </a:cubicBezTo>
                <a:cubicBezTo>
                  <a:pt x="6874" y="13977"/>
                  <a:pt x="6855" y="13914"/>
                  <a:pt x="6855" y="13868"/>
                </a:cubicBezTo>
                <a:cubicBezTo>
                  <a:pt x="6846" y="13837"/>
                  <a:pt x="6846" y="13821"/>
                  <a:pt x="6828" y="13790"/>
                </a:cubicBezTo>
                <a:cubicBezTo>
                  <a:pt x="6791" y="13728"/>
                  <a:pt x="6745" y="13650"/>
                  <a:pt x="6681" y="13619"/>
                </a:cubicBezTo>
                <a:cubicBezTo>
                  <a:pt x="6672" y="13619"/>
                  <a:pt x="6663" y="13619"/>
                  <a:pt x="6654" y="13604"/>
                </a:cubicBezTo>
                <a:cubicBezTo>
                  <a:pt x="6626" y="13588"/>
                  <a:pt x="6599" y="13588"/>
                  <a:pt x="6572" y="13588"/>
                </a:cubicBezTo>
                <a:cubicBezTo>
                  <a:pt x="6544" y="13588"/>
                  <a:pt x="6517" y="13588"/>
                  <a:pt x="6480" y="13588"/>
                </a:cubicBezTo>
                <a:cubicBezTo>
                  <a:pt x="6480" y="13588"/>
                  <a:pt x="6471" y="13573"/>
                  <a:pt x="6462" y="13573"/>
                </a:cubicBezTo>
                <a:cubicBezTo>
                  <a:pt x="6434" y="13542"/>
                  <a:pt x="6416" y="13495"/>
                  <a:pt x="6379" y="13495"/>
                </a:cubicBezTo>
                <a:cubicBezTo>
                  <a:pt x="6379" y="13495"/>
                  <a:pt x="6370" y="13479"/>
                  <a:pt x="6370" y="13464"/>
                </a:cubicBezTo>
                <a:cubicBezTo>
                  <a:pt x="6370" y="13448"/>
                  <a:pt x="6361" y="13433"/>
                  <a:pt x="6352" y="13417"/>
                </a:cubicBezTo>
                <a:cubicBezTo>
                  <a:pt x="6334" y="13386"/>
                  <a:pt x="6315" y="13355"/>
                  <a:pt x="6297" y="13324"/>
                </a:cubicBezTo>
                <a:cubicBezTo>
                  <a:pt x="6288" y="13308"/>
                  <a:pt x="6269" y="13293"/>
                  <a:pt x="6260" y="13293"/>
                </a:cubicBezTo>
                <a:cubicBezTo>
                  <a:pt x="6242" y="13277"/>
                  <a:pt x="6233" y="13277"/>
                  <a:pt x="6215" y="13277"/>
                </a:cubicBezTo>
                <a:cubicBezTo>
                  <a:pt x="6205" y="13277"/>
                  <a:pt x="6205" y="13277"/>
                  <a:pt x="6205" y="13262"/>
                </a:cubicBezTo>
                <a:cubicBezTo>
                  <a:pt x="6205" y="13215"/>
                  <a:pt x="6187" y="13184"/>
                  <a:pt x="6169" y="13169"/>
                </a:cubicBezTo>
                <a:cubicBezTo>
                  <a:pt x="6151" y="13153"/>
                  <a:pt x="6132" y="13137"/>
                  <a:pt x="6114" y="13122"/>
                </a:cubicBezTo>
                <a:cubicBezTo>
                  <a:pt x="6105" y="13122"/>
                  <a:pt x="6096" y="13106"/>
                  <a:pt x="6096" y="13106"/>
                </a:cubicBezTo>
                <a:cubicBezTo>
                  <a:pt x="6096" y="13075"/>
                  <a:pt x="6105" y="13075"/>
                  <a:pt x="6114" y="13075"/>
                </a:cubicBezTo>
                <a:cubicBezTo>
                  <a:pt x="6114" y="13075"/>
                  <a:pt x="6114" y="13075"/>
                  <a:pt x="6114" y="13075"/>
                </a:cubicBezTo>
                <a:cubicBezTo>
                  <a:pt x="6123" y="13075"/>
                  <a:pt x="6123" y="13060"/>
                  <a:pt x="6123" y="13060"/>
                </a:cubicBezTo>
                <a:cubicBezTo>
                  <a:pt x="6123" y="13044"/>
                  <a:pt x="6123" y="13044"/>
                  <a:pt x="6114" y="13044"/>
                </a:cubicBezTo>
                <a:cubicBezTo>
                  <a:pt x="6096" y="13029"/>
                  <a:pt x="6068" y="13044"/>
                  <a:pt x="6050" y="13044"/>
                </a:cubicBezTo>
                <a:cubicBezTo>
                  <a:pt x="6032" y="13044"/>
                  <a:pt x="6022" y="13029"/>
                  <a:pt x="6013" y="13013"/>
                </a:cubicBezTo>
                <a:cubicBezTo>
                  <a:pt x="6004" y="13013"/>
                  <a:pt x="5995" y="13013"/>
                  <a:pt x="5995" y="13013"/>
                </a:cubicBezTo>
                <a:cubicBezTo>
                  <a:pt x="5995" y="13029"/>
                  <a:pt x="5995" y="13044"/>
                  <a:pt x="5986" y="13060"/>
                </a:cubicBezTo>
                <a:cubicBezTo>
                  <a:pt x="5967" y="13091"/>
                  <a:pt x="5922" y="13122"/>
                  <a:pt x="5894" y="13091"/>
                </a:cubicBezTo>
                <a:cubicBezTo>
                  <a:pt x="5876" y="13060"/>
                  <a:pt x="5858" y="13060"/>
                  <a:pt x="5830" y="13060"/>
                </a:cubicBezTo>
                <a:cubicBezTo>
                  <a:pt x="5812" y="13060"/>
                  <a:pt x="5784" y="13075"/>
                  <a:pt x="5757" y="13075"/>
                </a:cubicBezTo>
                <a:cubicBezTo>
                  <a:pt x="5748" y="13075"/>
                  <a:pt x="5739" y="13060"/>
                  <a:pt x="5739" y="13044"/>
                </a:cubicBezTo>
                <a:cubicBezTo>
                  <a:pt x="5739" y="13044"/>
                  <a:pt x="5739" y="13029"/>
                  <a:pt x="5739" y="13029"/>
                </a:cubicBezTo>
                <a:cubicBezTo>
                  <a:pt x="5729" y="12998"/>
                  <a:pt x="5720" y="12982"/>
                  <a:pt x="5702" y="12982"/>
                </a:cubicBezTo>
                <a:cubicBezTo>
                  <a:pt x="5693" y="12967"/>
                  <a:pt x="5684" y="12967"/>
                  <a:pt x="5675" y="12967"/>
                </a:cubicBezTo>
                <a:cubicBezTo>
                  <a:pt x="5647" y="12967"/>
                  <a:pt x="5638" y="12935"/>
                  <a:pt x="5629" y="12904"/>
                </a:cubicBezTo>
                <a:cubicBezTo>
                  <a:pt x="5629" y="12889"/>
                  <a:pt x="5629" y="12889"/>
                  <a:pt x="5620" y="12889"/>
                </a:cubicBezTo>
                <a:cubicBezTo>
                  <a:pt x="5611" y="12889"/>
                  <a:pt x="5592" y="12889"/>
                  <a:pt x="5592" y="12904"/>
                </a:cubicBezTo>
                <a:cubicBezTo>
                  <a:pt x="5592" y="12920"/>
                  <a:pt x="5583" y="12920"/>
                  <a:pt x="5583" y="12935"/>
                </a:cubicBezTo>
                <a:cubicBezTo>
                  <a:pt x="5583" y="12967"/>
                  <a:pt x="5574" y="12982"/>
                  <a:pt x="5556" y="12998"/>
                </a:cubicBezTo>
                <a:cubicBezTo>
                  <a:pt x="5546" y="12998"/>
                  <a:pt x="5528" y="13013"/>
                  <a:pt x="5519" y="13013"/>
                </a:cubicBezTo>
                <a:cubicBezTo>
                  <a:pt x="5510" y="13029"/>
                  <a:pt x="5510" y="13013"/>
                  <a:pt x="5501" y="12998"/>
                </a:cubicBezTo>
                <a:cubicBezTo>
                  <a:pt x="5501" y="12998"/>
                  <a:pt x="5492" y="12982"/>
                  <a:pt x="5501" y="12967"/>
                </a:cubicBezTo>
                <a:cubicBezTo>
                  <a:pt x="5510" y="12951"/>
                  <a:pt x="5519" y="12935"/>
                  <a:pt x="5537" y="12904"/>
                </a:cubicBezTo>
                <a:cubicBezTo>
                  <a:pt x="5537" y="12904"/>
                  <a:pt x="5537" y="12873"/>
                  <a:pt x="5528" y="12858"/>
                </a:cubicBezTo>
                <a:cubicBezTo>
                  <a:pt x="5519" y="12858"/>
                  <a:pt x="5510" y="12858"/>
                  <a:pt x="5501" y="12858"/>
                </a:cubicBezTo>
                <a:cubicBezTo>
                  <a:pt x="5482" y="12858"/>
                  <a:pt x="5464" y="12873"/>
                  <a:pt x="5455" y="12889"/>
                </a:cubicBezTo>
                <a:cubicBezTo>
                  <a:pt x="5437" y="12920"/>
                  <a:pt x="5418" y="12951"/>
                  <a:pt x="5391" y="12967"/>
                </a:cubicBezTo>
                <a:cubicBezTo>
                  <a:pt x="5363" y="12967"/>
                  <a:pt x="5336" y="12967"/>
                  <a:pt x="5318" y="12998"/>
                </a:cubicBezTo>
                <a:cubicBezTo>
                  <a:pt x="5318" y="13013"/>
                  <a:pt x="5308" y="12998"/>
                  <a:pt x="5299" y="12998"/>
                </a:cubicBezTo>
                <a:cubicBezTo>
                  <a:pt x="5281" y="12998"/>
                  <a:pt x="5272" y="13013"/>
                  <a:pt x="5263" y="13029"/>
                </a:cubicBezTo>
                <a:cubicBezTo>
                  <a:pt x="5244" y="13060"/>
                  <a:pt x="5235" y="13091"/>
                  <a:pt x="5226" y="13122"/>
                </a:cubicBezTo>
                <a:cubicBezTo>
                  <a:pt x="5226" y="13153"/>
                  <a:pt x="5217" y="13184"/>
                  <a:pt x="5199" y="13200"/>
                </a:cubicBezTo>
                <a:cubicBezTo>
                  <a:pt x="5189" y="13215"/>
                  <a:pt x="5171" y="13246"/>
                  <a:pt x="5162" y="13262"/>
                </a:cubicBezTo>
                <a:cubicBezTo>
                  <a:pt x="5153" y="13277"/>
                  <a:pt x="5153" y="13293"/>
                  <a:pt x="5153" y="13308"/>
                </a:cubicBezTo>
                <a:cubicBezTo>
                  <a:pt x="5153" y="13308"/>
                  <a:pt x="5153" y="13308"/>
                  <a:pt x="5153" y="13308"/>
                </a:cubicBezTo>
                <a:cubicBezTo>
                  <a:pt x="5153" y="13324"/>
                  <a:pt x="5153" y="13324"/>
                  <a:pt x="5153" y="13324"/>
                </a:cubicBezTo>
                <a:cubicBezTo>
                  <a:pt x="5153" y="13308"/>
                  <a:pt x="5153" y="13308"/>
                  <a:pt x="5153" y="13308"/>
                </a:cubicBezTo>
                <a:cubicBezTo>
                  <a:pt x="5153" y="13308"/>
                  <a:pt x="5153" y="13308"/>
                  <a:pt x="5153" y="13308"/>
                </a:cubicBezTo>
                <a:cubicBezTo>
                  <a:pt x="5144" y="13308"/>
                  <a:pt x="5144" y="13308"/>
                  <a:pt x="5135" y="13308"/>
                </a:cubicBezTo>
                <a:cubicBezTo>
                  <a:pt x="5125" y="13277"/>
                  <a:pt x="5107" y="13262"/>
                  <a:pt x="5098" y="13246"/>
                </a:cubicBezTo>
                <a:cubicBezTo>
                  <a:pt x="5080" y="13215"/>
                  <a:pt x="5061" y="13200"/>
                  <a:pt x="5034" y="13184"/>
                </a:cubicBezTo>
                <a:cubicBezTo>
                  <a:pt x="4997" y="13169"/>
                  <a:pt x="4970" y="13169"/>
                  <a:pt x="4942" y="13200"/>
                </a:cubicBezTo>
                <a:cubicBezTo>
                  <a:pt x="4933" y="13215"/>
                  <a:pt x="4924" y="13215"/>
                  <a:pt x="4915" y="13231"/>
                </a:cubicBezTo>
                <a:cubicBezTo>
                  <a:pt x="4887" y="13246"/>
                  <a:pt x="4869" y="13262"/>
                  <a:pt x="4842" y="13231"/>
                </a:cubicBezTo>
                <a:cubicBezTo>
                  <a:pt x="4805" y="13231"/>
                  <a:pt x="4778" y="13184"/>
                  <a:pt x="4750" y="13122"/>
                </a:cubicBezTo>
                <a:cubicBezTo>
                  <a:pt x="4732" y="13091"/>
                  <a:pt x="4723" y="13060"/>
                  <a:pt x="4714" y="13029"/>
                </a:cubicBezTo>
                <a:cubicBezTo>
                  <a:pt x="4704" y="13013"/>
                  <a:pt x="4704" y="12998"/>
                  <a:pt x="4704" y="12982"/>
                </a:cubicBezTo>
                <a:cubicBezTo>
                  <a:pt x="4704" y="12935"/>
                  <a:pt x="4704" y="12889"/>
                  <a:pt x="4723" y="12858"/>
                </a:cubicBezTo>
                <a:cubicBezTo>
                  <a:pt x="4732" y="12842"/>
                  <a:pt x="4732" y="12827"/>
                  <a:pt x="4732" y="12811"/>
                </a:cubicBezTo>
                <a:cubicBezTo>
                  <a:pt x="4732" y="12765"/>
                  <a:pt x="4741" y="12718"/>
                  <a:pt x="4750" y="12671"/>
                </a:cubicBezTo>
                <a:cubicBezTo>
                  <a:pt x="4759" y="12625"/>
                  <a:pt x="4750" y="12578"/>
                  <a:pt x="4750" y="12547"/>
                </a:cubicBezTo>
                <a:cubicBezTo>
                  <a:pt x="4750" y="12531"/>
                  <a:pt x="4750" y="12516"/>
                  <a:pt x="4750" y="12516"/>
                </a:cubicBezTo>
                <a:cubicBezTo>
                  <a:pt x="4741" y="12516"/>
                  <a:pt x="4723" y="12500"/>
                  <a:pt x="4714" y="12500"/>
                </a:cubicBezTo>
                <a:cubicBezTo>
                  <a:pt x="4714" y="12500"/>
                  <a:pt x="4714" y="12500"/>
                  <a:pt x="4714" y="12500"/>
                </a:cubicBezTo>
                <a:cubicBezTo>
                  <a:pt x="4714" y="12500"/>
                  <a:pt x="4714" y="12500"/>
                  <a:pt x="4723" y="12500"/>
                </a:cubicBezTo>
                <a:cubicBezTo>
                  <a:pt x="4714" y="12500"/>
                  <a:pt x="4714" y="12500"/>
                  <a:pt x="4714" y="12500"/>
                </a:cubicBezTo>
                <a:cubicBezTo>
                  <a:pt x="4714" y="12500"/>
                  <a:pt x="4714" y="12500"/>
                  <a:pt x="4714" y="12500"/>
                </a:cubicBezTo>
                <a:cubicBezTo>
                  <a:pt x="4695" y="12469"/>
                  <a:pt x="4677" y="12454"/>
                  <a:pt x="4659" y="12454"/>
                </a:cubicBezTo>
                <a:cubicBezTo>
                  <a:pt x="4631" y="12454"/>
                  <a:pt x="4604" y="12438"/>
                  <a:pt x="4585" y="12438"/>
                </a:cubicBezTo>
                <a:cubicBezTo>
                  <a:pt x="4558" y="12423"/>
                  <a:pt x="4531" y="12454"/>
                  <a:pt x="4503" y="12454"/>
                </a:cubicBezTo>
                <a:cubicBezTo>
                  <a:pt x="4485" y="12438"/>
                  <a:pt x="4466" y="12454"/>
                  <a:pt x="4439" y="12454"/>
                </a:cubicBezTo>
                <a:cubicBezTo>
                  <a:pt x="4430" y="12454"/>
                  <a:pt x="4412" y="12454"/>
                  <a:pt x="4402" y="12438"/>
                </a:cubicBezTo>
                <a:cubicBezTo>
                  <a:pt x="4393" y="12438"/>
                  <a:pt x="4393" y="12423"/>
                  <a:pt x="4393" y="12423"/>
                </a:cubicBezTo>
                <a:cubicBezTo>
                  <a:pt x="4421" y="12376"/>
                  <a:pt x="4430" y="12329"/>
                  <a:pt x="4430" y="12283"/>
                </a:cubicBezTo>
                <a:cubicBezTo>
                  <a:pt x="4430" y="12252"/>
                  <a:pt x="4430" y="12221"/>
                  <a:pt x="4439" y="12190"/>
                </a:cubicBezTo>
                <a:cubicBezTo>
                  <a:pt x="4439" y="12190"/>
                  <a:pt x="4439" y="12174"/>
                  <a:pt x="4448" y="12174"/>
                </a:cubicBezTo>
                <a:cubicBezTo>
                  <a:pt x="4466" y="12174"/>
                  <a:pt x="4476" y="12143"/>
                  <a:pt x="4485" y="12127"/>
                </a:cubicBezTo>
                <a:cubicBezTo>
                  <a:pt x="4485" y="12096"/>
                  <a:pt x="4494" y="12050"/>
                  <a:pt x="4485" y="12034"/>
                </a:cubicBezTo>
                <a:cubicBezTo>
                  <a:pt x="4485" y="11988"/>
                  <a:pt x="4494" y="11941"/>
                  <a:pt x="4512" y="11910"/>
                </a:cubicBezTo>
                <a:cubicBezTo>
                  <a:pt x="4521" y="11894"/>
                  <a:pt x="4531" y="11879"/>
                  <a:pt x="4540" y="11848"/>
                </a:cubicBezTo>
                <a:cubicBezTo>
                  <a:pt x="4549" y="11848"/>
                  <a:pt x="4549" y="11832"/>
                  <a:pt x="4549" y="11817"/>
                </a:cubicBezTo>
                <a:cubicBezTo>
                  <a:pt x="4558" y="11786"/>
                  <a:pt x="4540" y="11754"/>
                  <a:pt x="4521" y="11754"/>
                </a:cubicBezTo>
                <a:cubicBezTo>
                  <a:pt x="4494" y="11754"/>
                  <a:pt x="4457" y="11739"/>
                  <a:pt x="4430" y="11770"/>
                </a:cubicBezTo>
                <a:cubicBezTo>
                  <a:pt x="4402" y="11786"/>
                  <a:pt x="4384" y="11786"/>
                  <a:pt x="4357" y="11786"/>
                </a:cubicBezTo>
                <a:cubicBezTo>
                  <a:pt x="4329" y="11786"/>
                  <a:pt x="4311" y="11817"/>
                  <a:pt x="4302" y="11848"/>
                </a:cubicBezTo>
                <a:cubicBezTo>
                  <a:pt x="4302" y="11863"/>
                  <a:pt x="4293" y="11894"/>
                  <a:pt x="4293" y="11910"/>
                </a:cubicBezTo>
                <a:cubicBezTo>
                  <a:pt x="4283" y="11972"/>
                  <a:pt x="4265" y="12034"/>
                  <a:pt x="4238" y="12081"/>
                </a:cubicBezTo>
                <a:cubicBezTo>
                  <a:pt x="4219" y="12143"/>
                  <a:pt x="4201" y="12143"/>
                  <a:pt x="4174" y="12127"/>
                </a:cubicBezTo>
                <a:cubicBezTo>
                  <a:pt x="4164" y="12112"/>
                  <a:pt x="4155" y="12112"/>
                  <a:pt x="4137" y="12127"/>
                </a:cubicBezTo>
                <a:cubicBezTo>
                  <a:pt x="4109" y="12127"/>
                  <a:pt x="4091" y="12158"/>
                  <a:pt x="4064" y="12158"/>
                </a:cubicBezTo>
                <a:cubicBezTo>
                  <a:pt x="4045" y="12174"/>
                  <a:pt x="4018" y="12174"/>
                  <a:pt x="4000" y="12143"/>
                </a:cubicBezTo>
                <a:cubicBezTo>
                  <a:pt x="3991" y="12112"/>
                  <a:pt x="3972" y="12096"/>
                  <a:pt x="3954" y="12096"/>
                </a:cubicBezTo>
                <a:cubicBezTo>
                  <a:pt x="3936" y="12081"/>
                  <a:pt x="3917" y="12050"/>
                  <a:pt x="3908" y="12019"/>
                </a:cubicBezTo>
                <a:cubicBezTo>
                  <a:pt x="3899" y="11972"/>
                  <a:pt x="3890" y="11925"/>
                  <a:pt x="3862" y="11894"/>
                </a:cubicBezTo>
                <a:cubicBezTo>
                  <a:pt x="3853" y="11879"/>
                  <a:pt x="3853" y="11848"/>
                  <a:pt x="3853" y="11832"/>
                </a:cubicBezTo>
                <a:cubicBezTo>
                  <a:pt x="3844" y="11786"/>
                  <a:pt x="3844" y="11754"/>
                  <a:pt x="3835" y="11708"/>
                </a:cubicBezTo>
                <a:cubicBezTo>
                  <a:pt x="3835" y="11677"/>
                  <a:pt x="3835" y="11661"/>
                  <a:pt x="3835" y="11630"/>
                </a:cubicBezTo>
                <a:cubicBezTo>
                  <a:pt x="3835" y="11537"/>
                  <a:pt x="3844" y="11444"/>
                  <a:pt x="3853" y="11350"/>
                </a:cubicBezTo>
                <a:cubicBezTo>
                  <a:pt x="3862" y="11335"/>
                  <a:pt x="3862" y="11304"/>
                  <a:pt x="3872" y="11304"/>
                </a:cubicBezTo>
                <a:cubicBezTo>
                  <a:pt x="3890" y="11257"/>
                  <a:pt x="3890" y="11211"/>
                  <a:pt x="3890" y="11164"/>
                </a:cubicBezTo>
                <a:cubicBezTo>
                  <a:pt x="3881" y="11102"/>
                  <a:pt x="3890" y="11040"/>
                  <a:pt x="3908" y="10977"/>
                </a:cubicBezTo>
                <a:cubicBezTo>
                  <a:pt x="3917" y="10931"/>
                  <a:pt x="3936" y="10884"/>
                  <a:pt x="3972" y="10869"/>
                </a:cubicBezTo>
                <a:cubicBezTo>
                  <a:pt x="4009" y="10869"/>
                  <a:pt x="4036" y="10838"/>
                  <a:pt x="4073" y="10791"/>
                </a:cubicBezTo>
                <a:cubicBezTo>
                  <a:pt x="4091" y="10760"/>
                  <a:pt x="4119" y="10760"/>
                  <a:pt x="4137" y="10744"/>
                </a:cubicBezTo>
                <a:cubicBezTo>
                  <a:pt x="4155" y="10729"/>
                  <a:pt x="4183" y="10729"/>
                  <a:pt x="4201" y="10744"/>
                </a:cubicBezTo>
                <a:cubicBezTo>
                  <a:pt x="4219" y="10760"/>
                  <a:pt x="4238" y="10760"/>
                  <a:pt x="4247" y="10744"/>
                </a:cubicBezTo>
                <a:cubicBezTo>
                  <a:pt x="4265" y="10744"/>
                  <a:pt x="4283" y="10744"/>
                  <a:pt x="4293" y="10775"/>
                </a:cubicBezTo>
                <a:cubicBezTo>
                  <a:pt x="4311" y="10822"/>
                  <a:pt x="4338" y="10822"/>
                  <a:pt x="4366" y="10807"/>
                </a:cubicBezTo>
                <a:cubicBezTo>
                  <a:pt x="4384" y="10807"/>
                  <a:pt x="4393" y="10791"/>
                  <a:pt x="4412" y="10791"/>
                </a:cubicBezTo>
                <a:cubicBezTo>
                  <a:pt x="4412" y="10760"/>
                  <a:pt x="4421" y="10729"/>
                  <a:pt x="4421" y="10713"/>
                </a:cubicBezTo>
                <a:cubicBezTo>
                  <a:pt x="4421" y="10682"/>
                  <a:pt x="4439" y="10667"/>
                  <a:pt x="4448" y="10667"/>
                </a:cubicBezTo>
                <a:cubicBezTo>
                  <a:pt x="4457" y="10651"/>
                  <a:pt x="4466" y="10651"/>
                  <a:pt x="4476" y="10651"/>
                </a:cubicBezTo>
                <a:cubicBezTo>
                  <a:pt x="4512" y="10636"/>
                  <a:pt x="4549" y="10651"/>
                  <a:pt x="4595" y="10651"/>
                </a:cubicBezTo>
                <a:cubicBezTo>
                  <a:pt x="4631" y="10651"/>
                  <a:pt x="4668" y="10667"/>
                  <a:pt x="4695" y="10729"/>
                </a:cubicBezTo>
                <a:cubicBezTo>
                  <a:pt x="4704" y="10744"/>
                  <a:pt x="4723" y="10744"/>
                  <a:pt x="4732" y="10729"/>
                </a:cubicBezTo>
                <a:cubicBezTo>
                  <a:pt x="4750" y="10729"/>
                  <a:pt x="4759" y="10713"/>
                  <a:pt x="4768" y="10713"/>
                </a:cubicBezTo>
                <a:cubicBezTo>
                  <a:pt x="4778" y="10698"/>
                  <a:pt x="4787" y="10713"/>
                  <a:pt x="4796" y="10729"/>
                </a:cubicBezTo>
                <a:cubicBezTo>
                  <a:pt x="4814" y="10760"/>
                  <a:pt x="4833" y="10791"/>
                  <a:pt x="4842" y="10822"/>
                </a:cubicBezTo>
                <a:cubicBezTo>
                  <a:pt x="4851" y="10853"/>
                  <a:pt x="4851" y="10869"/>
                  <a:pt x="4851" y="10900"/>
                </a:cubicBezTo>
                <a:cubicBezTo>
                  <a:pt x="4851" y="10900"/>
                  <a:pt x="4842" y="10915"/>
                  <a:pt x="4842" y="10931"/>
                </a:cubicBezTo>
                <a:cubicBezTo>
                  <a:pt x="4833" y="10962"/>
                  <a:pt x="4833" y="10977"/>
                  <a:pt x="4851" y="11009"/>
                </a:cubicBezTo>
                <a:cubicBezTo>
                  <a:pt x="4860" y="11086"/>
                  <a:pt x="4878" y="11148"/>
                  <a:pt x="4897" y="11211"/>
                </a:cubicBezTo>
                <a:cubicBezTo>
                  <a:pt x="4906" y="11257"/>
                  <a:pt x="4924" y="11273"/>
                  <a:pt x="4933" y="11304"/>
                </a:cubicBezTo>
                <a:cubicBezTo>
                  <a:pt x="4952" y="11335"/>
                  <a:pt x="4979" y="11319"/>
                  <a:pt x="4988" y="11304"/>
                </a:cubicBezTo>
                <a:cubicBezTo>
                  <a:pt x="5006" y="11242"/>
                  <a:pt x="5016" y="11179"/>
                  <a:pt x="5016" y="11117"/>
                </a:cubicBezTo>
                <a:cubicBezTo>
                  <a:pt x="5025" y="11102"/>
                  <a:pt x="5025" y="11102"/>
                  <a:pt x="5016" y="11086"/>
                </a:cubicBezTo>
                <a:cubicBezTo>
                  <a:pt x="5016" y="11055"/>
                  <a:pt x="5006" y="11024"/>
                  <a:pt x="4997" y="10993"/>
                </a:cubicBezTo>
                <a:cubicBezTo>
                  <a:pt x="4997" y="10946"/>
                  <a:pt x="4997" y="10915"/>
                  <a:pt x="4997" y="10884"/>
                </a:cubicBezTo>
                <a:cubicBezTo>
                  <a:pt x="4988" y="10869"/>
                  <a:pt x="4988" y="10869"/>
                  <a:pt x="4988" y="10869"/>
                </a:cubicBezTo>
                <a:cubicBezTo>
                  <a:pt x="4970" y="10760"/>
                  <a:pt x="4970" y="10651"/>
                  <a:pt x="4979" y="10542"/>
                </a:cubicBezTo>
                <a:cubicBezTo>
                  <a:pt x="4979" y="10527"/>
                  <a:pt x="4979" y="10511"/>
                  <a:pt x="4988" y="10496"/>
                </a:cubicBezTo>
                <a:cubicBezTo>
                  <a:pt x="5016" y="10449"/>
                  <a:pt x="5043" y="10387"/>
                  <a:pt x="5080" y="10356"/>
                </a:cubicBezTo>
                <a:cubicBezTo>
                  <a:pt x="5089" y="10356"/>
                  <a:pt x="5098" y="10356"/>
                  <a:pt x="5098" y="10356"/>
                </a:cubicBezTo>
                <a:cubicBezTo>
                  <a:pt x="5116" y="10340"/>
                  <a:pt x="5125" y="10325"/>
                  <a:pt x="5135" y="10309"/>
                </a:cubicBezTo>
                <a:cubicBezTo>
                  <a:pt x="5144" y="10294"/>
                  <a:pt x="5153" y="10263"/>
                  <a:pt x="5162" y="10247"/>
                </a:cubicBezTo>
                <a:cubicBezTo>
                  <a:pt x="5171" y="10247"/>
                  <a:pt x="5180" y="10232"/>
                  <a:pt x="5189" y="10216"/>
                </a:cubicBezTo>
                <a:cubicBezTo>
                  <a:pt x="5208" y="10216"/>
                  <a:pt x="5217" y="10185"/>
                  <a:pt x="5235" y="10169"/>
                </a:cubicBezTo>
                <a:cubicBezTo>
                  <a:pt x="5254" y="10138"/>
                  <a:pt x="5281" y="10107"/>
                  <a:pt x="5308" y="10092"/>
                </a:cubicBezTo>
                <a:cubicBezTo>
                  <a:pt x="5327" y="10092"/>
                  <a:pt x="5336" y="10076"/>
                  <a:pt x="5336" y="10045"/>
                </a:cubicBezTo>
                <a:cubicBezTo>
                  <a:pt x="5336" y="10030"/>
                  <a:pt x="5345" y="10030"/>
                  <a:pt x="5345" y="10030"/>
                </a:cubicBezTo>
                <a:cubicBezTo>
                  <a:pt x="5354" y="10014"/>
                  <a:pt x="5363" y="9998"/>
                  <a:pt x="5373" y="9983"/>
                </a:cubicBezTo>
                <a:cubicBezTo>
                  <a:pt x="5382" y="9983"/>
                  <a:pt x="5382" y="9967"/>
                  <a:pt x="5382" y="9952"/>
                </a:cubicBezTo>
                <a:cubicBezTo>
                  <a:pt x="5373" y="9936"/>
                  <a:pt x="5363" y="9921"/>
                  <a:pt x="5373" y="9890"/>
                </a:cubicBezTo>
                <a:cubicBezTo>
                  <a:pt x="5382" y="9859"/>
                  <a:pt x="5382" y="9828"/>
                  <a:pt x="5373" y="9796"/>
                </a:cubicBezTo>
                <a:cubicBezTo>
                  <a:pt x="5363" y="9781"/>
                  <a:pt x="5363" y="9765"/>
                  <a:pt x="5363" y="9750"/>
                </a:cubicBezTo>
                <a:cubicBezTo>
                  <a:pt x="5363" y="9703"/>
                  <a:pt x="5373" y="9672"/>
                  <a:pt x="5373" y="9626"/>
                </a:cubicBezTo>
                <a:cubicBezTo>
                  <a:pt x="5373" y="9626"/>
                  <a:pt x="5373" y="9626"/>
                  <a:pt x="5382" y="9626"/>
                </a:cubicBezTo>
                <a:cubicBezTo>
                  <a:pt x="5382" y="9626"/>
                  <a:pt x="5382" y="9626"/>
                  <a:pt x="5382" y="9626"/>
                </a:cubicBezTo>
                <a:cubicBezTo>
                  <a:pt x="5400" y="9641"/>
                  <a:pt x="5391" y="9672"/>
                  <a:pt x="5391" y="9688"/>
                </a:cubicBezTo>
                <a:cubicBezTo>
                  <a:pt x="5391" y="9703"/>
                  <a:pt x="5400" y="9703"/>
                  <a:pt x="5400" y="9703"/>
                </a:cubicBezTo>
                <a:cubicBezTo>
                  <a:pt x="5400" y="9703"/>
                  <a:pt x="5409" y="9703"/>
                  <a:pt x="5409" y="9703"/>
                </a:cubicBezTo>
                <a:cubicBezTo>
                  <a:pt x="5427" y="9672"/>
                  <a:pt x="5437" y="9641"/>
                  <a:pt x="5455" y="9610"/>
                </a:cubicBezTo>
                <a:cubicBezTo>
                  <a:pt x="5455" y="9594"/>
                  <a:pt x="5455" y="9563"/>
                  <a:pt x="5455" y="9548"/>
                </a:cubicBezTo>
                <a:cubicBezTo>
                  <a:pt x="5464" y="9532"/>
                  <a:pt x="5455" y="9532"/>
                  <a:pt x="5455" y="9517"/>
                </a:cubicBezTo>
                <a:cubicBezTo>
                  <a:pt x="5455" y="9501"/>
                  <a:pt x="5464" y="9501"/>
                  <a:pt x="5473" y="9501"/>
                </a:cubicBezTo>
                <a:cubicBezTo>
                  <a:pt x="5482" y="9501"/>
                  <a:pt x="5492" y="9486"/>
                  <a:pt x="5501" y="9470"/>
                </a:cubicBezTo>
                <a:cubicBezTo>
                  <a:pt x="5528" y="9424"/>
                  <a:pt x="5546" y="9377"/>
                  <a:pt x="5546" y="9330"/>
                </a:cubicBezTo>
                <a:cubicBezTo>
                  <a:pt x="5556" y="9284"/>
                  <a:pt x="5574" y="9268"/>
                  <a:pt x="5592" y="9268"/>
                </a:cubicBezTo>
                <a:cubicBezTo>
                  <a:pt x="5611" y="9268"/>
                  <a:pt x="5629" y="9253"/>
                  <a:pt x="5638" y="9253"/>
                </a:cubicBezTo>
                <a:cubicBezTo>
                  <a:pt x="5647" y="9253"/>
                  <a:pt x="5656" y="9237"/>
                  <a:pt x="5665" y="9237"/>
                </a:cubicBezTo>
                <a:cubicBezTo>
                  <a:pt x="5665" y="9237"/>
                  <a:pt x="5665" y="9222"/>
                  <a:pt x="5665" y="9222"/>
                </a:cubicBezTo>
                <a:cubicBezTo>
                  <a:pt x="5665" y="9222"/>
                  <a:pt x="5665" y="9206"/>
                  <a:pt x="5665" y="9206"/>
                </a:cubicBezTo>
                <a:cubicBezTo>
                  <a:pt x="5656" y="9206"/>
                  <a:pt x="5656" y="9206"/>
                  <a:pt x="5647" y="9206"/>
                </a:cubicBezTo>
                <a:cubicBezTo>
                  <a:pt x="5638" y="9206"/>
                  <a:pt x="5638" y="9206"/>
                  <a:pt x="5638" y="9190"/>
                </a:cubicBezTo>
                <a:cubicBezTo>
                  <a:pt x="5638" y="9190"/>
                  <a:pt x="5647" y="9190"/>
                  <a:pt x="5647" y="9190"/>
                </a:cubicBezTo>
                <a:cubicBezTo>
                  <a:pt x="5647" y="9190"/>
                  <a:pt x="5647" y="9190"/>
                  <a:pt x="5656" y="9190"/>
                </a:cubicBezTo>
                <a:cubicBezTo>
                  <a:pt x="5702" y="9190"/>
                  <a:pt x="5739" y="9159"/>
                  <a:pt x="5784" y="9159"/>
                </a:cubicBezTo>
                <a:cubicBezTo>
                  <a:pt x="5794" y="9159"/>
                  <a:pt x="5803" y="9144"/>
                  <a:pt x="5812" y="9144"/>
                </a:cubicBezTo>
                <a:cubicBezTo>
                  <a:pt x="5821" y="9113"/>
                  <a:pt x="5821" y="9113"/>
                  <a:pt x="5803" y="9082"/>
                </a:cubicBezTo>
                <a:cubicBezTo>
                  <a:pt x="5794" y="9066"/>
                  <a:pt x="5784" y="9035"/>
                  <a:pt x="5784" y="9019"/>
                </a:cubicBezTo>
                <a:cubicBezTo>
                  <a:pt x="5794" y="8988"/>
                  <a:pt x="5794" y="8957"/>
                  <a:pt x="5803" y="8926"/>
                </a:cubicBezTo>
                <a:cubicBezTo>
                  <a:pt x="5812" y="8880"/>
                  <a:pt x="5839" y="8833"/>
                  <a:pt x="5867" y="8817"/>
                </a:cubicBezTo>
                <a:cubicBezTo>
                  <a:pt x="5885" y="8802"/>
                  <a:pt x="5903" y="8786"/>
                  <a:pt x="5922" y="8771"/>
                </a:cubicBezTo>
                <a:cubicBezTo>
                  <a:pt x="5931" y="8755"/>
                  <a:pt x="5940" y="8740"/>
                  <a:pt x="5958" y="8755"/>
                </a:cubicBezTo>
                <a:cubicBezTo>
                  <a:pt x="5986" y="8755"/>
                  <a:pt x="6022" y="8724"/>
                  <a:pt x="6059" y="8709"/>
                </a:cubicBezTo>
                <a:cubicBezTo>
                  <a:pt x="6068" y="8709"/>
                  <a:pt x="6068" y="8693"/>
                  <a:pt x="6077" y="8678"/>
                </a:cubicBezTo>
                <a:cubicBezTo>
                  <a:pt x="6077" y="8662"/>
                  <a:pt x="6086" y="8647"/>
                  <a:pt x="6086" y="8647"/>
                </a:cubicBezTo>
                <a:cubicBezTo>
                  <a:pt x="6114" y="8631"/>
                  <a:pt x="6141" y="8631"/>
                  <a:pt x="6169" y="8615"/>
                </a:cubicBezTo>
                <a:cubicBezTo>
                  <a:pt x="6169" y="8615"/>
                  <a:pt x="6178" y="8631"/>
                  <a:pt x="6178" y="8631"/>
                </a:cubicBezTo>
                <a:cubicBezTo>
                  <a:pt x="6169" y="8631"/>
                  <a:pt x="6169" y="8647"/>
                  <a:pt x="6169" y="8647"/>
                </a:cubicBezTo>
                <a:cubicBezTo>
                  <a:pt x="6160" y="8662"/>
                  <a:pt x="6151" y="8662"/>
                  <a:pt x="6141" y="8662"/>
                </a:cubicBezTo>
                <a:cubicBezTo>
                  <a:pt x="6114" y="8693"/>
                  <a:pt x="6105" y="8709"/>
                  <a:pt x="6096" y="8755"/>
                </a:cubicBezTo>
                <a:cubicBezTo>
                  <a:pt x="6086" y="8771"/>
                  <a:pt x="6086" y="8786"/>
                  <a:pt x="6086" y="8802"/>
                </a:cubicBezTo>
                <a:cubicBezTo>
                  <a:pt x="6086" y="8833"/>
                  <a:pt x="6105" y="8849"/>
                  <a:pt x="6114" y="8864"/>
                </a:cubicBezTo>
                <a:cubicBezTo>
                  <a:pt x="6123" y="8880"/>
                  <a:pt x="6123" y="8880"/>
                  <a:pt x="6132" y="8880"/>
                </a:cubicBezTo>
                <a:cubicBezTo>
                  <a:pt x="6160" y="8849"/>
                  <a:pt x="6196" y="8817"/>
                  <a:pt x="6215" y="8771"/>
                </a:cubicBezTo>
                <a:cubicBezTo>
                  <a:pt x="6224" y="8740"/>
                  <a:pt x="6242" y="8724"/>
                  <a:pt x="6260" y="8740"/>
                </a:cubicBezTo>
                <a:cubicBezTo>
                  <a:pt x="6297" y="8709"/>
                  <a:pt x="6343" y="8693"/>
                  <a:pt x="6379" y="8662"/>
                </a:cubicBezTo>
                <a:cubicBezTo>
                  <a:pt x="6398" y="8662"/>
                  <a:pt x="6407" y="8662"/>
                  <a:pt x="6416" y="8647"/>
                </a:cubicBezTo>
                <a:cubicBezTo>
                  <a:pt x="6425" y="8600"/>
                  <a:pt x="6453" y="8615"/>
                  <a:pt x="6471" y="8600"/>
                </a:cubicBezTo>
                <a:cubicBezTo>
                  <a:pt x="6480" y="8584"/>
                  <a:pt x="6489" y="8584"/>
                  <a:pt x="6489" y="8584"/>
                </a:cubicBezTo>
                <a:cubicBezTo>
                  <a:pt x="6498" y="8569"/>
                  <a:pt x="6498" y="8569"/>
                  <a:pt x="6507" y="8569"/>
                </a:cubicBezTo>
                <a:cubicBezTo>
                  <a:pt x="6507" y="8553"/>
                  <a:pt x="6517" y="8538"/>
                  <a:pt x="6507" y="8522"/>
                </a:cubicBezTo>
                <a:cubicBezTo>
                  <a:pt x="6489" y="8507"/>
                  <a:pt x="6480" y="8476"/>
                  <a:pt x="6489" y="8429"/>
                </a:cubicBezTo>
                <a:cubicBezTo>
                  <a:pt x="6489" y="8429"/>
                  <a:pt x="6489" y="8429"/>
                  <a:pt x="6489" y="8429"/>
                </a:cubicBezTo>
                <a:cubicBezTo>
                  <a:pt x="6489" y="8413"/>
                  <a:pt x="6471" y="8398"/>
                  <a:pt x="6471" y="8413"/>
                </a:cubicBezTo>
                <a:cubicBezTo>
                  <a:pt x="6443" y="8445"/>
                  <a:pt x="6416" y="8491"/>
                  <a:pt x="6398" y="8538"/>
                </a:cubicBezTo>
                <a:cubicBezTo>
                  <a:pt x="6398" y="8569"/>
                  <a:pt x="6388" y="8569"/>
                  <a:pt x="6379" y="8569"/>
                </a:cubicBezTo>
                <a:cubicBezTo>
                  <a:pt x="6370" y="8553"/>
                  <a:pt x="6361" y="8553"/>
                  <a:pt x="6352" y="8553"/>
                </a:cubicBezTo>
                <a:cubicBezTo>
                  <a:pt x="6352" y="8569"/>
                  <a:pt x="6343" y="8569"/>
                  <a:pt x="6334" y="8569"/>
                </a:cubicBezTo>
                <a:cubicBezTo>
                  <a:pt x="6334" y="8569"/>
                  <a:pt x="6324" y="8553"/>
                  <a:pt x="6324" y="8553"/>
                </a:cubicBezTo>
                <a:cubicBezTo>
                  <a:pt x="6315" y="8553"/>
                  <a:pt x="6306" y="8553"/>
                  <a:pt x="6297" y="8553"/>
                </a:cubicBezTo>
                <a:cubicBezTo>
                  <a:pt x="6279" y="8553"/>
                  <a:pt x="6269" y="8522"/>
                  <a:pt x="6269" y="8491"/>
                </a:cubicBezTo>
                <a:cubicBezTo>
                  <a:pt x="6242" y="8491"/>
                  <a:pt x="6224" y="8460"/>
                  <a:pt x="6224" y="8413"/>
                </a:cubicBezTo>
                <a:cubicBezTo>
                  <a:pt x="6224" y="8367"/>
                  <a:pt x="6224" y="8336"/>
                  <a:pt x="6233" y="8289"/>
                </a:cubicBezTo>
                <a:cubicBezTo>
                  <a:pt x="6233" y="8274"/>
                  <a:pt x="6233" y="8258"/>
                  <a:pt x="6215" y="8243"/>
                </a:cubicBezTo>
                <a:cubicBezTo>
                  <a:pt x="6215" y="8243"/>
                  <a:pt x="6205" y="8243"/>
                  <a:pt x="6196" y="8243"/>
                </a:cubicBezTo>
                <a:cubicBezTo>
                  <a:pt x="6196" y="8243"/>
                  <a:pt x="6196" y="8243"/>
                  <a:pt x="6196" y="8243"/>
                </a:cubicBezTo>
                <a:cubicBezTo>
                  <a:pt x="6196" y="8243"/>
                  <a:pt x="6205" y="8227"/>
                  <a:pt x="6205" y="8227"/>
                </a:cubicBezTo>
                <a:cubicBezTo>
                  <a:pt x="6224" y="8211"/>
                  <a:pt x="6242" y="8196"/>
                  <a:pt x="6260" y="8180"/>
                </a:cubicBezTo>
                <a:cubicBezTo>
                  <a:pt x="6269" y="8165"/>
                  <a:pt x="6279" y="8134"/>
                  <a:pt x="6269" y="8118"/>
                </a:cubicBezTo>
                <a:cubicBezTo>
                  <a:pt x="6260" y="8103"/>
                  <a:pt x="6260" y="8087"/>
                  <a:pt x="6251" y="8072"/>
                </a:cubicBezTo>
                <a:cubicBezTo>
                  <a:pt x="6233" y="8040"/>
                  <a:pt x="6205" y="8025"/>
                  <a:pt x="6178" y="8040"/>
                </a:cubicBezTo>
                <a:cubicBezTo>
                  <a:pt x="6105" y="8072"/>
                  <a:pt x="6032" y="8103"/>
                  <a:pt x="5967" y="8165"/>
                </a:cubicBezTo>
                <a:cubicBezTo>
                  <a:pt x="5967" y="8165"/>
                  <a:pt x="5967" y="8180"/>
                  <a:pt x="5967" y="8180"/>
                </a:cubicBezTo>
                <a:cubicBezTo>
                  <a:pt x="5967" y="8180"/>
                  <a:pt x="5967" y="8180"/>
                  <a:pt x="5967" y="8180"/>
                </a:cubicBezTo>
                <a:cubicBezTo>
                  <a:pt x="5958" y="8196"/>
                  <a:pt x="5949" y="8211"/>
                  <a:pt x="5940" y="8227"/>
                </a:cubicBezTo>
                <a:cubicBezTo>
                  <a:pt x="5940" y="8227"/>
                  <a:pt x="5940" y="8227"/>
                  <a:pt x="5940" y="8227"/>
                </a:cubicBezTo>
                <a:cubicBezTo>
                  <a:pt x="5931" y="8243"/>
                  <a:pt x="5913" y="8243"/>
                  <a:pt x="5903" y="8258"/>
                </a:cubicBezTo>
                <a:cubicBezTo>
                  <a:pt x="5903" y="8258"/>
                  <a:pt x="5894" y="8274"/>
                  <a:pt x="5885" y="8274"/>
                </a:cubicBezTo>
                <a:cubicBezTo>
                  <a:pt x="5885" y="8289"/>
                  <a:pt x="5885" y="8289"/>
                  <a:pt x="5885" y="8289"/>
                </a:cubicBezTo>
                <a:cubicBezTo>
                  <a:pt x="5885" y="8274"/>
                  <a:pt x="5885" y="8274"/>
                  <a:pt x="5885" y="8274"/>
                </a:cubicBezTo>
                <a:cubicBezTo>
                  <a:pt x="5894" y="8258"/>
                  <a:pt x="5894" y="8258"/>
                  <a:pt x="5903" y="8243"/>
                </a:cubicBezTo>
                <a:cubicBezTo>
                  <a:pt x="5913" y="8243"/>
                  <a:pt x="5931" y="8227"/>
                  <a:pt x="5940" y="8227"/>
                </a:cubicBezTo>
                <a:cubicBezTo>
                  <a:pt x="5940" y="8227"/>
                  <a:pt x="5940" y="8227"/>
                  <a:pt x="5940" y="8227"/>
                </a:cubicBezTo>
                <a:cubicBezTo>
                  <a:pt x="5940" y="8180"/>
                  <a:pt x="5949" y="8180"/>
                  <a:pt x="5967" y="8180"/>
                </a:cubicBezTo>
                <a:cubicBezTo>
                  <a:pt x="5967" y="8180"/>
                  <a:pt x="5967" y="8180"/>
                  <a:pt x="5967" y="8165"/>
                </a:cubicBezTo>
                <a:cubicBezTo>
                  <a:pt x="5967" y="8165"/>
                  <a:pt x="5967" y="8165"/>
                  <a:pt x="5967" y="8165"/>
                </a:cubicBezTo>
                <a:cubicBezTo>
                  <a:pt x="5967" y="8149"/>
                  <a:pt x="5977" y="8134"/>
                  <a:pt x="5986" y="8118"/>
                </a:cubicBezTo>
                <a:cubicBezTo>
                  <a:pt x="6013" y="8072"/>
                  <a:pt x="6041" y="8040"/>
                  <a:pt x="6077" y="8025"/>
                </a:cubicBezTo>
                <a:cubicBezTo>
                  <a:pt x="6096" y="8025"/>
                  <a:pt x="6114" y="8009"/>
                  <a:pt x="6123" y="7963"/>
                </a:cubicBezTo>
                <a:cubicBezTo>
                  <a:pt x="6123" y="7963"/>
                  <a:pt x="6132" y="7947"/>
                  <a:pt x="6132" y="7947"/>
                </a:cubicBezTo>
                <a:cubicBezTo>
                  <a:pt x="6151" y="7916"/>
                  <a:pt x="6160" y="7901"/>
                  <a:pt x="6178" y="7870"/>
                </a:cubicBezTo>
                <a:cubicBezTo>
                  <a:pt x="6196" y="7854"/>
                  <a:pt x="6215" y="7870"/>
                  <a:pt x="6233" y="7885"/>
                </a:cubicBezTo>
                <a:cubicBezTo>
                  <a:pt x="6315" y="7885"/>
                  <a:pt x="6388" y="7901"/>
                  <a:pt x="6462" y="7916"/>
                </a:cubicBezTo>
                <a:cubicBezTo>
                  <a:pt x="6489" y="7916"/>
                  <a:pt x="6517" y="7901"/>
                  <a:pt x="6553" y="7901"/>
                </a:cubicBezTo>
                <a:cubicBezTo>
                  <a:pt x="6562" y="7916"/>
                  <a:pt x="6572" y="7901"/>
                  <a:pt x="6581" y="7901"/>
                </a:cubicBezTo>
                <a:cubicBezTo>
                  <a:pt x="6581" y="7901"/>
                  <a:pt x="6590" y="7885"/>
                  <a:pt x="6599" y="7885"/>
                </a:cubicBezTo>
                <a:cubicBezTo>
                  <a:pt x="6617" y="7870"/>
                  <a:pt x="6636" y="7838"/>
                  <a:pt x="6654" y="7807"/>
                </a:cubicBezTo>
                <a:cubicBezTo>
                  <a:pt x="6663" y="7776"/>
                  <a:pt x="6681" y="7761"/>
                  <a:pt x="6700" y="7761"/>
                </a:cubicBezTo>
                <a:cubicBezTo>
                  <a:pt x="6709" y="7761"/>
                  <a:pt x="6727" y="7745"/>
                  <a:pt x="6736" y="7745"/>
                </a:cubicBezTo>
                <a:cubicBezTo>
                  <a:pt x="6773" y="7745"/>
                  <a:pt x="6809" y="7714"/>
                  <a:pt x="6837" y="7668"/>
                </a:cubicBezTo>
                <a:cubicBezTo>
                  <a:pt x="6855" y="7652"/>
                  <a:pt x="6864" y="7621"/>
                  <a:pt x="6855" y="7590"/>
                </a:cubicBezTo>
                <a:cubicBezTo>
                  <a:pt x="6846" y="7574"/>
                  <a:pt x="6846" y="7543"/>
                  <a:pt x="6855" y="7528"/>
                </a:cubicBezTo>
                <a:cubicBezTo>
                  <a:pt x="6855" y="7512"/>
                  <a:pt x="6864" y="7497"/>
                  <a:pt x="6864" y="7481"/>
                </a:cubicBezTo>
                <a:cubicBezTo>
                  <a:pt x="6864" y="7466"/>
                  <a:pt x="6864" y="7450"/>
                  <a:pt x="6864" y="7434"/>
                </a:cubicBezTo>
                <a:cubicBezTo>
                  <a:pt x="6846" y="7403"/>
                  <a:pt x="6828" y="7372"/>
                  <a:pt x="6800" y="7388"/>
                </a:cubicBezTo>
                <a:cubicBezTo>
                  <a:pt x="6800" y="7388"/>
                  <a:pt x="6800" y="7388"/>
                  <a:pt x="6800" y="7388"/>
                </a:cubicBezTo>
                <a:cubicBezTo>
                  <a:pt x="6800" y="7388"/>
                  <a:pt x="6800" y="7388"/>
                  <a:pt x="6800" y="7388"/>
                </a:cubicBezTo>
                <a:cubicBezTo>
                  <a:pt x="6800" y="7388"/>
                  <a:pt x="6800" y="7388"/>
                  <a:pt x="6800" y="7388"/>
                </a:cubicBezTo>
                <a:cubicBezTo>
                  <a:pt x="6800" y="7388"/>
                  <a:pt x="6800" y="7388"/>
                  <a:pt x="6800" y="7388"/>
                </a:cubicBezTo>
                <a:cubicBezTo>
                  <a:pt x="6800" y="7372"/>
                  <a:pt x="6800" y="7357"/>
                  <a:pt x="6800" y="7341"/>
                </a:cubicBezTo>
                <a:cubicBezTo>
                  <a:pt x="6800" y="7326"/>
                  <a:pt x="6791" y="7295"/>
                  <a:pt x="6773" y="7295"/>
                </a:cubicBezTo>
                <a:cubicBezTo>
                  <a:pt x="6764" y="7295"/>
                  <a:pt x="6755" y="7295"/>
                  <a:pt x="6745" y="7295"/>
                </a:cubicBezTo>
                <a:cubicBezTo>
                  <a:pt x="6745" y="7295"/>
                  <a:pt x="6745" y="7295"/>
                  <a:pt x="6745" y="7295"/>
                </a:cubicBezTo>
                <a:cubicBezTo>
                  <a:pt x="6745" y="7279"/>
                  <a:pt x="6745" y="7279"/>
                  <a:pt x="6755" y="7279"/>
                </a:cubicBezTo>
                <a:cubicBezTo>
                  <a:pt x="6755" y="7279"/>
                  <a:pt x="6764" y="7264"/>
                  <a:pt x="6773" y="7264"/>
                </a:cubicBezTo>
                <a:cubicBezTo>
                  <a:pt x="6782" y="7248"/>
                  <a:pt x="6782" y="7232"/>
                  <a:pt x="6782" y="7217"/>
                </a:cubicBezTo>
                <a:cubicBezTo>
                  <a:pt x="6773" y="7201"/>
                  <a:pt x="6764" y="7186"/>
                  <a:pt x="6745" y="7186"/>
                </a:cubicBezTo>
                <a:cubicBezTo>
                  <a:pt x="6745" y="7186"/>
                  <a:pt x="6736" y="7186"/>
                  <a:pt x="6727" y="7186"/>
                </a:cubicBezTo>
                <a:cubicBezTo>
                  <a:pt x="6709" y="7139"/>
                  <a:pt x="6681" y="7124"/>
                  <a:pt x="6654" y="7108"/>
                </a:cubicBezTo>
                <a:cubicBezTo>
                  <a:pt x="6654" y="7093"/>
                  <a:pt x="6645" y="7093"/>
                  <a:pt x="6645" y="7093"/>
                </a:cubicBezTo>
                <a:cubicBezTo>
                  <a:pt x="6645" y="7030"/>
                  <a:pt x="6617" y="7015"/>
                  <a:pt x="6599" y="6984"/>
                </a:cubicBezTo>
                <a:cubicBezTo>
                  <a:pt x="6590" y="6968"/>
                  <a:pt x="6581" y="6937"/>
                  <a:pt x="6572" y="6922"/>
                </a:cubicBezTo>
                <a:cubicBezTo>
                  <a:pt x="6562" y="6906"/>
                  <a:pt x="6562" y="6891"/>
                  <a:pt x="6572" y="6875"/>
                </a:cubicBezTo>
                <a:cubicBezTo>
                  <a:pt x="6581" y="6859"/>
                  <a:pt x="6590" y="6844"/>
                  <a:pt x="6599" y="6828"/>
                </a:cubicBezTo>
                <a:cubicBezTo>
                  <a:pt x="6608" y="6813"/>
                  <a:pt x="6608" y="6797"/>
                  <a:pt x="6608" y="6782"/>
                </a:cubicBezTo>
                <a:cubicBezTo>
                  <a:pt x="6590" y="6751"/>
                  <a:pt x="6581" y="6720"/>
                  <a:pt x="6590" y="6673"/>
                </a:cubicBezTo>
                <a:cubicBezTo>
                  <a:pt x="6590" y="6673"/>
                  <a:pt x="6581" y="6657"/>
                  <a:pt x="6581" y="6642"/>
                </a:cubicBezTo>
                <a:cubicBezTo>
                  <a:pt x="6572" y="6626"/>
                  <a:pt x="6572" y="6595"/>
                  <a:pt x="6562" y="6580"/>
                </a:cubicBezTo>
                <a:cubicBezTo>
                  <a:pt x="6553" y="6580"/>
                  <a:pt x="6562" y="6549"/>
                  <a:pt x="6553" y="6533"/>
                </a:cubicBezTo>
                <a:cubicBezTo>
                  <a:pt x="6553" y="6518"/>
                  <a:pt x="6553" y="6487"/>
                  <a:pt x="6553" y="6471"/>
                </a:cubicBezTo>
                <a:cubicBezTo>
                  <a:pt x="6553" y="6440"/>
                  <a:pt x="6544" y="6424"/>
                  <a:pt x="6544" y="6393"/>
                </a:cubicBezTo>
                <a:cubicBezTo>
                  <a:pt x="6526" y="6331"/>
                  <a:pt x="6526" y="6269"/>
                  <a:pt x="6517" y="6207"/>
                </a:cubicBezTo>
                <a:cubicBezTo>
                  <a:pt x="6517" y="6191"/>
                  <a:pt x="6517" y="6176"/>
                  <a:pt x="6507" y="6160"/>
                </a:cubicBezTo>
                <a:cubicBezTo>
                  <a:pt x="6507" y="6145"/>
                  <a:pt x="6507" y="6145"/>
                  <a:pt x="6498" y="6145"/>
                </a:cubicBezTo>
                <a:cubicBezTo>
                  <a:pt x="6498" y="6145"/>
                  <a:pt x="6498" y="6145"/>
                  <a:pt x="6489" y="6145"/>
                </a:cubicBezTo>
                <a:cubicBezTo>
                  <a:pt x="6471" y="6191"/>
                  <a:pt x="6443" y="6238"/>
                  <a:pt x="6434" y="6300"/>
                </a:cubicBezTo>
                <a:cubicBezTo>
                  <a:pt x="6416" y="6362"/>
                  <a:pt x="6398" y="6409"/>
                  <a:pt x="6361" y="6440"/>
                </a:cubicBezTo>
                <a:cubicBezTo>
                  <a:pt x="6352" y="6440"/>
                  <a:pt x="6343" y="6455"/>
                  <a:pt x="6334" y="6471"/>
                </a:cubicBezTo>
                <a:cubicBezTo>
                  <a:pt x="6324" y="6487"/>
                  <a:pt x="6306" y="6487"/>
                  <a:pt x="6297" y="6502"/>
                </a:cubicBezTo>
                <a:cubicBezTo>
                  <a:pt x="6288" y="6502"/>
                  <a:pt x="6269" y="6502"/>
                  <a:pt x="6260" y="6487"/>
                </a:cubicBezTo>
                <a:cubicBezTo>
                  <a:pt x="6251" y="6471"/>
                  <a:pt x="6242" y="6455"/>
                  <a:pt x="6242" y="6440"/>
                </a:cubicBezTo>
                <a:cubicBezTo>
                  <a:pt x="6242" y="6424"/>
                  <a:pt x="6224" y="6409"/>
                  <a:pt x="6215" y="6393"/>
                </a:cubicBezTo>
                <a:cubicBezTo>
                  <a:pt x="6196" y="6378"/>
                  <a:pt x="6196" y="6347"/>
                  <a:pt x="6196" y="6331"/>
                </a:cubicBezTo>
                <a:cubicBezTo>
                  <a:pt x="6196" y="6285"/>
                  <a:pt x="6215" y="6238"/>
                  <a:pt x="6205" y="6191"/>
                </a:cubicBezTo>
                <a:cubicBezTo>
                  <a:pt x="6205" y="6176"/>
                  <a:pt x="6205" y="6160"/>
                  <a:pt x="6215" y="6160"/>
                </a:cubicBezTo>
                <a:cubicBezTo>
                  <a:pt x="6224" y="6114"/>
                  <a:pt x="6233" y="6067"/>
                  <a:pt x="6242" y="6036"/>
                </a:cubicBezTo>
                <a:cubicBezTo>
                  <a:pt x="6251" y="6020"/>
                  <a:pt x="6242" y="6005"/>
                  <a:pt x="6233" y="6005"/>
                </a:cubicBezTo>
                <a:cubicBezTo>
                  <a:pt x="6215" y="5989"/>
                  <a:pt x="6196" y="5958"/>
                  <a:pt x="6169" y="5958"/>
                </a:cubicBezTo>
                <a:cubicBezTo>
                  <a:pt x="6160" y="5958"/>
                  <a:pt x="6151" y="5943"/>
                  <a:pt x="6141" y="5927"/>
                </a:cubicBezTo>
                <a:cubicBezTo>
                  <a:pt x="6132" y="5927"/>
                  <a:pt x="6132" y="5912"/>
                  <a:pt x="6132" y="5896"/>
                </a:cubicBezTo>
                <a:cubicBezTo>
                  <a:pt x="6132" y="5880"/>
                  <a:pt x="6132" y="5865"/>
                  <a:pt x="6132" y="5865"/>
                </a:cubicBezTo>
                <a:cubicBezTo>
                  <a:pt x="6114" y="5834"/>
                  <a:pt x="6105" y="5803"/>
                  <a:pt x="6096" y="5772"/>
                </a:cubicBezTo>
                <a:cubicBezTo>
                  <a:pt x="6096" y="5741"/>
                  <a:pt x="6086" y="5725"/>
                  <a:pt x="6077" y="5710"/>
                </a:cubicBezTo>
                <a:cubicBezTo>
                  <a:pt x="6059" y="5678"/>
                  <a:pt x="6050" y="5663"/>
                  <a:pt x="6022" y="5678"/>
                </a:cubicBezTo>
                <a:cubicBezTo>
                  <a:pt x="6013" y="5678"/>
                  <a:pt x="6004" y="5678"/>
                  <a:pt x="5995" y="5678"/>
                </a:cubicBezTo>
                <a:cubicBezTo>
                  <a:pt x="5958" y="5663"/>
                  <a:pt x="5931" y="5678"/>
                  <a:pt x="5903" y="5632"/>
                </a:cubicBezTo>
                <a:cubicBezTo>
                  <a:pt x="5894" y="5616"/>
                  <a:pt x="5876" y="5616"/>
                  <a:pt x="5867" y="5616"/>
                </a:cubicBezTo>
                <a:cubicBezTo>
                  <a:pt x="5830" y="5601"/>
                  <a:pt x="5794" y="5632"/>
                  <a:pt x="5784" y="5678"/>
                </a:cubicBezTo>
                <a:cubicBezTo>
                  <a:pt x="5775" y="5710"/>
                  <a:pt x="5775" y="5741"/>
                  <a:pt x="5784" y="5772"/>
                </a:cubicBezTo>
                <a:cubicBezTo>
                  <a:pt x="5794" y="5787"/>
                  <a:pt x="5794" y="5818"/>
                  <a:pt x="5784" y="5834"/>
                </a:cubicBezTo>
                <a:cubicBezTo>
                  <a:pt x="5775" y="5865"/>
                  <a:pt x="5757" y="5896"/>
                  <a:pt x="5748" y="5927"/>
                </a:cubicBezTo>
                <a:cubicBezTo>
                  <a:pt x="5739" y="5958"/>
                  <a:pt x="5766" y="6005"/>
                  <a:pt x="5757" y="6036"/>
                </a:cubicBezTo>
                <a:cubicBezTo>
                  <a:pt x="5757" y="6051"/>
                  <a:pt x="5757" y="6083"/>
                  <a:pt x="5757" y="6098"/>
                </a:cubicBezTo>
                <a:cubicBezTo>
                  <a:pt x="5766" y="6129"/>
                  <a:pt x="5757" y="6145"/>
                  <a:pt x="5739" y="6160"/>
                </a:cubicBezTo>
                <a:cubicBezTo>
                  <a:pt x="5739" y="6176"/>
                  <a:pt x="5729" y="6176"/>
                  <a:pt x="5720" y="6191"/>
                </a:cubicBezTo>
                <a:cubicBezTo>
                  <a:pt x="5711" y="6238"/>
                  <a:pt x="5675" y="6269"/>
                  <a:pt x="5656" y="6316"/>
                </a:cubicBezTo>
                <a:cubicBezTo>
                  <a:pt x="5647" y="6347"/>
                  <a:pt x="5647" y="6362"/>
                  <a:pt x="5656" y="6393"/>
                </a:cubicBezTo>
                <a:cubicBezTo>
                  <a:pt x="5665" y="6409"/>
                  <a:pt x="5675" y="6424"/>
                  <a:pt x="5684" y="6440"/>
                </a:cubicBezTo>
                <a:cubicBezTo>
                  <a:pt x="5684" y="6455"/>
                  <a:pt x="5693" y="6471"/>
                  <a:pt x="5693" y="6502"/>
                </a:cubicBezTo>
                <a:cubicBezTo>
                  <a:pt x="5702" y="6549"/>
                  <a:pt x="5702" y="6595"/>
                  <a:pt x="5702" y="6642"/>
                </a:cubicBezTo>
                <a:cubicBezTo>
                  <a:pt x="5711" y="6704"/>
                  <a:pt x="5693" y="6751"/>
                  <a:pt x="5702" y="6797"/>
                </a:cubicBezTo>
                <a:cubicBezTo>
                  <a:pt x="5702" y="6813"/>
                  <a:pt x="5702" y="6813"/>
                  <a:pt x="5693" y="6828"/>
                </a:cubicBezTo>
                <a:cubicBezTo>
                  <a:pt x="5684" y="6844"/>
                  <a:pt x="5675" y="6844"/>
                  <a:pt x="5665" y="6859"/>
                </a:cubicBezTo>
                <a:cubicBezTo>
                  <a:pt x="5629" y="6922"/>
                  <a:pt x="5592" y="6953"/>
                  <a:pt x="5546" y="6984"/>
                </a:cubicBezTo>
                <a:cubicBezTo>
                  <a:pt x="5528" y="6999"/>
                  <a:pt x="5510" y="7015"/>
                  <a:pt x="5492" y="7030"/>
                </a:cubicBezTo>
                <a:cubicBezTo>
                  <a:pt x="5473" y="7030"/>
                  <a:pt x="5464" y="7046"/>
                  <a:pt x="5464" y="7077"/>
                </a:cubicBezTo>
                <a:cubicBezTo>
                  <a:pt x="5464" y="7139"/>
                  <a:pt x="5473" y="7186"/>
                  <a:pt x="5464" y="7232"/>
                </a:cubicBezTo>
                <a:cubicBezTo>
                  <a:pt x="5464" y="7279"/>
                  <a:pt x="5464" y="7310"/>
                  <a:pt x="5455" y="7341"/>
                </a:cubicBezTo>
                <a:cubicBezTo>
                  <a:pt x="5455" y="7388"/>
                  <a:pt x="5464" y="7419"/>
                  <a:pt x="5464" y="7450"/>
                </a:cubicBezTo>
                <a:cubicBezTo>
                  <a:pt x="5464" y="7466"/>
                  <a:pt x="5464" y="7481"/>
                  <a:pt x="5455" y="7497"/>
                </a:cubicBezTo>
                <a:cubicBezTo>
                  <a:pt x="5455" y="7512"/>
                  <a:pt x="5446" y="7543"/>
                  <a:pt x="5437" y="7559"/>
                </a:cubicBezTo>
                <a:cubicBezTo>
                  <a:pt x="5437" y="7574"/>
                  <a:pt x="5427" y="7574"/>
                  <a:pt x="5427" y="7574"/>
                </a:cubicBezTo>
                <a:cubicBezTo>
                  <a:pt x="5400" y="7574"/>
                  <a:pt x="5391" y="7590"/>
                  <a:pt x="5382" y="7605"/>
                </a:cubicBezTo>
                <a:cubicBezTo>
                  <a:pt x="5373" y="7621"/>
                  <a:pt x="5354" y="7621"/>
                  <a:pt x="5354" y="7605"/>
                </a:cubicBezTo>
                <a:cubicBezTo>
                  <a:pt x="5354" y="7590"/>
                  <a:pt x="5345" y="7574"/>
                  <a:pt x="5345" y="7559"/>
                </a:cubicBezTo>
                <a:cubicBezTo>
                  <a:pt x="5336" y="7543"/>
                  <a:pt x="5336" y="7512"/>
                  <a:pt x="5327" y="7497"/>
                </a:cubicBezTo>
                <a:cubicBezTo>
                  <a:pt x="5299" y="7466"/>
                  <a:pt x="5290" y="7403"/>
                  <a:pt x="5272" y="7357"/>
                </a:cubicBezTo>
                <a:cubicBezTo>
                  <a:pt x="5272" y="7341"/>
                  <a:pt x="5272" y="7326"/>
                  <a:pt x="5272" y="7295"/>
                </a:cubicBezTo>
                <a:cubicBezTo>
                  <a:pt x="5290" y="7248"/>
                  <a:pt x="5308" y="7186"/>
                  <a:pt x="5308" y="7108"/>
                </a:cubicBezTo>
                <a:cubicBezTo>
                  <a:pt x="5308" y="7093"/>
                  <a:pt x="5318" y="7062"/>
                  <a:pt x="5318" y="7046"/>
                </a:cubicBezTo>
                <a:cubicBezTo>
                  <a:pt x="5327" y="7015"/>
                  <a:pt x="5327" y="6999"/>
                  <a:pt x="5327" y="6984"/>
                </a:cubicBezTo>
                <a:cubicBezTo>
                  <a:pt x="5336" y="6968"/>
                  <a:pt x="5327" y="6953"/>
                  <a:pt x="5318" y="6953"/>
                </a:cubicBezTo>
                <a:cubicBezTo>
                  <a:pt x="5281" y="6937"/>
                  <a:pt x="5235" y="6906"/>
                  <a:pt x="5199" y="6906"/>
                </a:cubicBezTo>
                <a:cubicBezTo>
                  <a:pt x="5180" y="6906"/>
                  <a:pt x="5171" y="6906"/>
                  <a:pt x="5171" y="6891"/>
                </a:cubicBezTo>
                <a:cubicBezTo>
                  <a:pt x="5144" y="6844"/>
                  <a:pt x="5125" y="6813"/>
                  <a:pt x="5098" y="6782"/>
                </a:cubicBezTo>
                <a:cubicBezTo>
                  <a:pt x="5071" y="6766"/>
                  <a:pt x="5043" y="6735"/>
                  <a:pt x="5034" y="6689"/>
                </a:cubicBezTo>
                <a:cubicBezTo>
                  <a:pt x="5016" y="6626"/>
                  <a:pt x="4997" y="6595"/>
                  <a:pt x="4961" y="6564"/>
                </a:cubicBezTo>
                <a:cubicBezTo>
                  <a:pt x="4942" y="6549"/>
                  <a:pt x="4915" y="6518"/>
                  <a:pt x="4887" y="6502"/>
                </a:cubicBezTo>
                <a:cubicBezTo>
                  <a:pt x="4878" y="6487"/>
                  <a:pt x="4860" y="6487"/>
                  <a:pt x="4851" y="6487"/>
                </a:cubicBezTo>
                <a:cubicBezTo>
                  <a:pt x="4823" y="6502"/>
                  <a:pt x="4805" y="6518"/>
                  <a:pt x="4787" y="6502"/>
                </a:cubicBezTo>
                <a:cubicBezTo>
                  <a:pt x="4787" y="6502"/>
                  <a:pt x="4778" y="6502"/>
                  <a:pt x="4778" y="6502"/>
                </a:cubicBezTo>
                <a:cubicBezTo>
                  <a:pt x="4778" y="6518"/>
                  <a:pt x="4778" y="6518"/>
                  <a:pt x="4778" y="6518"/>
                </a:cubicBezTo>
                <a:cubicBezTo>
                  <a:pt x="4778" y="6502"/>
                  <a:pt x="4778" y="6502"/>
                  <a:pt x="4778" y="6502"/>
                </a:cubicBezTo>
                <a:cubicBezTo>
                  <a:pt x="4778" y="6502"/>
                  <a:pt x="4778" y="6502"/>
                  <a:pt x="4787" y="6502"/>
                </a:cubicBezTo>
                <a:cubicBezTo>
                  <a:pt x="4796" y="6471"/>
                  <a:pt x="4805" y="6440"/>
                  <a:pt x="4805" y="6393"/>
                </a:cubicBezTo>
                <a:cubicBezTo>
                  <a:pt x="4796" y="6347"/>
                  <a:pt x="4805" y="6300"/>
                  <a:pt x="4796" y="6253"/>
                </a:cubicBezTo>
                <a:cubicBezTo>
                  <a:pt x="4796" y="6222"/>
                  <a:pt x="4796" y="6207"/>
                  <a:pt x="4796" y="6191"/>
                </a:cubicBezTo>
                <a:cubicBezTo>
                  <a:pt x="4796" y="6191"/>
                  <a:pt x="4787" y="6176"/>
                  <a:pt x="4787" y="6176"/>
                </a:cubicBezTo>
                <a:cubicBezTo>
                  <a:pt x="4778" y="6176"/>
                  <a:pt x="4759" y="6176"/>
                  <a:pt x="4750" y="6176"/>
                </a:cubicBezTo>
                <a:cubicBezTo>
                  <a:pt x="4741" y="6176"/>
                  <a:pt x="4732" y="6160"/>
                  <a:pt x="4732" y="6145"/>
                </a:cubicBezTo>
                <a:cubicBezTo>
                  <a:pt x="4732" y="6129"/>
                  <a:pt x="4723" y="6114"/>
                  <a:pt x="4732" y="6098"/>
                </a:cubicBezTo>
                <a:cubicBezTo>
                  <a:pt x="4732" y="6083"/>
                  <a:pt x="4741" y="6051"/>
                  <a:pt x="4741" y="6020"/>
                </a:cubicBezTo>
                <a:cubicBezTo>
                  <a:pt x="4759" y="5912"/>
                  <a:pt x="4787" y="5818"/>
                  <a:pt x="4842" y="5741"/>
                </a:cubicBezTo>
                <a:cubicBezTo>
                  <a:pt x="4851" y="5725"/>
                  <a:pt x="4860" y="5694"/>
                  <a:pt x="4869" y="5678"/>
                </a:cubicBezTo>
                <a:cubicBezTo>
                  <a:pt x="4897" y="5616"/>
                  <a:pt x="4924" y="5539"/>
                  <a:pt x="4970" y="5523"/>
                </a:cubicBezTo>
                <a:cubicBezTo>
                  <a:pt x="4988" y="5476"/>
                  <a:pt x="5016" y="5461"/>
                  <a:pt x="5025" y="5399"/>
                </a:cubicBezTo>
                <a:cubicBezTo>
                  <a:pt x="5025" y="5399"/>
                  <a:pt x="5034" y="5383"/>
                  <a:pt x="5043" y="5383"/>
                </a:cubicBezTo>
                <a:cubicBezTo>
                  <a:pt x="5052" y="5383"/>
                  <a:pt x="5061" y="5399"/>
                  <a:pt x="5071" y="5399"/>
                </a:cubicBezTo>
                <a:cubicBezTo>
                  <a:pt x="5098" y="5399"/>
                  <a:pt x="5125" y="5368"/>
                  <a:pt x="5125" y="5321"/>
                </a:cubicBezTo>
                <a:cubicBezTo>
                  <a:pt x="5125" y="5306"/>
                  <a:pt x="5125" y="5274"/>
                  <a:pt x="5116" y="5259"/>
                </a:cubicBezTo>
                <a:cubicBezTo>
                  <a:pt x="5116" y="5259"/>
                  <a:pt x="5116" y="5259"/>
                  <a:pt x="5116" y="5259"/>
                </a:cubicBezTo>
                <a:cubicBezTo>
                  <a:pt x="5116" y="5259"/>
                  <a:pt x="5116" y="5259"/>
                  <a:pt x="5116" y="5259"/>
                </a:cubicBezTo>
                <a:cubicBezTo>
                  <a:pt x="5116" y="5259"/>
                  <a:pt x="5116" y="5259"/>
                  <a:pt x="5116" y="5259"/>
                </a:cubicBezTo>
                <a:cubicBezTo>
                  <a:pt x="5116" y="5259"/>
                  <a:pt x="5116" y="5259"/>
                  <a:pt x="5116" y="5259"/>
                </a:cubicBezTo>
                <a:cubicBezTo>
                  <a:pt x="5153" y="5259"/>
                  <a:pt x="5189" y="5243"/>
                  <a:pt x="5199" y="5181"/>
                </a:cubicBezTo>
                <a:cubicBezTo>
                  <a:pt x="5208" y="5166"/>
                  <a:pt x="5217" y="5166"/>
                  <a:pt x="5217" y="5166"/>
                </a:cubicBezTo>
                <a:cubicBezTo>
                  <a:pt x="5235" y="5181"/>
                  <a:pt x="5244" y="5197"/>
                  <a:pt x="5254" y="5197"/>
                </a:cubicBezTo>
                <a:cubicBezTo>
                  <a:pt x="5272" y="5197"/>
                  <a:pt x="5281" y="5212"/>
                  <a:pt x="5299" y="5181"/>
                </a:cubicBezTo>
                <a:cubicBezTo>
                  <a:pt x="5336" y="5119"/>
                  <a:pt x="5373" y="5057"/>
                  <a:pt x="5418" y="4995"/>
                </a:cubicBezTo>
                <a:cubicBezTo>
                  <a:pt x="5418" y="4995"/>
                  <a:pt x="5418" y="4979"/>
                  <a:pt x="5418" y="4964"/>
                </a:cubicBezTo>
                <a:cubicBezTo>
                  <a:pt x="5418" y="4948"/>
                  <a:pt x="5427" y="4933"/>
                  <a:pt x="5437" y="4917"/>
                </a:cubicBezTo>
                <a:cubicBezTo>
                  <a:pt x="5455" y="4902"/>
                  <a:pt x="5473" y="4870"/>
                  <a:pt x="5482" y="4855"/>
                </a:cubicBezTo>
                <a:cubicBezTo>
                  <a:pt x="5492" y="4839"/>
                  <a:pt x="5501" y="4839"/>
                  <a:pt x="5501" y="4824"/>
                </a:cubicBezTo>
                <a:cubicBezTo>
                  <a:pt x="5501" y="4824"/>
                  <a:pt x="5501" y="4824"/>
                  <a:pt x="5501" y="4824"/>
                </a:cubicBezTo>
                <a:cubicBezTo>
                  <a:pt x="5510" y="4808"/>
                  <a:pt x="5510" y="4808"/>
                  <a:pt x="5510" y="4808"/>
                </a:cubicBezTo>
                <a:cubicBezTo>
                  <a:pt x="5537" y="4777"/>
                  <a:pt x="5537" y="4777"/>
                  <a:pt x="5519" y="4731"/>
                </a:cubicBezTo>
                <a:cubicBezTo>
                  <a:pt x="5519" y="4715"/>
                  <a:pt x="5519" y="4715"/>
                  <a:pt x="5519" y="4715"/>
                </a:cubicBezTo>
                <a:cubicBezTo>
                  <a:pt x="5510" y="4699"/>
                  <a:pt x="5519" y="4699"/>
                  <a:pt x="5519" y="4699"/>
                </a:cubicBezTo>
                <a:cubicBezTo>
                  <a:pt x="5546" y="4684"/>
                  <a:pt x="5574" y="4684"/>
                  <a:pt x="5583" y="4731"/>
                </a:cubicBezTo>
                <a:cubicBezTo>
                  <a:pt x="5583" y="4731"/>
                  <a:pt x="5583" y="4746"/>
                  <a:pt x="5583" y="4746"/>
                </a:cubicBezTo>
                <a:cubicBezTo>
                  <a:pt x="5620" y="4777"/>
                  <a:pt x="5665" y="4777"/>
                  <a:pt x="5702" y="4746"/>
                </a:cubicBezTo>
                <a:cubicBezTo>
                  <a:pt x="5729" y="4731"/>
                  <a:pt x="5757" y="4699"/>
                  <a:pt x="5775" y="4668"/>
                </a:cubicBezTo>
                <a:cubicBezTo>
                  <a:pt x="5784" y="4653"/>
                  <a:pt x="5794" y="4637"/>
                  <a:pt x="5803" y="4637"/>
                </a:cubicBezTo>
                <a:cubicBezTo>
                  <a:pt x="5821" y="4637"/>
                  <a:pt x="5830" y="4606"/>
                  <a:pt x="5839" y="4575"/>
                </a:cubicBezTo>
                <a:cubicBezTo>
                  <a:pt x="5848" y="4560"/>
                  <a:pt x="5848" y="4529"/>
                  <a:pt x="5848" y="4513"/>
                </a:cubicBezTo>
                <a:cubicBezTo>
                  <a:pt x="5839" y="4497"/>
                  <a:pt x="5839" y="4482"/>
                  <a:pt x="5839" y="4466"/>
                </a:cubicBezTo>
                <a:cubicBezTo>
                  <a:pt x="5830" y="4435"/>
                  <a:pt x="5830" y="4404"/>
                  <a:pt x="5830" y="4389"/>
                </a:cubicBezTo>
                <a:cubicBezTo>
                  <a:pt x="5839" y="4358"/>
                  <a:pt x="5839" y="4327"/>
                  <a:pt x="5839" y="4311"/>
                </a:cubicBezTo>
                <a:cubicBezTo>
                  <a:pt x="5839" y="4311"/>
                  <a:pt x="5839" y="4295"/>
                  <a:pt x="5839" y="4295"/>
                </a:cubicBezTo>
                <a:cubicBezTo>
                  <a:pt x="5839" y="4295"/>
                  <a:pt x="5839" y="4295"/>
                  <a:pt x="5839" y="4295"/>
                </a:cubicBezTo>
                <a:cubicBezTo>
                  <a:pt x="5839" y="4295"/>
                  <a:pt x="5839" y="4295"/>
                  <a:pt x="5839" y="4295"/>
                </a:cubicBezTo>
                <a:cubicBezTo>
                  <a:pt x="5839" y="4295"/>
                  <a:pt x="5839" y="4295"/>
                  <a:pt x="5839" y="4311"/>
                </a:cubicBezTo>
                <a:cubicBezTo>
                  <a:pt x="5848" y="4311"/>
                  <a:pt x="5867" y="4311"/>
                  <a:pt x="5876" y="4311"/>
                </a:cubicBezTo>
                <a:cubicBezTo>
                  <a:pt x="5903" y="4311"/>
                  <a:pt x="5913" y="4295"/>
                  <a:pt x="5913" y="4233"/>
                </a:cubicBezTo>
                <a:cubicBezTo>
                  <a:pt x="5913" y="4218"/>
                  <a:pt x="5913" y="4202"/>
                  <a:pt x="5922" y="4187"/>
                </a:cubicBezTo>
                <a:cubicBezTo>
                  <a:pt x="5940" y="4156"/>
                  <a:pt x="5931" y="4140"/>
                  <a:pt x="5922" y="4125"/>
                </a:cubicBezTo>
                <a:cubicBezTo>
                  <a:pt x="5903" y="4109"/>
                  <a:pt x="5885" y="4078"/>
                  <a:pt x="5885" y="4031"/>
                </a:cubicBezTo>
                <a:cubicBezTo>
                  <a:pt x="5885" y="4016"/>
                  <a:pt x="5876" y="3985"/>
                  <a:pt x="5858" y="4000"/>
                </a:cubicBezTo>
                <a:cubicBezTo>
                  <a:pt x="5848" y="4000"/>
                  <a:pt x="5839" y="3969"/>
                  <a:pt x="5839" y="3954"/>
                </a:cubicBezTo>
                <a:cubicBezTo>
                  <a:pt x="5821" y="3954"/>
                  <a:pt x="5803" y="3938"/>
                  <a:pt x="5794" y="3923"/>
                </a:cubicBezTo>
                <a:cubicBezTo>
                  <a:pt x="5794" y="3923"/>
                  <a:pt x="5794" y="3923"/>
                  <a:pt x="5794" y="3923"/>
                </a:cubicBezTo>
                <a:cubicBezTo>
                  <a:pt x="5794" y="3923"/>
                  <a:pt x="5794" y="3923"/>
                  <a:pt x="5794" y="3923"/>
                </a:cubicBezTo>
                <a:cubicBezTo>
                  <a:pt x="5794" y="3923"/>
                  <a:pt x="5794" y="3923"/>
                  <a:pt x="5794" y="3923"/>
                </a:cubicBezTo>
                <a:cubicBezTo>
                  <a:pt x="5784" y="3923"/>
                  <a:pt x="5784" y="3938"/>
                  <a:pt x="5775" y="3938"/>
                </a:cubicBezTo>
                <a:cubicBezTo>
                  <a:pt x="5748" y="3938"/>
                  <a:pt x="5739" y="3954"/>
                  <a:pt x="5729" y="3985"/>
                </a:cubicBezTo>
                <a:cubicBezTo>
                  <a:pt x="5729" y="4031"/>
                  <a:pt x="5711" y="4062"/>
                  <a:pt x="5720" y="4109"/>
                </a:cubicBezTo>
                <a:cubicBezTo>
                  <a:pt x="5720" y="4125"/>
                  <a:pt x="5720" y="4125"/>
                  <a:pt x="5711" y="4140"/>
                </a:cubicBezTo>
                <a:cubicBezTo>
                  <a:pt x="5702" y="4140"/>
                  <a:pt x="5693" y="4171"/>
                  <a:pt x="5684" y="4187"/>
                </a:cubicBezTo>
                <a:cubicBezTo>
                  <a:pt x="5665" y="4187"/>
                  <a:pt x="5656" y="4218"/>
                  <a:pt x="5647" y="4249"/>
                </a:cubicBezTo>
                <a:cubicBezTo>
                  <a:pt x="5638" y="4264"/>
                  <a:pt x="5629" y="4280"/>
                  <a:pt x="5629" y="4311"/>
                </a:cubicBezTo>
                <a:cubicBezTo>
                  <a:pt x="5620" y="4327"/>
                  <a:pt x="5611" y="4327"/>
                  <a:pt x="5601" y="4327"/>
                </a:cubicBezTo>
                <a:cubicBezTo>
                  <a:pt x="5601" y="4327"/>
                  <a:pt x="5601" y="4327"/>
                  <a:pt x="5601" y="4327"/>
                </a:cubicBezTo>
                <a:cubicBezTo>
                  <a:pt x="5601" y="4327"/>
                  <a:pt x="5601" y="4342"/>
                  <a:pt x="5592" y="4342"/>
                </a:cubicBezTo>
                <a:cubicBezTo>
                  <a:pt x="5601" y="4342"/>
                  <a:pt x="5601" y="4327"/>
                  <a:pt x="5601" y="4327"/>
                </a:cubicBezTo>
                <a:cubicBezTo>
                  <a:pt x="5601" y="4327"/>
                  <a:pt x="5601" y="4327"/>
                  <a:pt x="5601" y="4327"/>
                </a:cubicBezTo>
                <a:cubicBezTo>
                  <a:pt x="5592" y="4311"/>
                  <a:pt x="5592" y="4295"/>
                  <a:pt x="5583" y="4295"/>
                </a:cubicBezTo>
                <a:cubicBezTo>
                  <a:pt x="5574" y="4295"/>
                  <a:pt x="5565" y="4311"/>
                  <a:pt x="5556" y="4342"/>
                </a:cubicBezTo>
                <a:cubicBezTo>
                  <a:pt x="5556" y="4358"/>
                  <a:pt x="5556" y="4373"/>
                  <a:pt x="5565" y="4389"/>
                </a:cubicBezTo>
                <a:cubicBezTo>
                  <a:pt x="5565" y="4420"/>
                  <a:pt x="5565" y="4435"/>
                  <a:pt x="5556" y="4451"/>
                </a:cubicBezTo>
                <a:cubicBezTo>
                  <a:pt x="5546" y="4451"/>
                  <a:pt x="5537" y="4466"/>
                  <a:pt x="5528" y="4466"/>
                </a:cubicBezTo>
                <a:cubicBezTo>
                  <a:pt x="5519" y="4451"/>
                  <a:pt x="5510" y="4451"/>
                  <a:pt x="5510" y="4435"/>
                </a:cubicBezTo>
                <a:cubicBezTo>
                  <a:pt x="5501" y="4404"/>
                  <a:pt x="5501" y="4389"/>
                  <a:pt x="5501" y="4358"/>
                </a:cubicBezTo>
                <a:cubicBezTo>
                  <a:pt x="5492" y="4311"/>
                  <a:pt x="5501" y="4264"/>
                  <a:pt x="5528" y="4218"/>
                </a:cubicBezTo>
                <a:cubicBezTo>
                  <a:pt x="5537" y="4218"/>
                  <a:pt x="5537" y="4187"/>
                  <a:pt x="5537" y="4171"/>
                </a:cubicBezTo>
                <a:cubicBezTo>
                  <a:pt x="5546" y="4109"/>
                  <a:pt x="5528" y="4062"/>
                  <a:pt x="5519" y="4000"/>
                </a:cubicBezTo>
                <a:cubicBezTo>
                  <a:pt x="5510" y="4000"/>
                  <a:pt x="5501" y="4000"/>
                  <a:pt x="5492" y="4016"/>
                </a:cubicBezTo>
                <a:cubicBezTo>
                  <a:pt x="5482" y="4047"/>
                  <a:pt x="5464" y="4062"/>
                  <a:pt x="5455" y="4109"/>
                </a:cubicBezTo>
                <a:cubicBezTo>
                  <a:pt x="5446" y="4125"/>
                  <a:pt x="5437" y="4140"/>
                  <a:pt x="5427" y="4156"/>
                </a:cubicBezTo>
                <a:cubicBezTo>
                  <a:pt x="5427" y="4171"/>
                  <a:pt x="5427" y="4171"/>
                  <a:pt x="5418" y="4171"/>
                </a:cubicBezTo>
                <a:cubicBezTo>
                  <a:pt x="5418" y="4171"/>
                  <a:pt x="5409" y="4156"/>
                  <a:pt x="5418" y="4156"/>
                </a:cubicBezTo>
                <a:cubicBezTo>
                  <a:pt x="5427" y="4109"/>
                  <a:pt x="5427" y="4062"/>
                  <a:pt x="5427" y="4016"/>
                </a:cubicBezTo>
                <a:cubicBezTo>
                  <a:pt x="5427" y="4000"/>
                  <a:pt x="5437" y="3985"/>
                  <a:pt x="5446" y="3985"/>
                </a:cubicBezTo>
                <a:cubicBezTo>
                  <a:pt x="5464" y="3969"/>
                  <a:pt x="5464" y="3954"/>
                  <a:pt x="5455" y="3938"/>
                </a:cubicBezTo>
                <a:cubicBezTo>
                  <a:pt x="5437" y="3923"/>
                  <a:pt x="5427" y="3891"/>
                  <a:pt x="5409" y="3891"/>
                </a:cubicBezTo>
                <a:cubicBezTo>
                  <a:pt x="5400" y="3891"/>
                  <a:pt x="5382" y="3876"/>
                  <a:pt x="5373" y="3860"/>
                </a:cubicBezTo>
                <a:cubicBezTo>
                  <a:pt x="5373" y="3860"/>
                  <a:pt x="5363" y="3845"/>
                  <a:pt x="5373" y="3845"/>
                </a:cubicBezTo>
                <a:cubicBezTo>
                  <a:pt x="5382" y="3814"/>
                  <a:pt x="5400" y="3783"/>
                  <a:pt x="5418" y="3767"/>
                </a:cubicBezTo>
                <a:cubicBezTo>
                  <a:pt x="5418" y="3752"/>
                  <a:pt x="5427" y="3752"/>
                  <a:pt x="5427" y="3752"/>
                </a:cubicBezTo>
                <a:cubicBezTo>
                  <a:pt x="5446" y="3736"/>
                  <a:pt x="5455" y="3736"/>
                  <a:pt x="5446" y="3705"/>
                </a:cubicBezTo>
                <a:cubicBezTo>
                  <a:pt x="5437" y="3627"/>
                  <a:pt x="5427" y="3550"/>
                  <a:pt x="5455" y="3456"/>
                </a:cubicBezTo>
                <a:cubicBezTo>
                  <a:pt x="5455" y="3441"/>
                  <a:pt x="5455" y="3425"/>
                  <a:pt x="5455" y="3425"/>
                </a:cubicBezTo>
                <a:cubicBezTo>
                  <a:pt x="5437" y="3363"/>
                  <a:pt x="5446" y="3316"/>
                  <a:pt x="5427" y="3254"/>
                </a:cubicBezTo>
                <a:cubicBezTo>
                  <a:pt x="5427" y="3239"/>
                  <a:pt x="5427" y="3223"/>
                  <a:pt x="5437" y="3223"/>
                </a:cubicBezTo>
                <a:cubicBezTo>
                  <a:pt x="5464" y="3192"/>
                  <a:pt x="5482" y="3161"/>
                  <a:pt x="5501" y="3146"/>
                </a:cubicBezTo>
                <a:cubicBezTo>
                  <a:pt x="5510" y="3130"/>
                  <a:pt x="5519" y="3099"/>
                  <a:pt x="5519" y="3068"/>
                </a:cubicBezTo>
                <a:cubicBezTo>
                  <a:pt x="5519" y="3068"/>
                  <a:pt x="5519" y="3052"/>
                  <a:pt x="5528" y="3052"/>
                </a:cubicBezTo>
                <a:cubicBezTo>
                  <a:pt x="5528" y="3037"/>
                  <a:pt x="5537" y="3037"/>
                  <a:pt x="5537" y="3037"/>
                </a:cubicBezTo>
                <a:cubicBezTo>
                  <a:pt x="5556" y="3037"/>
                  <a:pt x="5565" y="3052"/>
                  <a:pt x="5574" y="3068"/>
                </a:cubicBezTo>
                <a:cubicBezTo>
                  <a:pt x="5592" y="3083"/>
                  <a:pt x="5601" y="3068"/>
                  <a:pt x="5620" y="3052"/>
                </a:cubicBezTo>
                <a:cubicBezTo>
                  <a:pt x="5629" y="3052"/>
                  <a:pt x="5638" y="3037"/>
                  <a:pt x="5647" y="3021"/>
                </a:cubicBezTo>
                <a:cubicBezTo>
                  <a:pt x="5684" y="2959"/>
                  <a:pt x="5720" y="2912"/>
                  <a:pt x="5757" y="2850"/>
                </a:cubicBezTo>
                <a:cubicBezTo>
                  <a:pt x="5766" y="2835"/>
                  <a:pt x="5766" y="2819"/>
                  <a:pt x="5775" y="2804"/>
                </a:cubicBezTo>
                <a:cubicBezTo>
                  <a:pt x="5784" y="2788"/>
                  <a:pt x="5775" y="2742"/>
                  <a:pt x="5766" y="2726"/>
                </a:cubicBezTo>
                <a:cubicBezTo>
                  <a:pt x="5757" y="2726"/>
                  <a:pt x="5757" y="2726"/>
                  <a:pt x="5757" y="2726"/>
                </a:cubicBezTo>
                <a:cubicBezTo>
                  <a:pt x="5720" y="2726"/>
                  <a:pt x="5693" y="2695"/>
                  <a:pt x="5665" y="2664"/>
                </a:cubicBezTo>
                <a:cubicBezTo>
                  <a:pt x="5665" y="2648"/>
                  <a:pt x="5647" y="2648"/>
                  <a:pt x="5638" y="2648"/>
                </a:cubicBezTo>
                <a:cubicBezTo>
                  <a:pt x="5620" y="2633"/>
                  <a:pt x="5592" y="2633"/>
                  <a:pt x="5565" y="2633"/>
                </a:cubicBezTo>
                <a:cubicBezTo>
                  <a:pt x="5565" y="2648"/>
                  <a:pt x="5556" y="2648"/>
                  <a:pt x="5546" y="2664"/>
                </a:cubicBezTo>
                <a:cubicBezTo>
                  <a:pt x="5537" y="2679"/>
                  <a:pt x="5528" y="2710"/>
                  <a:pt x="5510" y="2726"/>
                </a:cubicBezTo>
                <a:cubicBezTo>
                  <a:pt x="5501" y="2742"/>
                  <a:pt x="5492" y="2773"/>
                  <a:pt x="5482" y="2804"/>
                </a:cubicBezTo>
                <a:cubicBezTo>
                  <a:pt x="5464" y="2850"/>
                  <a:pt x="5455" y="2881"/>
                  <a:pt x="5437" y="2928"/>
                </a:cubicBezTo>
                <a:cubicBezTo>
                  <a:pt x="5427" y="2959"/>
                  <a:pt x="5427" y="2990"/>
                  <a:pt x="5427" y="3006"/>
                </a:cubicBezTo>
                <a:cubicBezTo>
                  <a:pt x="5427" y="3068"/>
                  <a:pt x="5409" y="3130"/>
                  <a:pt x="5400" y="3177"/>
                </a:cubicBezTo>
                <a:cubicBezTo>
                  <a:pt x="5391" y="3192"/>
                  <a:pt x="5391" y="3208"/>
                  <a:pt x="5382" y="3208"/>
                </a:cubicBezTo>
                <a:cubicBezTo>
                  <a:pt x="5363" y="3223"/>
                  <a:pt x="5354" y="3239"/>
                  <a:pt x="5336" y="3270"/>
                </a:cubicBezTo>
                <a:cubicBezTo>
                  <a:pt x="5327" y="3285"/>
                  <a:pt x="5327" y="3301"/>
                  <a:pt x="5327" y="3316"/>
                </a:cubicBezTo>
                <a:cubicBezTo>
                  <a:pt x="5327" y="3316"/>
                  <a:pt x="5327" y="3316"/>
                  <a:pt x="5327" y="3316"/>
                </a:cubicBezTo>
                <a:cubicBezTo>
                  <a:pt x="5327" y="3316"/>
                  <a:pt x="5327" y="3332"/>
                  <a:pt x="5327" y="3332"/>
                </a:cubicBezTo>
                <a:cubicBezTo>
                  <a:pt x="5327" y="3332"/>
                  <a:pt x="5327" y="3332"/>
                  <a:pt x="5327" y="3332"/>
                </a:cubicBezTo>
                <a:cubicBezTo>
                  <a:pt x="5327" y="3332"/>
                  <a:pt x="5327" y="3332"/>
                  <a:pt x="5327" y="3332"/>
                </a:cubicBezTo>
                <a:cubicBezTo>
                  <a:pt x="5327" y="3332"/>
                  <a:pt x="5327" y="3332"/>
                  <a:pt x="5327" y="3316"/>
                </a:cubicBezTo>
                <a:cubicBezTo>
                  <a:pt x="5327" y="3316"/>
                  <a:pt x="5327" y="3316"/>
                  <a:pt x="5327" y="3316"/>
                </a:cubicBezTo>
                <a:cubicBezTo>
                  <a:pt x="5318" y="3332"/>
                  <a:pt x="5299" y="3332"/>
                  <a:pt x="5290" y="3348"/>
                </a:cubicBezTo>
                <a:cubicBezTo>
                  <a:pt x="5254" y="3379"/>
                  <a:pt x="5235" y="3441"/>
                  <a:pt x="5226" y="3503"/>
                </a:cubicBezTo>
                <a:cubicBezTo>
                  <a:pt x="5226" y="3534"/>
                  <a:pt x="5226" y="3550"/>
                  <a:pt x="5208" y="3581"/>
                </a:cubicBezTo>
                <a:cubicBezTo>
                  <a:pt x="5208" y="3581"/>
                  <a:pt x="5208" y="3581"/>
                  <a:pt x="5199" y="3596"/>
                </a:cubicBezTo>
                <a:cubicBezTo>
                  <a:pt x="5189" y="3612"/>
                  <a:pt x="5180" y="3643"/>
                  <a:pt x="5180" y="3674"/>
                </a:cubicBezTo>
                <a:cubicBezTo>
                  <a:pt x="5189" y="3705"/>
                  <a:pt x="5189" y="3736"/>
                  <a:pt x="5199" y="3767"/>
                </a:cubicBezTo>
                <a:cubicBezTo>
                  <a:pt x="5208" y="3783"/>
                  <a:pt x="5208" y="3798"/>
                  <a:pt x="5217" y="3814"/>
                </a:cubicBezTo>
                <a:cubicBezTo>
                  <a:pt x="5226" y="3814"/>
                  <a:pt x="5226" y="3814"/>
                  <a:pt x="5235" y="3829"/>
                </a:cubicBezTo>
                <a:cubicBezTo>
                  <a:pt x="5254" y="3845"/>
                  <a:pt x="5263" y="3860"/>
                  <a:pt x="5281" y="3876"/>
                </a:cubicBezTo>
                <a:cubicBezTo>
                  <a:pt x="5281" y="3876"/>
                  <a:pt x="5281" y="3876"/>
                  <a:pt x="5281" y="3891"/>
                </a:cubicBezTo>
                <a:cubicBezTo>
                  <a:pt x="5281" y="3891"/>
                  <a:pt x="5281" y="3891"/>
                  <a:pt x="5272" y="3891"/>
                </a:cubicBezTo>
                <a:cubicBezTo>
                  <a:pt x="5272" y="3907"/>
                  <a:pt x="5263" y="3907"/>
                  <a:pt x="5254" y="3907"/>
                </a:cubicBezTo>
                <a:cubicBezTo>
                  <a:pt x="5244" y="3938"/>
                  <a:pt x="5235" y="3954"/>
                  <a:pt x="5217" y="3985"/>
                </a:cubicBezTo>
                <a:cubicBezTo>
                  <a:pt x="5217" y="4000"/>
                  <a:pt x="5217" y="4016"/>
                  <a:pt x="5226" y="4031"/>
                </a:cubicBezTo>
                <a:cubicBezTo>
                  <a:pt x="5235" y="4031"/>
                  <a:pt x="5235" y="4031"/>
                  <a:pt x="5244" y="4031"/>
                </a:cubicBezTo>
                <a:cubicBezTo>
                  <a:pt x="5244" y="4031"/>
                  <a:pt x="5244" y="4031"/>
                  <a:pt x="5244" y="4031"/>
                </a:cubicBezTo>
                <a:cubicBezTo>
                  <a:pt x="5254" y="4031"/>
                  <a:pt x="5254" y="4031"/>
                  <a:pt x="5254" y="4031"/>
                </a:cubicBezTo>
                <a:cubicBezTo>
                  <a:pt x="5244" y="4031"/>
                  <a:pt x="5244" y="4031"/>
                  <a:pt x="5244" y="4031"/>
                </a:cubicBezTo>
                <a:cubicBezTo>
                  <a:pt x="5244" y="4031"/>
                  <a:pt x="5244" y="4031"/>
                  <a:pt x="5244" y="4031"/>
                </a:cubicBezTo>
                <a:cubicBezTo>
                  <a:pt x="5244" y="4047"/>
                  <a:pt x="5244" y="4062"/>
                  <a:pt x="5235" y="4078"/>
                </a:cubicBezTo>
                <a:cubicBezTo>
                  <a:pt x="5226" y="4109"/>
                  <a:pt x="5208" y="4125"/>
                  <a:pt x="5199" y="4140"/>
                </a:cubicBezTo>
                <a:cubicBezTo>
                  <a:pt x="5180" y="4171"/>
                  <a:pt x="5162" y="4187"/>
                  <a:pt x="5144" y="4187"/>
                </a:cubicBezTo>
                <a:cubicBezTo>
                  <a:pt x="5107" y="4187"/>
                  <a:pt x="5098" y="4218"/>
                  <a:pt x="5089" y="4264"/>
                </a:cubicBezTo>
                <a:cubicBezTo>
                  <a:pt x="5089" y="4295"/>
                  <a:pt x="5089" y="4327"/>
                  <a:pt x="5080" y="4358"/>
                </a:cubicBezTo>
                <a:cubicBezTo>
                  <a:pt x="5080" y="4358"/>
                  <a:pt x="5080" y="4373"/>
                  <a:pt x="5080" y="4373"/>
                </a:cubicBezTo>
                <a:cubicBezTo>
                  <a:pt x="5071" y="4373"/>
                  <a:pt x="5071" y="4373"/>
                  <a:pt x="5071" y="4373"/>
                </a:cubicBezTo>
                <a:cubicBezTo>
                  <a:pt x="5061" y="4358"/>
                  <a:pt x="5061" y="4342"/>
                  <a:pt x="5052" y="4327"/>
                </a:cubicBezTo>
                <a:cubicBezTo>
                  <a:pt x="5043" y="4295"/>
                  <a:pt x="5043" y="4280"/>
                  <a:pt x="5052" y="4264"/>
                </a:cubicBezTo>
                <a:cubicBezTo>
                  <a:pt x="5071" y="4233"/>
                  <a:pt x="5080" y="4202"/>
                  <a:pt x="5098" y="4171"/>
                </a:cubicBezTo>
                <a:cubicBezTo>
                  <a:pt x="5098" y="4156"/>
                  <a:pt x="5098" y="4125"/>
                  <a:pt x="5089" y="4125"/>
                </a:cubicBezTo>
                <a:cubicBezTo>
                  <a:pt x="5061" y="4125"/>
                  <a:pt x="5052" y="4093"/>
                  <a:pt x="5052" y="4062"/>
                </a:cubicBezTo>
                <a:cubicBezTo>
                  <a:pt x="5052" y="4047"/>
                  <a:pt x="5052" y="4047"/>
                  <a:pt x="5043" y="4047"/>
                </a:cubicBezTo>
                <a:cubicBezTo>
                  <a:pt x="5052" y="4047"/>
                  <a:pt x="5052" y="4047"/>
                  <a:pt x="5052" y="4062"/>
                </a:cubicBezTo>
                <a:cubicBezTo>
                  <a:pt x="5052" y="4062"/>
                  <a:pt x="5052" y="4062"/>
                  <a:pt x="5052" y="4062"/>
                </a:cubicBezTo>
                <a:cubicBezTo>
                  <a:pt x="5052" y="4062"/>
                  <a:pt x="5052" y="4062"/>
                  <a:pt x="5052" y="4062"/>
                </a:cubicBezTo>
                <a:cubicBezTo>
                  <a:pt x="5052" y="4062"/>
                  <a:pt x="5052" y="4062"/>
                  <a:pt x="5052" y="4062"/>
                </a:cubicBezTo>
                <a:cubicBezTo>
                  <a:pt x="5061" y="4062"/>
                  <a:pt x="5071" y="4062"/>
                  <a:pt x="5080" y="4078"/>
                </a:cubicBezTo>
                <a:cubicBezTo>
                  <a:pt x="5098" y="4078"/>
                  <a:pt x="5107" y="4078"/>
                  <a:pt x="5116" y="4078"/>
                </a:cubicBezTo>
                <a:cubicBezTo>
                  <a:pt x="5135" y="4062"/>
                  <a:pt x="5144" y="4047"/>
                  <a:pt x="5162" y="4031"/>
                </a:cubicBezTo>
                <a:cubicBezTo>
                  <a:pt x="5171" y="4031"/>
                  <a:pt x="5171" y="4016"/>
                  <a:pt x="5171" y="4016"/>
                </a:cubicBezTo>
                <a:cubicBezTo>
                  <a:pt x="5171" y="3985"/>
                  <a:pt x="5171" y="3954"/>
                  <a:pt x="5171" y="3923"/>
                </a:cubicBezTo>
                <a:cubicBezTo>
                  <a:pt x="5171" y="3891"/>
                  <a:pt x="5171" y="3891"/>
                  <a:pt x="5189" y="3876"/>
                </a:cubicBezTo>
                <a:cubicBezTo>
                  <a:pt x="5208" y="3876"/>
                  <a:pt x="5208" y="3845"/>
                  <a:pt x="5217" y="3814"/>
                </a:cubicBezTo>
                <a:cubicBezTo>
                  <a:pt x="5208" y="3814"/>
                  <a:pt x="5208" y="3814"/>
                  <a:pt x="5199" y="3814"/>
                </a:cubicBezTo>
                <a:cubicBezTo>
                  <a:pt x="5162" y="3814"/>
                  <a:pt x="5135" y="3798"/>
                  <a:pt x="5125" y="3736"/>
                </a:cubicBezTo>
                <a:cubicBezTo>
                  <a:pt x="5125" y="3736"/>
                  <a:pt x="5116" y="3720"/>
                  <a:pt x="5116" y="3720"/>
                </a:cubicBezTo>
                <a:cubicBezTo>
                  <a:pt x="5116" y="3705"/>
                  <a:pt x="5098" y="3705"/>
                  <a:pt x="5098" y="3705"/>
                </a:cubicBezTo>
                <a:cubicBezTo>
                  <a:pt x="5089" y="3720"/>
                  <a:pt x="5080" y="3736"/>
                  <a:pt x="5071" y="3752"/>
                </a:cubicBezTo>
                <a:cubicBezTo>
                  <a:pt x="5043" y="3798"/>
                  <a:pt x="5025" y="3845"/>
                  <a:pt x="4988" y="3845"/>
                </a:cubicBezTo>
                <a:cubicBezTo>
                  <a:pt x="4979" y="3860"/>
                  <a:pt x="4979" y="3860"/>
                  <a:pt x="4970" y="3860"/>
                </a:cubicBezTo>
                <a:cubicBezTo>
                  <a:pt x="4970" y="3876"/>
                  <a:pt x="4970" y="3876"/>
                  <a:pt x="4970" y="3876"/>
                </a:cubicBezTo>
                <a:cubicBezTo>
                  <a:pt x="4961" y="3876"/>
                  <a:pt x="4961" y="3907"/>
                  <a:pt x="4970" y="3907"/>
                </a:cubicBezTo>
                <a:cubicBezTo>
                  <a:pt x="4997" y="3954"/>
                  <a:pt x="5025" y="3969"/>
                  <a:pt x="5043" y="4031"/>
                </a:cubicBezTo>
                <a:cubicBezTo>
                  <a:pt x="5034" y="4031"/>
                  <a:pt x="5034" y="4031"/>
                  <a:pt x="5034" y="4031"/>
                </a:cubicBezTo>
                <a:cubicBezTo>
                  <a:pt x="5034" y="4031"/>
                  <a:pt x="5034" y="4031"/>
                  <a:pt x="5034" y="4031"/>
                </a:cubicBezTo>
                <a:cubicBezTo>
                  <a:pt x="5025" y="4031"/>
                  <a:pt x="5016" y="4047"/>
                  <a:pt x="4997" y="4047"/>
                </a:cubicBezTo>
                <a:cubicBezTo>
                  <a:pt x="4988" y="4047"/>
                  <a:pt x="4979" y="4047"/>
                  <a:pt x="4970" y="4078"/>
                </a:cubicBezTo>
                <a:cubicBezTo>
                  <a:pt x="4961" y="4093"/>
                  <a:pt x="4952" y="4093"/>
                  <a:pt x="4952" y="4109"/>
                </a:cubicBezTo>
                <a:cubicBezTo>
                  <a:pt x="4942" y="4125"/>
                  <a:pt x="4933" y="4125"/>
                  <a:pt x="4933" y="4140"/>
                </a:cubicBezTo>
                <a:cubicBezTo>
                  <a:pt x="4933" y="4156"/>
                  <a:pt x="4933" y="4171"/>
                  <a:pt x="4924" y="4187"/>
                </a:cubicBezTo>
                <a:cubicBezTo>
                  <a:pt x="4915" y="4187"/>
                  <a:pt x="4906" y="4187"/>
                  <a:pt x="4897" y="4187"/>
                </a:cubicBezTo>
                <a:cubicBezTo>
                  <a:pt x="4887" y="4171"/>
                  <a:pt x="4878" y="4171"/>
                  <a:pt x="4869" y="4156"/>
                </a:cubicBezTo>
                <a:cubicBezTo>
                  <a:pt x="4851" y="4140"/>
                  <a:pt x="4833" y="4140"/>
                  <a:pt x="4814" y="4156"/>
                </a:cubicBezTo>
                <a:cubicBezTo>
                  <a:pt x="4805" y="4156"/>
                  <a:pt x="4796" y="4156"/>
                  <a:pt x="4787" y="4171"/>
                </a:cubicBezTo>
                <a:cubicBezTo>
                  <a:pt x="4778" y="4171"/>
                  <a:pt x="4768" y="4171"/>
                  <a:pt x="4759" y="4156"/>
                </a:cubicBezTo>
                <a:cubicBezTo>
                  <a:pt x="4741" y="4140"/>
                  <a:pt x="4723" y="4125"/>
                  <a:pt x="4723" y="4093"/>
                </a:cubicBezTo>
                <a:cubicBezTo>
                  <a:pt x="4704" y="4062"/>
                  <a:pt x="4686" y="4031"/>
                  <a:pt x="4668" y="4031"/>
                </a:cubicBezTo>
                <a:cubicBezTo>
                  <a:pt x="4649" y="4016"/>
                  <a:pt x="4640" y="4016"/>
                  <a:pt x="4640" y="3985"/>
                </a:cubicBezTo>
                <a:cubicBezTo>
                  <a:pt x="4631" y="3954"/>
                  <a:pt x="4622" y="3907"/>
                  <a:pt x="4622" y="3860"/>
                </a:cubicBezTo>
                <a:cubicBezTo>
                  <a:pt x="4622" y="3845"/>
                  <a:pt x="4622" y="3829"/>
                  <a:pt x="4622" y="3814"/>
                </a:cubicBezTo>
                <a:cubicBezTo>
                  <a:pt x="4622" y="3783"/>
                  <a:pt x="4604" y="3752"/>
                  <a:pt x="4585" y="3767"/>
                </a:cubicBezTo>
                <a:cubicBezTo>
                  <a:pt x="4549" y="3767"/>
                  <a:pt x="4512" y="3783"/>
                  <a:pt x="4476" y="3783"/>
                </a:cubicBezTo>
                <a:cubicBezTo>
                  <a:pt x="4457" y="3783"/>
                  <a:pt x="4448" y="3814"/>
                  <a:pt x="4439" y="3845"/>
                </a:cubicBezTo>
                <a:cubicBezTo>
                  <a:pt x="4439" y="3860"/>
                  <a:pt x="4439" y="3876"/>
                  <a:pt x="4448" y="3891"/>
                </a:cubicBezTo>
                <a:cubicBezTo>
                  <a:pt x="4457" y="3907"/>
                  <a:pt x="4466" y="3907"/>
                  <a:pt x="4476" y="3907"/>
                </a:cubicBezTo>
                <a:cubicBezTo>
                  <a:pt x="4476" y="3891"/>
                  <a:pt x="4485" y="3891"/>
                  <a:pt x="4485" y="3891"/>
                </a:cubicBezTo>
                <a:cubicBezTo>
                  <a:pt x="4503" y="3876"/>
                  <a:pt x="4521" y="3876"/>
                  <a:pt x="4531" y="3876"/>
                </a:cubicBezTo>
                <a:cubicBezTo>
                  <a:pt x="4549" y="3876"/>
                  <a:pt x="4567" y="3860"/>
                  <a:pt x="4576" y="3845"/>
                </a:cubicBezTo>
                <a:cubicBezTo>
                  <a:pt x="4585" y="3845"/>
                  <a:pt x="4585" y="3860"/>
                  <a:pt x="4585" y="3860"/>
                </a:cubicBezTo>
                <a:cubicBezTo>
                  <a:pt x="4595" y="3860"/>
                  <a:pt x="4585" y="3876"/>
                  <a:pt x="4585" y="3876"/>
                </a:cubicBezTo>
                <a:cubicBezTo>
                  <a:pt x="4567" y="3891"/>
                  <a:pt x="4558" y="3891"/>
                  <a:pt x="4540" y="3907"/>
                </a:cubicBezTo>
                <a:cubicBezTo>
                  <a:pt x="4521" y="3923"/>
                  <a:pt x="4503" y="3938"/>
                  <a:pt x="4485" y="3954"/>
                </a:cubicBezTo>
                <a:cubicBezTo>
                  <a:pt x="4476" y="3954"/>
                  <a:pt x="4466" y="3954"/>
                  <a:pt x="4457" y="3969"/>
                </a:cubicBezTo>
                <a:cubicBezTo>
                  <a:pt x="4439" y="3969"/>
                  <a:pt x="4430" y="3985"/>
                  <a:pt x="4421" y="4016"/>
                </a:cubicBezTo>
                <a:cubicBezTo>
                  <a:pt x="4412" y="4062"/>
                  <a:pt x="4412" y="4109"/>
                  <a:pt x="4402" y="4156"/>
                </a:cubicBezTo>
                <a:cubicBezTo>
                  <a:pt x="4402" y="4171"/>
                  <a:pt x="4402" y="4171"/>
                  <a:pt x="4393" y="4187"/>
                </a:cubicBezTo>
                <a:cubicBezTo>
                  <a:pt x="4384" y="4202"/>
                  <a:pt x="4375" y="4202"/>
                  <a:pt x="4375" y="4202"/>
                </a:cubicBezTo>
                <a:cubicBezTo>
                  <a:pt x="4366" y="4202"/>
                  <a:pt x="4366" y="4187"/>
                  <a:pt x="4375" y="4171"/>
                </a:cubicBezTo>
                <a:cubicBezTo>
                  <a:pt x="4384" y="4140"/>
                  <a:pt x="4384" y="4125"/>
                  <a:pt x="4375" y="4109"/>
                </a:cubicBezTo>
                <a:cubicBezTo>
                  <a:pt x="4366" y="4078"/>
                  <a:pt x="4357" y="4047"/>
                  <a:pt x="4347" y="4016"/>
                </a:cubicBezTo>
                <a:cubicBezTo>
                  <a:pt x="4347" y="4000"/>
                  <a:pt x="4338" y="3969"/>
                  <a:pt x="4329" y="3938"/>
                </a:cubicBezTo>
                <a:cubicBezTo>
                  <a:pt x="4329" y="3938"/>
                  <a:pt x="4311" y="3923"/>
                  <a:pt x="4302" y="3923"/>
                </a:cubicBezTo>
                <a:cubicBezTo>
                  <a:pt x="4293" y="3923"/>
                  <a:pt x="4283" y="3938"/>
                  <a:pt x="4274" y="3938"/>
                </a:cubicBezTo>
                <a:cubicBezTo>
                  <a:pt x="4192" y="3969"/>
                  <a:pt x="4119" y="3938"/>
                  <a:pt x="4055" y="3845"/>
                </a:cubicBezTo>
                <a:cubicBezTo>
                  <a:pt x="4045" y="3845"/>
                  <a:pt x="4045" y="3829"/>
                  <a:pt x="4055" y="3814"/>
                </a:cubicBezTo>
                <a:cubicBezTo>
                  <a:pt x="4064" y="3783"/>
                  <a:pt x="4073" y="3767"/>
                  <a:pt x="4091" y="3767"/>
                </a:cubicBezTo>
                <a:cubicBezTo>
                  <a:pt x="4100" y="3767"/>
                  <a:pt x="4109" y="3767"/>
                  <a:pt x="4119" y="3767"/>
                </a:cubicBezTo>
                <a:cubicBezTo>
                  <a:pt x="4146" y="3767"/>
                  <a:pt x="4164" y="3736"/>
                  <a:pt x="4155" y="3689"/>
                </a:cubicBezTo>
                <a:cubicBezTo>
                  <a:pt x="4155" y="3658"/>
                  <a:pt x="4146" y="3627"/>
                  <a:pt x="4137" y="3612"/>
                </a:cubicBezTo>
                <a:cubicBezTo>
                  <a:pt x="4128" y="3581"/>
                  <a:pt x="4109" y="3550"/>
                  <a:pt x="4091" y="3550"/>
                </a:cubicBezTo>
                <a:cubicBezTo>
                  <a:pt x="4055" y="3565"/>
                  <a:pt x="4036" y="3550"/>
                  <a:pt x="4018" y="3518"/>
                </a:cubicBezTo>
                <a:cubicBezTo>
                  <a:pt x="3981" y="3472"/>
                  <a:pt x="3954" y="3441"/>
                  <a:pt x="3926" y="3394"/>
                </a:cubicBezTo>
                <a:cubicBezTo>
                  <a:pt x="3908" y="3379"/>
                  <a:pt x="3890" y="3348"/>
                  <a:pt x="3890" y="3301"/>
                </a:cubicBezTo>
                <a:cubicBezTo>
                  <a:pt x="3881" y="3239"/>
                  <a:pt x="3862" y="3223"/>
                  <a:pt x="3826" y="3192"/>
                </a:cubicBezTo>
                <a:cubicBezTo>
                  <a:pt x="3807" y="3177"/>
                  <a:pt x="3780" y="3177"/>
                  <a:pt x="3762" y="3223"/>
                </a:cubicBezTo>
                <a:cubicBezTo>
                  <a:pt x="3762" y="3239"/>
                  <a:pt x="3753" y="3254"/>
                  <a:pt x="3743" y="3254"/>
                </a:cubicBezTo>
                <a:cubicBezTo>
                  <a:pt x="3734" y="3254"/>
                  <a:pt x="3725" y="3254"/>
                  <a:pt x="3716" y="3270"/>
                </a:cubicBezTo>
                <a:cubicBezTo>
                  <a:pt x="3707" y="3270"/>
                  <a:pt x="3698" y="3239"/>
                  <a:pt x="3707" y="3239"/>
                </a:cubicBezTo>
                <a:cubicBezTo>
                  <a:pt x="3725" y="3192"/>
                  <a:pt x="3734" y="3146"/>
                  <a:pt x="3734" y="3083"/>
                </a:cubicBezTo>
                <a:cubicBezTo>
                  <a:pt x="3734" y="3083"/>
                  <a:pt x="3734" y="3083"/>
                  <a:pt x="3734" y="3083"/>
                </a:cubicBezTo>
                <a:cubicBezTo>
                  <a:pt x="3734" y="3068"/>
                  <a:pt x="3725" y="3068"/>
                  <a:pt x="3725" y="3068"/>
                </a:cubicBezTo>
                <a:cubicBezTo>
                  <a:pt x="3716" y="3083"/>
                  <a:pt x="3716" y="3083"/>
                  <a:pt x="3707" y="3099"/>
                </a:cubicBezTo>
                <a:cubicBezTo>
                  <a:pt x="3679" y="3130"/>
                  <a:pt x="3661" y="3161"/>
                  <a:pt x="3643" y="3192"/>
                </a:cubicBezTo>
                <a:cubicBezTo>
                  <a:pt x="3634" y="3192"/>
                  <a:pt x="3624" y="3192"/>
                  <a:pt x="3624" y="3192"/>
                </a:cubicBezTo>
                <a:cubicBezTo>
                  <a:pt x="3624" y="3192"/>
                  <a:pt x="3615" y="3177"/>
                  <a:pt x="3615" y="3177"/>
                </a:cubicBezTo>
                <a:cubicBezTo>
                  <a:pt x="3615" y="3130"/>
                  <a:pt x="3615" y="3099"/>
                  <a:pt x="3615" y="3068"/>
                </a:cubicBezTo>
                <a:cubicBezTo>
                  <a:pt x="3624" y="3006"/>
                  <a:pt x="3634" y="2944"/>
                  <a:pt x="3624" y="2881"/>
                </a:cubicBezTo>
                <a:cubicBezTo>
                  <a:pt x="3624" y="2866"/>
                  <a:pt x="3624" y="2850"/>
                  <a:pt x="3624" y="2835"/>
                </a:cubicBezTo>
                <a:cubicBezTo>
                  <a:pt x="3615" y="2835"/>
                  <a:pt x="3606" y="2835"/>
                  <a:pt x="3606" y="2835"/>
                </a:cubicBezTo>
                <a:cubicBezTo>
                  <a:pt x="3597" y="2850"/>
                  <a:pt x="3588" y="2866"/>
                  <a:pt x="3588" y="2897"/>
                </a:cubicBezTo>
                <a:cubicBezTo>
                  <a:pt x="3588" y="2912"/>
                  <a:pt x="3588" y="2944"/>
                  <a:pt x="3569" y="2944"/>
                </a:cubicBezTo>
                <a:cubicBezTo>
                  <a:pt x="3551" y="2959"/>
                  <a:pt x="3542" y="2975"/>
                  <a:pt x="3524" y="2990"/>
                </a:cubicBezTo>
                <a:cubicBezTo>
                  <a:pt x="3515" y="3006"/>
                  <a:pt x="3505" y="3006"/>
                  <a:pt x="3496" y="2990"/>
                </a:cubicBezTo>
                <a:cubicBezTo>
                  <a:pt x="3487" y="2975"/>
                  <a:pt x="3487" y="2975"/>
                  <a:pt x="3487" y="2975"/>
                </a:cubicBezTo>
                <a:cubicBezTo>
                  <a:pt x="3487" y="2975"/>
                  <a:pt x="3487" y="2975"/>
                  <a:pt x="3487" y="2975"/>
                </a:cubicBezTo>
                <a:cubicBezTo>
                  <a:pt x="3478" y="2975"/>
                  <a:pt x="3478" y="2975"/>
                  <a:pt x="3478" y="2975"/>
                </a:cubicBezTo>
                <a:cubicBezTo>
                  <a:pt x="3469" y="2975"/>
                  <a:pt x="3469" y="2990"/>
                  <a:pt x="3460" y="2990"/>
                </a:cubicBezTo>
                <a:cubicBezTo>
                  <a:pt x="3460" y="2990"/>
                  <a:pt x="3460" y="2990"/>
                  <a:pt x="3460" y="2990"/>
                </a:cubicBezTo>
                <a:cubicBezTo>
                  <a:pt x="3451" y="2975"/>
                  <a:pt x="3451" y="2975"/>
                  <a:pt x="3460" y="2975"/>
                </a:cubicBezTo>
                <a:cubicBezTo>
                  <a:pt x="3469" y="2975"/>
                  <a:pt x="3469" y="2975"/>
                  <a:pt x="3478" y="2975"/>
                </a:cubicBezTo>
                <a:cubicBezTo>
                  <a:pt x="3478" y="2975"/>
                  <a:pt x="3478" y="2975"/>
                  <a:pt x="3478" y="2975"/>
                </a:cubicBezTo>
                <a:cubicBezTo>
                  <a:pt x="3478" y="2975"/>
                  <a:pt x="3487" y="2975"/>
                  <a:pt x="3487" y="2975"/>
                </a:cubicBezTo>
                <a:cubicBezTo>
                  <a:pt x="3487" y="2959"/>
                  <a:pt x="3487" y="2944"/>
                  <a:pt x="3487" y="2928"/>
                </a:cubicBezTo>
                <a:cubicBezTo>
                  <a:pt x="3496" y="2912"/>
                  <a:pt x="3487" y="2897"/>
                  <a:pt x="3478" y="2897"/>
                </a:cubicBezTo>
                <a:cubicBezTo>
                  <a:pt x="3460" y="2897"/>
                  <a:pt x="3441" y="2881"/>
                  <a:pt x="3423" y="2897"/>
                </a:cubicBezTo>
                <a:cubicBezTo>
                  <a:pt x="3386" y="2928"/>
                  <a:pt x="3350" y="2944"/>
                  <a:pt x="3304" y="2944"/>
                </a:cubicBezTo>
                <a:cubicBezTo>
                  <a:pt x="3295" y="2944"/>
                  <a:pt x="3277" y="2959"/>
                  <a:pt x="3267" y="2975"/>
                </a:cubicBezTo>
                <a:cubicBezTo>
                  <a:pt x="3240" y="3006"/>
                  <a:pt x="3222" y="2990"/>
                  <a:pt x="3194" y="2990"/>
                </a:cubicBezTo>
                <a:cubicBezTo>
                  <a:pt x="3194" y="2990"/>
                  <a:pt x="3194" y="2990"/>
                  <a:pt x="3194" y="2990"/>
                </a:cubicBezTo>
                <a:cubicBezTo>
                  <a:pt x="3194" y="3006"/>
                  <a:pt x="3194" y="3006"/>
                  <a:pt x="3194" y="3006"/>
                </a:cubicBezTo>
                <a:cubicBezTo>
                  <a:pt x="3194" y="2990"/>
                  <a:pt x="3194" y="2990"/>
                  <a:pt x="3194" y="2990"/>
                </a:cubicBezTo>
                <a:cubicBezTo>
                  <a:pt x="3194" y="2990"/>
                  <a:pt x="3194" y="2990"/>
                  <a:pt x="3194" y="2990"/>
                </a:cubicBezTo>
                <a:cubicBezTo>
                  <a:pt x="3194" y="2990"/>
                  <a:pt x="3194" y="2990"/>
                  <a:pt x="3194" y="2990"/>
                </a:cubicBezTo>
                <a:cubicBezTo>
                  <a:pt x="3203" y="2975"/>
                  <a:pt x="3203" y="2959"/>
                  <a:pt x="3203" y="2944"/>
                </a:cubicBezTo>
                <a:cubicBezTo>
                  <a:pt x="3194" y="2928"/>
                  <a:pt x="3185" y="2912"/>
                  <a:pt x="3176" y="2928"/>
                </a:cubicBezTo>
                <a:cubicBezTo>
                  <a:pt x="3167" y="2944"/>
                  <a:pt x="3158" y="2944"/>
                  <a:pt x="3139" y="2959"/>
                </a:cubicBezTo>
                <a:cubicBezTo>
                  <a:pt x="3130" y="2959"/>
                  <a:pt x="3112" y="2959"/>
                  <a:pt x="3094" y="2975"/>
                </a:cubicBezTo>
                <a:cubicBezTo>
                  <a:pt x="3066" y="2990"/>
                  <a:pt x="3057" y="3006"/>
                  <a:pt x="3048" y="3052"/>
                </a:cubicBezTo>
                <a:cubicBezTo>
                  <a:pt x="3048" y="3068"/>
                  <a:pt x="3039" y="3068"/>
                  <a:pt x="3039" y="3068"/>
                </a:cubicBezTo>
                <a:cubicBezTo>
                  <a:pt x="3020" y="3052"/>
                  <a:pt x="3011" y="3037"/>
                  <a:pt x="3002" y="3037"/>
                </a:cubicBezTo>
                <a:cubicBezTo>
                  <a:pt x="2984" y="3006"/>
                  <a:pt x="2975" y="2990"/>
                  <a:pt x="2965" y="2959"/>
                </a:cubicBezTo>
                <a:cubicBezTo>
                  <a:pt x="2965" y="2928"/>
                  <a:pt x="2956" y="2897"/>
                  <a:pt x="2956" y="2866"/>
                </a:cubicBezTo>
                <a:cubicBezTo>
                  <a:pt x="2947" y="2850"/>
                  <a:pt x="2938" y="2819"/>
                  <a:pt x="2938" y="2804"/>
                </a:cubicBezTo>
                <a:cubicBezTo>
                  <a:pt x="2920" y="2773"/>
                  <a:pt x="2892" y="2757"/>
                  <a:pt x="2874" y="2726"/>
                </a:cubicBezTo>
                <a:cubicBezTo>
                  <a:pt x="2837" y="2695"/>
                  <a:pt x="2810" y="2648"/>
                  <a:pt x="2792" y="2586"/>
                </a:cubicBezTo>
                <a:cubicBezTo>
                  <a:pt x="2792" y="2571"/>
                  <a:pt x="2792" y="2571"/>
                  <a:pt x="2782" y="2555"/>
                </a:cubicBezTo>
                <a:cubicBezTo>
                  <a:pt x="2773" y="2539"/>
                  <a:pt x="2773" y="2539"/>
                  <a:pt x="2755" y="2539"/>
                </a:cubicBezTo>
                <a:cubicBezTo>
                  <a:pt x="2746" y="2524"/>
                  <a:pt x="2737" y="2524"/>
                  <a:pt x="2727" y="2524"/>
                </a:cubicBezTo>
                <a:cubicBezTo>
                  <a:pt x="2700" y="2524"/>
                  <a:pt x="2682" y="2508"/>
                  <a:pt x="2663" y="2493"/>
                </a:cubicBezTo>
                <a:cubicBezTo>
                  <a:pt x="2645" y="2462"/>
                  <a:pt x="2618" y="2415"/>
                  <a:pt x="2590" y="2400"/>
                </a:cubicBezTo>
                <a:cubicBezTo>
                  <a:pt x="2572" y="2400"/>
                  <a:pt x="2563" y="2369"/>
                  <a:pt x="2554" y="2353"/>
                </a:cubicBezTo>
                <a:cubicBezTo>
                  <a:pt x="2535" y="2337"/>
                  <a:pt x="2526" y="2306"/>
                  <a:pt x="2517" y="2275"/>
                </a:cubicBezTo>
                <a:cubicBezTo>
                  <a:pt x="2508" y="2244"/>
                  <a:pt x="2489" y="2229"/>
                  <a:pt x="2471" y="2244"/>
                </a:cubicBezTo>
                <a:cubicBezTo>
                  <a:pt x="2462" y="2244"/>
                  <a:pt x="2444" y="2244"/>
                  <a:pt x="2435" y="2260"/>
                </a:cubicBezTo>
                <a:cubicBezTo>
                  <a:pt x="2425" y="2260"/>
                  <a:pt x="2416" y="2244"/>
                  <a:pt x="2416" y="2244"/>
                </a:cubicBezTo>
                <a:cubicBezTo>
                  <a:pt x="2398" y="2198"/>
                  <a:pt x="2398" y="2167"/>
                  <a:pt x="2389" y="2120"/>
                </a:cubicBezTo>
                <a:cubicBezTo>
                  <a:pt x="2389" y="2120"/>
                  <a:pt x="2389" y="2104"/>
                  <a:pt x="2398" y="2104"/>
                </a:cubicBezTo>
                <a:cubicBezTo>
                  <a:pt x="2398" y="2089"/>
                  <a:pt x="2398" y="2073"/>
                  <a:pt x="2398" y="2058"/>
                </a:cubicBezTo>
                <a:cubicBezTo>
                  <a:pt x="2398" y="2058"/>
                  <a:pt x="2389" y="2042"/>
                  <a:pt x="2380" y="2042"/>
                </a:cubicBezTo>
                <a:cubicBezTo>
                  <a:pt x="2371" y="2027"/>
                  <a:pt x="2361" y="2011"/>
                  <a:pt x="2343" y="2011"/>
                </a:cubicBezTo>
                <a:cubicBezTo>
                  <a:pt x="2343" y="2011"/>
                  <a:pt x="2334" y="2011"/>
                  <a:pt x="2325" y="2011"/>
                </a:cubicBezTo>
                <a:cubicBezTo>
                  <a:pt x="2316" y="1996"/>
                  <a:pt x="2306" y="1996"/>
                  <a:pt x="2306" y="1965"/>
                </a:cubicBezTo>
                <a:cubicBezTo>
                  <a:pt x="2316" y="1949"/>
                  <a:pt x="2316" y="1918"/>
                  <a:pt x="2297" y="1918"/>
                </a:cubicBezTo>
                <a:cubicBezTo>
                  <a:pt x="2297" y="1918"/>
                  <a:pt x="2297" y="1918"/>
                  <a:pt x="2297" y="1918"/>
                </a:cubicBezTo>
                <a:cubicBezTo>
                  <a:pt x="2297" y="1918"/>
                  <a:pt x="2297" y="1918"/>
                  <a:pt x="2297" y="1918"/>
                </a:cubicBezTo>
                <a:cubicBezTo>
                  <a:pt x="2288" y="1918"/>
                  <a:pt x="2279" y="1918"/>
                  <a:pt x="2270" y="1933"/>
                </a:cubicBezTo>
                <a:cubicBezTo>
                  <a:pt x="2270" y="1933"/>
                  <a:pt x="2261" y="1933"/>
                  <a:pt x="2261" y="1933"/>
                </a:cubicBezTo>
                <a:cubicBezTo>
                  <a:pt x="2261" y="1933"/>
                  <a:pt x="2261" y="1933"/>
                  <a:pt x="2261" y="1933"/>
                </a:cubicBezTo>
                <a:cubicBezTo>
                  <a:pt x="2261" y="1949"/>
                  <a:pt x="2261" y="1949"/>
                  <a:pt x="2261" y="1965"/>
                </a:cubicBezTo>
                <a:cubicBezTo>
                  <a:pt x="2252" y="1980"/>
                  <a:pt x="2242" y="1980"/>
                  <a:pt x="2233" y="1965"/>
                </a:cubicBezTo>
                <a:cubicBezTo>
                  <a:pt x="2224" y="1965"/>
                  <a:pt x="2224" y="1965"/>
                  <a:pt x="2224" y="1949"/>
                </a:cubicBezTo>
                <a:cubicBezTo>
                  <a:pt x="2224" y="1949"/>
                  <a:pt x="2224" y="1949"/>
                  <a:pt x="2233" y="1949"/>
                </a:cubicBezTo>
                <a:cubicBezTo>
                  <a:pt x="2242" y="1933"/>
                  <a:pt x="2252" y="1933"/>
                  <a:pt x="2261" y="1933"/>
                </a:cubicBezTo>
                <a:cubicBezTo>
                  <a:pt x="2261" y="1933"/>
                  <a:pt x="2261" y="1933"/>
                  <a:pt x="2261" y="1933"/>
                </a:cubicBezTo>
                <a:cubicBezTo>
                  <a:pt x="2261" y="1933"/>
                  <a:pt x="2270" y="1933"/>
                  <a:pt x="2270" y="1933"/>
                </a:cubicBezTo>
                <a:cubicBezTo>
                  <a:pt x="2279" y="1918"/>
                  <a:pt x="2288" y="1918"/>
                  <a:pt x="2297" y="1918"/>
                </a:cubicBezTo>
                <a:cubicBezTo>
                  <a:pt x="2297" y="1918"/>
                  <a:pt x="2297" y="1918"/>
                  <a:pt x="2297" y="1918"/>
                </a:cubicBezTo>
                <a:cubicBezTo>
                  <a:pt x="2297" y="1918"/>
                  <a:pt x="2297" y="1918"/>
                  <a:pt x="2297" y="1918"/>
                </a:cubicBezTo>
                <a:cubicBezTo>
                  <a:pt x="2288" y="1871"/>
                  <a:pt x="2279" y="1840"/>
                  <a:pt x="2270" y="1825"/>
                </a:cubicBezTo>
                <a:cubicBezTo>
                  <a:pt x="2261" y="1809"/>
                  <a:pt x="2252" y="1809"/>
                  <a:pt x="2242" y="1809"/>
                </a:cubicBezTo>
                <a:cubicBezTo>
                  <a:pt x="2224" y="1825"/>
                  <a:pt x="2206" y="1825"/>
                  <a:pt x="2187" y="1856"/>
                </a:cubicBezTo>
                <a:cubicBezTo>
                  <a:pt x="2160" y="1887"/>
                  <a:pt x="2142" y="1887"/>
                  <a:pt x="2114" y="1871"/>
                </a:cubicBezTo>
                <a:cubicBezTo>
                  <a:pt x="2096" y="1856"/>
                  <a:pt x="2078" y="1856"/>
                  <a:pt x="2068" y="1840"/>
                </a:cubicBezTo>
                <a:cubicBezTo>
                  <a:pt x="2041" y="1840"/>
                  <a:pt x="2023" y="1856"/>
                  <a:pt x="2004" y="1887"/>
                </a:cubicBezTo>
                <a:cubicBezTo>
                  <a:pt x="1995" y="1887"/>
                  <a:pt x="1995" y="1902"/>
                  <a:pt x="1986" y="1918"/>
                </a:cubicBezTo>
                <a:cubicBezTo>
                  <a:pt x="1986" y="1933"/>
                  <a:pt x="1977" y="1933"/>
                  <a:pt x="1968" y="1949"/>
                </a:cubicBezTo>
                <a:cubicBezTo>
                  <a:pt x="1949" y="1949"/>
                  <a:pt x="1931" y="1965"/>
                  <a:pt x="1904" y="1949"/>
                </a:cubicBezTo>
                <a:cubicBezTo>
                  <a:pt x="1876" y="1933"/>
                  <a:pt x="1849" y="1949"/>
                  <a:pt x="1821" y="1980"/>
                </a:cubicBezTo>
                <a:cubicBezTo>
                  <a:pt x="1776" y="2027"/>
                  <a:pt x="1730" y="2073"/>
                  <a:pt x="1684" y="2151"/>
                </a:cubicBezTo>
                <a:cubicBezTo>
                  <a:pt x="1684" y="2151"/>
                  <a:pt x="1675" y="2167"/>
                  <a:pt x="1666" y="2167"/>
                </a:cubicBezTo>
                <a:cubicBezTo>
                  <a:pt x="1620" y="2213"/>
                  <a:pt x="1565" y="2260"/>
                  <a:pt x="1501" y="2213"/>
                </a:cubicBezTo>
                <a:cubicBezTo>
                  <a:pt x="1501" y="2213"/>
                  <a:pt x="1501" y="2198"/>
                  <a:pt x="1492" y="2198"/>
                </a:cubicBezTo>
                <a:cubicBezTo>
                  <a:pt x="1474" y="2182"/>
                  <a:pt x="1455" y="2198"/>
                  <a:pt x="1437" y="2229"/>
                </a:cubicBezTo>
                <a:cubicBezTo>
                  <a:pt x="1428" y="2260"/>
                  <a:pt x="1419" y="2275"/>
                  <a:pt x="1400" y="2306"/>
                </a:cubicBezTo>
                <a:cubicBezTo>
                  <a:pt x="1382" y="2337"/>
                  <a:pt x="1373" y="2369"/>
                  <a:pt x="1391" y="2415"/>
                </a:cubicBezTo>
                <a:cubicBezTo>
                  <a:pt x="1391" y="2446"/>
                  <a:pt x="1400" y="2477"/>
                  <a:pt x="1400" y="2508"/>
                </a:cubicBezTo>
                <a:cubicBezTo>
                  <a:pt x="1419" y="2586"/>
                  <a:pt x="1428" y="2664"/>
                  <a:pt x="1400" y="2757"/>
                </a:cubicBezTo>
                <a:cubicBezTo>
                  <a:pt x="1391" y="2773"/>
                  <a:pt x="1400" y="2804"/>
                  <a:pt x="1409" y="2804"/>
                </a:cubicBezTo>
                <a:cubicBezTo>
                  <a:pt x="1428" y="2819"/>
                  <a:pt x="1437" y="2835"/>
                  <a:pt x="1455" y="2850"/>
                </a:cubicBezTo>
                <a:cubicBezTo>
                  <a:pt x="1455" y="2850"/>
                  <a:pt x="1455" y="2866"/>
                  <a:pt x="1455" y="2866"/>
                </a:cubicBezTo>
                <a:cubicBezTo>
                  <a:pt x="1455" y="2881"/>
                  <a:pt x="1455" y="2881"/>
                  <a:pt x="1446" y="2881"/>
                </a:cubicBezTo>
                <a:cubicBezTo>
                  <a:pt x="1437" y="2881"/>
                  <a:pt x="1428" y="2881"/>
                  <a:pt x="1428" y="2897"/>
                </a:cubicBezTo>
                <a:cubicBezTo>
                  <a:pt x="1428" y="2928"/>
                  <a:pt x="1428" y="2975"/>
                  <a:pt x="1428" y="3006"/>
                </a:cubicBezTo>
                <a:cubicBezTo>
                  <a:pt x="1428" y="3006"/>
                  <a:pt x="1437" y="3021"/>
                  <a:pt x="1437" y="3021"/>
                </a:cubicBezTo>
                <a:cubicBezTo>
                  <a:pt x="1446" y="3021"/>
                  <a:pt x="1455" y="3021"/>
                  <a:pt x="1455" y="3021"/>
                </a:cubicBezTo>
                <a:cubicBezTo>
                  <a:pt x="1455" y="3021"/>
                  <a:pt x="1455" y="3021"/>
                  <a:pt x="1455" y="3021"/>
                </a:cubicBezTo>
                <a:cubicBezTo>
                  <a:pt x="1455" y="3021"/>
                  <a:pt x="1464" y="3021"/>
                  <a:pt x="1464" y="3021"/>
                </a:cubicBezTo>
                <a:cubicBezTo>
                  <a:pt x="1464" y="3021"/>
                  <a:pt x="1464" y="3006"/>
                  <a:pt x="1464" y="3006"/>
                </a:cubicBezTo>
                <a:cubicBezTo>
                  <a:pt x="1464" y="3006"/>
                  <a:pt x="1464" y="3006"/>
                  <a:pt x="1464" y="3006"/>
                </a:cubicBezTo>
                <a:cubicBezTo>
                  <a:pt x="1455" y="2990"/>
                  <a:pt x="1455" y="2990"/>
                  <a:pt x="1455" y="2990"/>
                </a:cubicBezTo>
                <a:cubicBezTo>
                  <a:pt x="1464" y="2990"/>
                  <a:pt x="1464" y="2990"/>
                  <a:pt x="1464" y="2990"/>
                </a:cubicBezTo>
                <a:cubicBezTo>
                  <a:pt x="1464" y="3006"/>
                  <a:pt x="1464" y="3006"/>
                  <a:pt x="1464" y="3006"/>
                </a:cubicBezTo>
                <a:cubicBezTo>
                  <a:pt x="1483" y="2990"/>
                  <a:pt x="1510" y="2990"/>
                  <a:pt x="1528" y="3006"/>
                </a:cubicBezTo>
                <a:cubicBezTo>
                  <a:pt x="1538" y="3021"/>
                  <a:pt x="1538" y="3037"/>
                  <a:pt x="1538" y="3037"/>
                </a:cubicBezTo>
                <a:cubicBezTo>
                  <a:pt x="1528" y="3052"/>
                  <a:pt x="1528" y="3052"/>
                  <a:pt x="1528" y="3052"/>
                </a:cubicBezTo>
                <a:cubicBezTo>
                  <a:pt x="1501" y="3052"/>
                  <a:pt x="1483" y="3037"/>
                  <a:pt x="1464" y="3021"/>
                </a:cubicBezTo>
                <a:cubicBezTo>
                  <a:pt x="1464" y="3021"/>
                  <a:pt x="1464" y="3021"/>
                  <a:pt x="1464" y="3021"/>
                </a:cubicBezTo>
                <a:cubicBezTo>
                  <a:pt x="1455" y="3021"/>
                  <a:pt x="1455" y="3021"/>
                  <a:pt x="1455" y="3021"/>
                </a:cubicBezTo>
                <a:cubicBezTo>
                  <a:pt x="1455" y="3037"/>
                  <a:pt x="1455" y="3068"/>
                  <a:pt x="1446" y="3068"/>
                </a:cubicBezTo>
                <a:cubicBezTo>
                  <a:pt x="1428" y="3068"/>
                  <a:pt x="1409" y="3068"/>
                  <a:pt x="1400" y="3099"/>
                </a:cubicBezTo>
                <a:cubicBezTo>
                  <a:pt x="1382" y="3114"/>
                  <a:pt x="1373" y="3114"/>
                  <a:pt x="1355" y="3099"/>
                </a:cubicBezTo>
                <a:cubicBezTo>
                  <a:pt x="1336" y="3083"/>
                  <a:pt x="1318" y="3068"/>
                  <a:pt x="1309" y="3052"/>
                </a:cubicBezTo>
                <a:cubicBezTo>
                  <a:pt x="1291" y="3037"/>
                  <a:pt x="1291" y="3021"/>
                  <a:pt x="1300" y="3006"/>
                </a:cubicBezTo>
                <a:cubicBezTo>
                  <a:pt x="1300" y="2990"/>
                  <a:pt x="1309" y="2975"/>
                  <a:pt x="1318" y="2959"/>
                </a:cubicBezTo>
                <a:cubicBezTo>
                  <a:pt x="1327" y="2928"/>
                  <a:pt x="1309" y="2897"/>
                  <a:pt x="1291" y="2897"/>
                </a:cubicBezTo>
                <a:cubicBezTo>
                  <a:pt x="1272" y="2897"/>
                  <a:pt x="1245" y="2897"/>
                  <a:pt x="1226" y="2897"/>
                </a:cubicBezTo>
                <a:cubicBezTo>
                  <a:pt x="1217" y="2897"/>
                  <a:pt x="1199" y="2912"/>
                  <a:pt x="1190" y="2928"/>
                </a:cubicBezTo>
                <a:cubicBezTo>
                  <a:pt x="1181" y="2944"/>
                  <a:pt x="1172" y="2944"/>
                  <a:pt x="1153" y="2944"/>
                </a:cubicBezTo>
                <a:cubicBezTo>
                  <a:pt x="1135" y="2944"/>
                  <a:pt x="1126" y="2959"/>
                  <a:pt x="1117" y="2959"/>
                </a:cubicBezTo>
                <a:cubicBezTo>
                  <a:pt x="1071" y="2959"/>
                  <a:pt x="1043" y="3006"/>
                  <a:pt x="1007" y="3037"/>
                </a:cubicBezTo>
                <a:cubicBezTo>
                  <a:pt x="998" y="3037"/>
                  <a:pt x="998" y="3068"/>
                  <a:pt x="998" y="3083"/>
                </a:cubicBezTo>
                <a:cubicBezTo>
                  <a:pt x="1016" y="3114"/>
                  <a:pt x="1025" y="3146"/>
                  <a:pt x="1034" y="3177"/>
                </a:cubicBezTo>
                <a:cubicBezTo>
                  <a:pt x="1043" y="3192"/>
                  <a:pt x="1043" y="3192"/>
                  <a:pt x="1025" y="3208"/>
                </a:cubicBezTo>
                <a:cubicBezTo>
                  <a:pt x="1025" y="3208"/>
                  <a:pt x="1016" y="3208"/>
                  <a:pt x="1016" y="3208"/>
                </a:cubicBezTo>
                <a:cubicBezTo>
                  <a:pt x="1007" y="3254"/>
                  <a:pt x="998" y="3301"/>
                  <a:pt x="988" y="3348"/>
                </a:cubicBezTo>
                <a:cubicBezTo>
                  <a:pt x="988" y="3363"/>
                  <a:pt x="988" y="3379"/>
                  <a:pt x="988" y="3394"/>
                </a:cubicBezTo>
                <a:cubicBezTo>
                  <a:pt x="1007" y="3441"/>
                  <a:pt x="1034" y="3472"/>
                  <a:pt x="1071" y="3472"/>
                </a:cubicBezTo>
                <a:cubicBezTo>
                  <a:pt x="1098" y="3456"/>
                  <a:pt x="1126" y="3456"/>
                  <a:pt x="1153" y="3503"/>
                </a:cubicBezTo>
                <a:cubicBezTo>
                  <a:pt x="1162" y="3518"/>
                  <a:pt x="1181" y="3518"/>
                  <a:pt x="1199" y="3503"/>
                </a:cubicBezTo>
                <a:cubicBezTo>
                  <a:pt x="1226" y="3487"/>
                  <a:pt x="1254" y="3456"/>
                  <a:pt x="1281" y="3441"/>
                </a:cubicBezTo>
                <a:cubicBezTo>
                  <a:pt x="1281" y="3441"/>
                  <a:pt x="1291" y="3441"/>
                  <a:pt x="1300" y="3456"/>
                </a:cubicBezTo>
                <a:cubicBezTo>
                  <a:pt x="1300" y="3456"/>
                  <a:pt x="1309" y="3456"/>
                  <a:pt x="1309" y="3456"/>
                </a:cubicBezTo>
                <a:cubicBezTo>
                  <a:pt x="1309" y="3456"/>
                  <a:pt x="1309" y="3472"/>
                  <a:pt x="1309" y="3472"/>
                </a:cubicBezTo>
                <a:cubicBezTo>
                  <a:pt x="1300" y="3472"/>
                  <a:pt x="1300" y="3487"/>
                  <a:pt x="1291" y="3487"/>
                </a:cubicBezTo>
                <a:cubicBezTo>
                  <a:pt x="1281" y="3487"/>
                  <a:pt x="1263" y="3503"/>
                  <a:pt x="1272" y="3534"/>
                </a:cubicBezTo>
                <a:cubicBezTo>
                  <a:pt x="1272" y="3550"/>
                  <a:pt x="1272" y="3565"/>
                  <a:pt x="1272" y="3565"/>
                </a:cubicBezTo>
                <a:cubicBezTo>
                  <a:pt x="1263" y="3612"/>
                  <a:pt x="1254" y="3643"/>
                  <a:pt x="1245" y="3689"/>
                </a:cubicBezTo>
                <a:cubicBezTo>
                  <a:pt x="1245" y="3720"/>
                  <a:pt x="1199" y="3767"/>
                  <a:pt x="1172" y="3767"/>
                </a:cubicBezTo>
                <a:cubicBezTo>
                  <a:pt x="1172" y="3767"/>
                  <a:pt x="1162" y="3767"/>
                  <a:pt x="1162" y="3767"/>
                </a:cubicBezTo>
                <a:cubicBezTo>
                  <a:pt x="1153" y="3752"/>
                  <a:pt x="1144" y="3752"/>
                  <a:pt x="1135" y="3736"/>
                </a:cubicBezTo>
                <a:cubicBezTo>
                  <a:pt x="1126" y="3720"/>
                  <a:pt x="1126" y="3705"/>
                  <a:pt x="1117" y="3705"/>
                </a:cubicBezTo>
                <a:cubicBezTo>
                  <a:pt x="1107" y="3705"/>
                  <a:pt x="1107" y="3720"/>
                  <a:pt x="1107" y="3736"/>
                </a:cubicBezTo>
                <a:cubicBezTo>
                  <a:pt x="1098" y="3783"/>
                  <a:pt x="1071" y="3814"/>
                  <a:pt x="1043" y="3829"/>
                </a:cubicBezTo>
                <a:cubicBezTo>
                  <a:pt x="1034" y="3829"/>
                  <a:pt x="1034" y="3814"/>
                  <a:pt x="1025" y="3814"/>
                </a:cubicBezTo>
                <a:cubicBezTo>
                  <a:pt x="1025" y="3814"/>
                  <a:pt x="1025" y="3798"/>
                  <a:pt x="1016" y="3798"/>
                </a:cubicBezTo>
                <a:cubicBezTo>
                  <a:pt x="1007" y="3752"/>
                  <a:pt x="988" y="3752"/>
                  <a:pt x="970" y="3767"/>
                </a:cubicBezTo>
                <a:cubicBezTo>
                  <a:pt x="943" y="3798"/>
                  <a:pt x="906" y="3829"/>
                  <a:pt x="897" y="3891"/>
                </a:cubicBezTo>
                <a:cubicBezTo>
                  <a:pt x="897" y="3891"/>
                  <a:pt x="897" y="3907"/>
                  <a:pt x="888" y="3907"/>
                </a:cubicBezTo>
                <a:cubicBezTo>
                  <a:pt x="842" y="3954"/>
                  <a:pt x="815" y="4031"/>
                  <a:pt x="769" y="4078"/>
                </a:cubicBezTo>
                <a:cubicBezTo>
                  <a:pt x="741" y="4109"/>
                  <a:pt x="732" y="4171"/>
                  <a:pt x="741" y="4218"/>
                </a:cubicBezTo>
                <a:cubicBezTo>
                  <a:pt x="741" y="4249"/>
                  <a:pt x="741" y="4264"/>
                  <a:pt x="751" y="4295"/>
                </a:cubicBezTo>
                <a:cubicBezTo>
                  <a:pt x="751" y="4311"/>
                  <a:pt x="751" y="4327"/>
                  <a:pt x="741" y="4358"/>
                </a:cubicBezTo>
                <a:cubicBezTo>
                  <a:pt x="714" y="4389"/>
                  <a:pt x="714" y="4435"/>
                  <a:pt x="723" y="4482"/>
                </a:cubicBezTo>
                <a:cubicBezTo>
                  <a:pt x="732" y="4513"/>
                  <a:pt x="732" y="4544"/>
                  <a:pt x="741" y="4575"/>
                </a:cubicBezTo>
                <a:cubicBezTo>
                  <a:pt x="741" y="4606"/>
                  <a:pt x="751" y="4606"/>
                  <a:pt x="760" y="4622"/>
                </a:cubicBezTo>
                <a:cubicBezTo>
                  <a:pt x="769" y="4622"/>
                  <a:pt x="778" y="4622"/>
                  <a:pt x="796" y="4622"/>
                </a:cubicBezTo>
                <a:cubicBezTo>
                  <a:pt x="815" y="4622"/>
                  <a:pt x="833" y="4606"/>
                  <a:pt x="851" y="4606"/>
                </a:cubicBezTo>
                <a:cubicBezTo>
                  <a:pt x="851" y="4606"/>
                  <a:pt x="851" y="4606"/>
                  <a:pt x="851" y="4606"/>
                </a:cubicBezTo>
                <a:cubicBezTo>
                  <a:pt x="851" y="4606"/>
                  <a:pt x="851" y="4606"/>
                  <a:pt x="851" y="4606"/>
                </a:cubicBezTo>
                <a:cubicBezTo>
                  <a:pt x="851" y="4591"/>
                  <a:pt x="860" y="4575"/>
                  <a:pt x="860" y="4575"/>
                </a:cubicBezTo>
                <a:cubicBezTo>
                  <a:pt x="860" y="4575"/>
                  <a:pt x="860" y="4560"/>
                  <a:pt x="860" y="4560"/>
                </a:cubicBezTo>
                <a:cubicBezTo>
                  <a:pt x="860" y="4560"/>
                  <a:pt x="860" y="4560"/>
                  <a:pt x="860" y="4575"/>
                </a:cubicBezTo>
                <a:cubicBezTo>
                  <a:pt x="860" y="4575"/>
                  <a:pt x="860" y="4591"/>
                  <a:pt x="851" y="4606"/>
                </a:cubicBezTo>
                <a:cubicBezTo>
                  <a:pt x="851" y="4606"/>
                  <a:pt x="851" y="4606"/>
                  <a:pt x="851" y="4606"/>
                </a:cubicBezTo>
                <a:cubicBezTo>
                  <a:pt x="851" y="4606"/>
                  <a:pt x="851" y="4606"/>
                  <a:pt x="851" y="4606"/>
                </a:cubicBezTo>
                <a:cubicBezTo>
                  <a:pt x="851" y="4637"/>
                  <a:pt x="851" y="4653"/>
                  <a:pt x="851" y="4668"/>
                </a:cubicBezTo>
                <a:cubicBezTo>
                  <a:pt x="851" y="4715"/>
                  <a:pt x="833" y="4731"/>
                  <a:pt x="824" y="4762"/>
                </a:cubicBezTo>
                <a:cubicBezTo>
                  <a:pt x="815" y="4777"/>
                  <a:pt x="815" y="4793"/>
                  <a:pt x="815" y="4824"/>
                </a:cubicBezTo>
                <a:cubicBezTo>
                  <a:pt x="824" y="4839"/>
                  <a:pt x="824" y="4855"/>
                  <a:pt x="815" y="4870"/>
                </a:cubicBezTo>
                <a:cubicBezTo>
                  <a:pt x="815" y="4886"/>
                  <a:pt x="805" y="4886"/>
                  <a:pt x="805" y="4902"/>
                </a:cubicBezTo>
                <a:cubicBezTo>
                  <a:pt x="796" y="4917"/>
                  <a:pt x="796" y="4933"/>
                  <a:pt x="805" y="4933"/>
                </a:cubicBezTo>
                <a:cubicBezTo>
                  <a:pt x="833" y="4948"/>
                  <a:pt x="851" y="4964"/>
                  <a:pt x="869" y="4902"/>
                </a:cubicBezTo>
                <a:cubicBezTo>
                  <a:pt x="869" y="4902"/>
                  <a:pt x="879" y="4902"/>
                  <a:pt x="879" y="4902"/>
                </a:cubicBezTo>
                <a:cubicBezTo>
                  <a:pt x="897" y="4933"/>
                  <a:pt x="924" y="4964"/>
                  <a:pt x="934" y="5010"/>
                </a:cubicBezTo>
                <a:cubicBezTo>
                  <a:pt x="934" y="5026"/>
                  <a:pt x="943" y="5026"/>
                  <a:pt x="952" y="5010"/>
                </a:cubicBezTo>
                <a:cubicBezTo>
                  <a:pt x="952" y="5010"/>
                  <a:pt x="952" y="5010"/>
                  <a:pt x="952" y="5010"/>
                </a:cubicBezTo>
                <a:cubicBezTo>
                  <a:pt x="970" y="4979"/>
                  <a:pt x="970" y="4979"/>
                  <a:pt x="988" y="4995"/>
                </a:cubicBezTo>
                <a:cubicBezTo>
                  <a:pt x="998" y="4995"/>
                  <a:pt x="1007" y="5010"/>
                  <a:pt x="1016" y="4995"/>
                </a:cubicBezTo>
                <a:cubicBezTo>
                  <a:pt x="1025" y="4995"/>
                  <a:pt x="1025" y="4995"/>
                  <a:pt x="1034" y="4995"/>
                </a:cubicBezTo>
                <a:cubicBezTo>
                  <a:pt x="1043" y="4995"/>
                  <a:pt x="1043" y="4995"/>
                  <a:pt x="1043" y="4995"/>
                </a:cubicBezTo>
                <a:cubicBezTo>
                  <a:pt x="1053" y="5010"/>
                  <a:pt x="1053" y="5010"/>
                  <a:pt x="1043" y="5026"/>
                </a:cubicBezTo>
                <a:cubicBezTo>
                  <a:pt x="1025" y="5041"/>
                  <a:pt x="1007" y="5088"/>
                  <a:pt x="998" y="5119"/>
                </a:cubicBezTo>
                <a:cubicBezTo>
                  <a:pt x="970" y="5212"/>
                  <a:pt x="934" y="5306"/>
                  <a:pt x="869" y="5352"/>
                </a:cubicBezTo>
                <a:cubicBezTo>
                  <a:pt x="851" y="5368"/>
                  <a:pt x="842" y="5383"/>
                  <a:pt x="815" y="5399"/>
                </a:cubicBezTo>
                <a:cubicBezTo>
                  <a:pt x="787" y="5430"/>
                  <a:pt x="760" y="5461"/>
                  <a:pt x="723" y="5492"/>
                </a:cubicBezTo>
                <a:cubicBezTo>
                  <a:pt x="705" y="5508"/>
                  <a:pt x="686" y="5523"/>
                  <a:pt x="677" y="5554"/>
                </a:cubicBezTo>
                <a:cubicBezTo>
                  <a:pt x="668" y="5570"/>
                  <a:pt x="659" y="5570"/>
                  <a:pt x="650" y="5570"/>
                </a:cubicBezTo>
                <a:cubicBezTo>
                  <a:pt x="622" y="5554"/>
                  <a:pt x="604" y="5570"/>
                  <a:pt x="586" y="5585"/>
                </a:cubicBezTo>
                <a:cubicBezTo>
                  <a:pt x="567" y="5601"/>
                  <a:pt x="549" y="5632"/>
                  <a:pt x="531" y="5647"/>
                </a:cubicBezTo>
                <a:cubicBezTo>
                  <a:pt x="503" y="5694"/>
                  <a:pt x="476" y="5710"/>
                  <a:pt x="439" y="5725"/>
                </a:cubicBezTo>
                <a:cubicBezTo>
                  <a:pt x="421" y="5725"/>
                  <a:pt x="412" y="5725"/>
                  <a:pt x="394" y="5725"/>
                </a:cubicBezTo>
                <a:cubicBezTo>
                  <a:pt x="366" y="5725"/>
                  <a:pt x="357" y="5756"/>
                  <a:pt x="339" y="5787"/>
                </a:cubicBezTo>
                <a:cubicBezTo>
                  <a:pt x="339" y="5803"/>
                  <a:pt x="339" y="5818"/>
                  <a:pt x="339" y="5818"/>
                </a:cubicBezTo>
                <a:cubicBezTo>
                  <a:pt x="348" y="5818"/>
                  <a:pt x="348" y="5834"/>
                  <a:pt x="357" y="5834"/>
                </a:cubicBezTo>
                <a:cubicBezTo>
                  <a:pt x="366" y="5834"/>
                  <a:pt x="366" y="5834"/>
                  <a:pt x="375" y="5818"/>
                </a:cubicBezTo>
                <a:cubicBezTo>
                  <a:pt x="394" y="5818"/>
                  <a:pt x="412" y="5818"/>
                  <a:pt x="421" y="5818"/>
                </a:cubicBezTo>
                <a:cubicBezTo>
                  <a:pt x="439" y="5818"/>
                  <a:pt x="448" y="5803"/>
                  <a:pt x="458" y="5803"/>
                </a:cubicBezTo>
                <a:cubicBezTo>
                  <a:pt x="476" y="5756"/>
                  <a:pt x="494" y="5756"/>
                  <a:pt x="522" y="5756"/>
                </a:cubicBezTo>
                <a:cubicBezTo>
                  <a:pt x="549" y="5756"/>
                  <a:pt x="577" y="5725"/>
                  <a:pt x="595" y="5663"/>
                </a:cubicBezTo>
                <a:cubicBezTo>
                  <a:pt x="595" y="5663"/>
                  <a:pt x="595" y="5663"/>
                  <a:pt x="595" y="5663"/>
                </a:cubicBezTo>
                <a:cubicBezTo>
                  <a:pt x="595" y="5663"/>
                  <a:pt x="595" y="5663"/>
                  <a:pt x="595" y="5663"/>
                </a:cubicBezTo>
                <a:cubicBezTo>
                  <a:pt x="595" y="5663"/>
                  <a:pt x="595" y="5663"/>
                  <a:pt x="595" y="5663"/>
                </a:cubicBezTo>
                <a:cubicBezTo>
                  <a:pt x="595" y="5663"/>
                  <a:pt x="595" y="5663"/>
                  <a:pt x="595" y="5663"/>
                </a:cubicBezTo>
                <a:cubicBezTo>
                  <a:pt x="604" y="5694"/>
                  <a:pt x="604" y="5710"/>
                  <a:pt x="613" y="5725"/>
                </a:cubicBezTo>
                <a:cubicBezTo>
                  <a:pt x="622" y="5741"/>
                  <a:pt x="622" y="5741"/>
                  <a:pt x="622" y="5710"/>
                </a:cubicBezTo>
                <a:cubicBezTo>
                  <a:pt x="632" y="5710"/>
                  <a:pt x="632" y="5694"/>
                  <a:pt x="632" y="5694"/>
                </a:cubicBezTo>
                <a:cubicBezTo>
                  <a:pt x="659" y="5678"/>
                  <a:pt x="677" y="5663"/>
                  <a:pt x="705" y="5663"/>
                </a:cubicBezTo>
                <a:cubicBezTo>
                  <a:pt x="714" y="5663"/>
                  <a:pt x="723" y="5678"/>
                  <a:pt x="732" y="5663"/>
                </a:cubicBezTo>
                <a:cubicBezTo>
                  <a:pt x="741" y="5647"/>
                  <a:pt x="760" y="5632"/>
                  <a:pt x="778" y="5632"/>
                </a:cubicBezTo>
                <a:cubicBezTo>
                  <a:pt x="796" y="5601"/>
                  <a:pt x="824" y="5601"/>
                  <a:pt x="833" y="5554"/>
                </a:cubicBezTo>
                <a:cubicBezTo>
                  <a:pt x="851" y="5539"/>
                  <a:pt x="869" y="5508"/>
                  <a:pt x="888" y="5492"/>
                </a:cubicBezTo>
                <a:cubicBezTo>
                  <a:pt x="897" y="5492"/>
                  <a:pt x="906" y="5492"/>
                  <a:pt x="915" y="5508"/>
                </a:cubicBezTo>
                <a:cubicBezTo>
                  <a:pt x="915" y="5492"/>
                  <a:pt x="924" y="5476"/>
                  <a:pt x="924" y="5476"/>
                </a:cubicBezTo>
                <a:cubicBezTo>
                  <a:pt x="943" y="5461"/>
                  <a:pt x="961" y="5445"/>
                  <a:pt x="979" y="5430"/>
                </a:cubicBezTo>
                <a:cubicBezTo>
                  <a:pt x="998" y="5414"/>
                  <a:pt x="1007" y="5399"/>
                  <a:pt x="1016" y="5368"/>
                </a:cubicBezTo>
                <a:cubicBezTo>
                  <a:pt x="1016" y="5352"/>
                  <a:pt x="1025" y="5352"/>
                  <a:pt x="1034" y="5337"/>
                </a:cubicBezTo>
                <a:cubicBezTo>
                  <a:pt x="1071" y="5306"/>
                  <a:pt x="1107" y="5259"/>
                  <a:pt x="1144" y="5243"/>
                </a:cubicBezTo>
                <a:cubicBezTo>
                  <a:pt x="1181" y="5228"/>
                  <a:pt x="1199" y="5212"/>
                  <a:pt x="1217" y="5166"/>
                </a:cubicBezTo>
                <a:cubicBezTo>
                  <a:pt x="1226" y="5150"/>
                  <a:pt x="1236" y="5135"/>
                  <a:pt x="1245" y="5135"/>
                </a:cubicBezTo>
                <a:cubicBezTo>
                  <a:pt x="1254" y="5119"/>
                  <a:pt x="1263" y="5104"/>
                  <a:pt x="1272" y="5104"/>
                </a:cubicBezTo>
                <a:cubicBezTo>
                  <a:pt x="1291" y="5088"/>
                  <a:pt x="1300" y="5057"/>
                  <a:pt x="1291" y="5026"/>
                </a:cubicBezTo>
                <a:cubicBezTo>
                  <a:pt x="1281" y="5026"/>
                  <a:pt x="1281" y="5010"/>
                  <a:pt x="1281" y="4995"/>
                </a:cubicBezTo>
                <a:cubicBezTo>
                  <a:pt x="1272" y="4979"/>
                  <a:pt x="1272" y="4964"/>
                  <a:pt x="1281" y="4948"/>
                </a:cubicBezTo>
                <a:cubicBezTo>
                  <a:pt x="1300" y="4917"/>
                  <a:pt x="1318" y="4902"/>
                  <a:pt x="1336" y="4917"/>
                </a:cubicBezTo>
                <a:cubicBezTo>
                  <a:pt x="1355" y="4917"/>
                  <a:pt x="1364" y="4917"/>
                  <a:pt x="1373" y="4902"/>
                </a:cubicBezTo>
                <a:cubicBezTo>
                  <a:pt x="1391" y="4870"/>
                  <a:pt x="1409" y="4855"/>
                  <a:pt x="1419" y="4824"/>
                </a:cubicBezTo>
                <a:cubicBezTo>
                  <a:pt x="1419" y="4793"/>
                  <a:pt x="1428" y="4777"/>
                  <a:pt x="1446" y="4777"/>
                </a:cubicBezTo>
                <a:cubicBezTo>
                  <a:pt x="1455" y="4777"/>
                  <a:pt x="1464" y="4777"/>
                  <a:pt x="1474" y="4762"/>
                </a:cubicBezTo>
                <a:cubicBezTo>
                  <a:pt x="1501" y="4668"/>
                  <a:pt x="1547" y="4653"/>
                  <a:pt x="1593" y="4606"/>
                </a:cubicBezTo>
                <a:cubicBezTo>
                  <a:pt x="1611" y="4591"/>
                  <a:pt x="1629" y="4622"/>
                  <a:pt x="1629" y="4653"/>
                </a:cubicBezTo>
                <a:cubicBezTo>
                  <a:pt x="1629" y="4668"/>
                  <a:pt x="1629" y="4684"/>
                  <a:pt x="1629" y="4684"/>
                </a:cubicBezTo>
                <a:cubicBezTo>
                  <a:pt x="1629" y="4699"/>
                  <a:pt x="1620" y="4699"/>
                  <a:pt x="1611" y="4699"/>
                </a:cubicBezTo>
                <a:cubicBezTo>
                  <a:pt x="1583" y="4668"/>
                  <a:pt x="1556" y="4684"/>
                  <a:pt x="1528" y="4715"/>
                </a:cubicBezTo>
                <a:cubicBezTo>
                  <a:pt x="1519" y="4715"/>
                  <a:pt x="1510" y="4731"/>
                  <a:pt x="1510" y="4746"/>
                </a:cubicBezTo>
                <a:cubicBezTo>
                  <a:pt x="1492" y="4808"/>
                  <a:pt x="1464" y="4855"/>
                  <a:pt x="1437" y="4902"/>
                </a:cubicBezTo>
                <a:cubicBezTo>
                  <a:pt x="1428" y="4917"/>
                  <a:pt x="1428" y="4948"/>
                  <a:pt x="1437" y="4964"/>
                </a:cubicBezTo>
                <a:cubicBezTo>
                  <a:pt x="1446" y="4964"/>
                  <a:pt x="1446" y="4979"/>
                  <a:pt x="1437" y="4979"/>
                </a:cubicBezTo>
                <a:cubicBezTo>
                  <a:pt x="1428" y="4995"/>
                  <a:pt x="1409" y="5010"/>
                  <a:pt x="1391" y="5026"/>
                </a:cubicBezTo>
                <a:cubicBezTo>
                  <a:pt x="1391" y="5026"/>
                  <a:pt x="1382" y="5041"/>
                  <a:pt x="1391" y="5057"/>
                </a:cubicBezTo>
                <a:cubicBezTo>
                  <a:pt x="1391" y="5072"/>
                  <a:pt x="1400" y="5072"/>
                  <a:pt x="1409" y="5072"/>
                </a:cubicBezTo>
                <a:cubicBezTo>
                  <a:pt x="1419" y="5072"/>
                  <a:pt x="1437" y="5072"/>
                  <a:pt x="1446" y="5057"/>
                </a:cubicBezTo>
                <a:cubicBezTo>
                  <a:pt x="1474" y="5041"/>
                  <a:pt x="1492" y="5026"/>
                  <a:pt x="1519" y="5010"/>
                </a:cubicBezTo>
                <a:cubicBezTo>
                  <a:pt x="1528" y="5010"/>
                  <a:pt x="1538" y="4995"/>
                  <a:pt x="1547" y="4995"/>
                </a:cubicBezTo>
                <a:cubicBezTo>
                  <a:pt x="1574" y="4979"/>
                  <a:pt x="1593" y="4948"/>
                  <a:pt x="1629" y="4964"/>
                </a:cubicBezTo>
                <a:cubicBezTo>
                  <a:pt x="1629" y="4964"/>
                  <a:pt x="1638" y="4948"/>
                  <a:pt x="1647" y="4948"/>
                </a:cubicBezTo>
                <a:cubicBezTo>
                  <a:pt x="1657" y="4933"/>
                  <a:pt x="1666" y="4917"/>
                  <a:pt x="1675" y="4902"/>
                </a:cubicBezTo>
                <a:cubicBezTo>
                  <a:pt x="1684" y="4886"/>
                  <a:pt x="1693" y="4886"/>
                  <a:pt x="1702" y="4902"/>
                </a:cubicBezTo>
                <a:cubicBezTo>
                  <a:pt x="1702" y="4902"/>
                  <a:pt x="1712" y="4902"/>
                  <a:pt x="1721" y="4902"/>
                </a:cubicBezTo>
                <a:cubicBezTo>
                  <a:pt x="1721" y="4886"/>
                  <a:pt x="1730" y="4870"/>
                  <a:pt x="1712" y="4855"/>
                </a:cubicBezTo>
                <a:cubicBezTo>
                  <a:pt x="1702" y="4839"/>
                  <a:pt x="1702" y="4824"/>
                  <a:pt x="1693" y="4808"/>
                </a:cubicBezTo>
                <a:cubicBezTo>
                  <a:pt x="1684" y="4777"/>
                  <a:pt x="1693" y="4746"/>
                  <a:pt x="1702" y="4731"/>
                </a:cubicBezTo>
                <a:cubicBezTo>
                  <a:pt x="1712" y="4731"/>
                  <a:pt x="1721" y="4715"/>
                  <a:pt x="1730" y="4731"/>
                </a:cubicBezTo>
                <a:cubicBezTo>
                  <a:pt x="1730" y="4762"/>
                  <a:pt x="1739" y="4777"/>
                  <a:pt x="1757" y="4777"/>
                </a:cubicBezTo>
                <a:cubicBezTo>
                  <a:pt x="1776" y="4777"/>
                  <a:pt x="1785" y="4777"/>
                  <a:pt x="1794" y="4777"/>
                </a:cubicBezTo>
                <a:cubicBezTo>
                  <a:pt x="1794" y="4777"/>
                  <a:pt x="1794" y="4777"/>
                  <a:pt x="1794" y="4762"/>
                </a:cubicBezTo>
                <a:cubicBezTo>
                  <a:pt x="1803" y="4762"/>
                  <a:pt x="1803" y="4762"/>
                  <a:pt x="1803" y="4762"/>
                </a:cubicBezTo>
                <a:cubicBezTo>
                  <a:pt x="1794" y="4777"/>
                  <a:pt x="1794" y="4777"/>
                  <a:pt x="1794" y="4777"/>
                </a:cubicBezTo>
                <a:cubicBezTo>
                  <a:pt x="1794" y="4777"/>
                  <a:pt x="1794" y="4777"/>
                  <a:pt x="1794" y="4777"/>
                </a:cubicBezTo>
                <a:cubicBezTo>
                  <a:pt x="1794" y="4777"/>
                  <a:pt x="1794" y="4793"/>
                  <a:pt x="1794" y="4808"/>
                </a:cubicBezTo>
                <a:cubicBezTo>
                  <a:pt x="1803" y="4855"/>
                  <a:pt x="1812" y="4902"/>
                  <a:pt x="1849" y="4917"/>
                </a:cubicBezTo>
                <a:cubicBezTo>
                  <a:pt x="1867" y="4933"/>
                  <a:pt x="1876" y="4964"/>
                  <a:pt x="1885" y="4979"/>
                </a:cubicBezTo>
                <a:cubicBezTo>
                  <a:pt x="1895" y="4995"/>
                  <a:pt x="1895" y="5010"/>
                  <a:pt x="1895" y="5026"/>
                </a:cubicBezTo>
                <a:cubicBezTo>
                  <a:pt x="1904" y="5041"/>
                  <a:pt x="1913" y="5057"/>
                  <a:pt x="1922" y="5057"/>
                </a:cubicBezTo>
                <a:cubicBezTo>
                  <a:pt x="1931" y="5057"/>
                  <a:pt x="1940" y="5057"/>
                  <a:pt x="1949" y="5057"/>
                </a:cubicBezTo>
                <a:cubicBezTo>
                  <a:pt x="1977" y="5057"/>
                  <a:pt x="1995" y="5072"/>
                  <a:pt x="2014" y="5104"/>
                </a:cubicBezTo>
                <a:cubicBezTo>
                  <a:pt x="2023" y="5119"/>
                  <a:pt x="2032" y="5119"/>
                  <a:pt x="2041" y="5119"/>
                </a:cubicBezTo>
                <a:cubicBezTo>
                  <a:pt x="2041" y="5119"/>
                  <a:pt x="2041" y="5119"/>
                  <a:pt x="2041" y="5119"/>
                </a:cubicBezTo>
                <a:cubicBezTo>
                  <a:pt x="2041" y="5119"/>
                  <a:pt x="2041" y="5119"/>
                  <a:pt x="2041" y="5119"/>
                </a:cubicBezTo>
                <a:cubicBezTo>
                  <a:pt x="2041" y="5119"/>
                  <a:pt x="2041" y="5119"/>
                  <a:pt x="2041" y="5119"/>
                </a:cubicBezTo>
                <a:cubicBezTo>
                  <a:pt x="2041" y="5119"/>
                  <a:pt x="2041" y="5119"/>
                  <a:pt x="2041" y="5119"/>
                </a:cubicBezTo>
                <a:cubicBezTo>
                  <a:pt x="2041" y="5135"/>
                  <a:pt x="2050" y="5150"/>
                  <a:pt x="2050" y="5150"/>
                </a:cubicBezTo>
                <a:cubicBezTo>
                  <a:pt x="2068" y="5181"/>
                  <a:pt x="2087" y="5212"/>
                  <a:pt x="2114" y="5197"/>
                </a:cubicBezTo>
                <a:cubicBezTo>
                  <a:pt x="2114" y="5197"/>
                  <a:pt x="2123" y="5197"/>
                  <a:pt x="2123" y="5197"/>
                </a:cubicBezTo>
                <a:cubicBezTo>
                  <a:pt x="2133" y="5197"/>
                  <a:pt x="2133" y="5212"/>
                  <a:pt x="2123" y="5212"/>
                </a:cubicBezTo>
                <a:cubicBezTo>
                  <a:pt x="2114" y="5243"/>
                  <a:pt x="2114" y="5274"/>
                  <a:pt x="2133" y="5306"/>
                </a:cubicBezTo>
                <a:cubicBezTo>
                  <a:pt x="2133" y="5306"/>
                  <a:pt x="2142" y="5337"/>
                  <a:pt x="2151" y="5337"/>
                </a:cubicBezTo>
                <a:cubicBezTo>
                  <a:pt x="2160" y="5352"/>
                  <a:pt x="2169" y="5352"/>
                  <a:pt x="2169" y="5383"/>
                </a:cubicBezTo>
                <a:cubicBezTo>
                  <a:pt x="2169" y="5399"/>
                  <a:pt x="2169" y="5430"/>
                  <a:pt x="2178" y="5445"/>
                </a:cubicBezTo>
                <a:cubicBezTo>
                  <a:pt x="2178" y="5476"/>
                  <a:pt x="2187" y="5523"/>
                  <a:pt x="2206" y="5554"/>
                </a:cubicBezTo>
                <a:cubicBezTo>
                  <a:pt x="2215" y="5570"/>
                  <a:pt x="2224" y="5570"/>
                  <a:pt x="2242" y="5570"/>
                </a:cubicBezTo>
                <a:cubicBezTo>
                  <a:pt x="2252" y="5570"/>
                  <a:pt x="2261" y="5554"/>
                  <a:pt x="2261" y="5539"/>
                </a:cubicBezTo>
                <a:cubicBezTo>
                  <a:pt x="2261" y="5523"/>
                  <a:pt x="2252" y="5508"/>
                  <a:pt x="2252" y="5492"/>
                </a:cubicBezTo>
                <a:cubicBezTo>
                  <a:pt x="2252" y="5492"/>
                  <a:pt x="2252" y="5492"/>
                  <a:pt x="2252" y="5476"/>
                </a:cubicBezTo>
                <a:cubicBezTo>
                  <a:pt x="2261" y="5476"/>
                  <a:pt x="2261" y="5476"/>
                  <a:pt x="2261" y="5492"/>
                </a:cubicBezTo>
                <a:cubicBezTo>
                  <a:pt x="2270" y="5508"/>
                  <a:pt x="2270" y="5523"/>
                  <a:pt x="2270" y="5539"/>
                </a:cubicBezTo>
                <a:cubicBezTo>
                  <a:pt x="2279" y="5570"/>
                  <a:pt x="2288" y="5585"/>
                  <a:pt x="2297" y="5601"/>
                </a:cubicBezTo>
                <a:cubicBezTo>
                  <a:pt x="2297" y="5616"/>
                  <a:pt x="2297" y="5616"/>
                  <a:pt x="2297" y="5616"/>
                </a:cubicBezTo>
                <a:cubicBezTo>
                  <a:pt x="2297" y="5632"/>
                  <a:pt x="2288" y="5632"/>
                  <a:pt x="2288" y="5616"/>
                </a:cubicBezTo>
                <a:cubicBezTo>
                  <a:pt x="2279" y="5616"/>
                  <a:pt x="2279" y="5616"/>
                  <a:pt x="2270" y="5616"/>
                </a:cubicBezTo>
                <a:cubicBezTo>
                  <a:pt x="2252" y="5601"/>
                  <a:pt x="2233" y="5616"/>
                  <a:pt x="2233" y="5647"/>
                </a:cubicBezTo>
                <a:cubicBezTo>
                  <a:pt x="2224" y="5663"/>
                  <a:pt x="2215" y="5694"/>
                  <a:pt x="2224" y="5725"/>
                </a:cubicBezTo>
                <a:cubicBezTo>
                  <a:pt x="2224" y="5741"/>
                  <a:pt x="2224" y="5772"/>
                  <a:pt x="2233" y="5803"/>
                </a:cubicBezTo>
                <a:cubicBezTo>
                  <a:pt x="2224" y="5803"/>
                  <a:pt x="2224" y="5803"/>
                  <a:pt x="2224" y="5803"/>
                </a:cubicBezTo>
                <a:cubicBezTo>
                  <a:pt x="2224" y="5803"/>
                  <a:pt x="2224" y="5803"/>
                  <a:pt x="2224" y="5803"/>
                </a:cubicBezTo>
                <a:cubicBezTo>
                  <a:pt x="2233" y="5803"/>
                  <a:pt x="2233" y="5803"/>
                  <a:pt x="2233" y="5803"/>
                </a:cubicBezTo>
                <a:cubicBezTo>
                  <a:pt x="2242" y="5818"/>
                  <a:pt x="2242" y="5849"/>
                  <a:pt x="2242" y="5865"/>
                </a:cubicBezTo>
                <a:cubicBezTo>
                  <a:pt x="2233" y="5912"/>
                  <a:pt x="2224" y="5958"/>
                  <a:pt x="2233" y="6005"/>
                </a:cubicBezTo>
                <a:cubicBezTo>
                  <a:pt x="2233" y="6005"/>
                  <a:pt x="2233" y="6020"/>
                  <a:pt x="2233" y="6020"/>
                </a:cubicBezTo>
                <a:cubicBezTo>
                  <a:pt x="2242" y="6020"/>
                  <a:pt x="2252" y="6020"/>
                  <a:pt x="2252" y="6005"/>
                </a:cubicBezTo>
                <a:cubicBezTo>
                  <a:pt x="2261" y="5974"/>
                  <a:pt x="2270" y="5943"/>
                  <a:pt x="2279" y="5927"/>
                </a:cubicBezTo>
                <a:cubicBezTo>
                  <a:pt x="2279" y="5912"/>
                  <a:pt x="2279" y="5912"/>
                  <a:pt x="2279" y="5912"/>
                </a:cubicBezTo>
                <a:cubicBezTo>
                  <a:pt x="2279" y="5912"/>
                  <a:pt x="2279" y="5912"/>
                  <a:pt x="2279" y="5912"/>
                </a:cubicBezTo>
                <a:cubicBezTo>
                  <a:pt x="2288" y="5896"/>
                  <a:pt x="2297" y="5880"/>
                  <a:pt x="2306" y="5880"/>
                </a:cubicBezTo>
                <a:cubicBezTo>
                  <a:pt x="2306" y="5880"/>
                  <a:pt x="2316" y="5880"/>
                  <a:pt x="2316" y="5880"/>
                </a:cubicBezTo>
                <a:cubicBezTo>
                  <a:pt x="2316" y="5880"/>
                  <a:pt x="2316" y="5880"/>
                  <a:pt x="2316" y="5880"/>
                </a:cubicBezTo>
                <a:cubicBezTo>
                  <a:pt x="2316" y="5880"/>
                  <a:pt x="2316" y="5880"/>
                  <a:pt x="2316" y="5880"/>
                </a:cubicBezTo>
                <a:cubicBezTo>
                  <a:pt x="2334" y="5818"/>
                  <a:pt x="2361" y="5772"/>
                  <a:pt x="2371" y="5710"/>
                </a:cubicBezTo>
                <a:cubicBezTo>
                  <a:pt x="2371" y="5710"/>
                  <a:pt x="2380" y="5710"/>
                  <a:pt x="2380" y="5710"/>
                </a:cubicBezTo>
                <a:cubicBezTo>
                  <a:pt x="2389" y="5710"/>
                  <a:pt x="2389" y="5725"/>
                  <a:pt x="2389" y="5725"/>
                </a:cubicBezTo>
                <a:cubicBezTo>
                  <a:pt x="2389" y="5741"/>
                  <a:pt x="2389" y="5756"/>
                  <a:pt x="2389" y="5756"/>
                </a:cubicBezTo>
                <a:cubicBezTo>
                  <a:pt x="2380" y="5787"/>
                  <a:pt x="2371" y="5818"/>
                  <a:pt x="2371" y="5849"/>
                </a:cubicBezTo>
                <a:cubicBezTo>
                  <a:pt x="2361" y="5865"/>
                  <a:pt x="2371" y="5880"/>
                  <a:pt x="2371" y="5912"/>
                </a:cubicBezTo>
                <a:cubicBezTo>
                  <a:pt x="2380" y="5912"/>
                  <a:pt x="2380" y="5912"/>
                  <a:pt x="2380" y="5912"/>
                </a:cubicBezTo>
                <a:cubicBezTo>
                  <a:pt x="2380" y="5912"/>
                  <a:pt x="2380" y="5912"/>
                  <a:pt x="2380" y="5912"/>
                </a:cubicBezTo>
                <a:cubicBezTo>
                  <a:pt x="2380" y="5927"/>
                  <a:pt x="2389" y="5943"/>
                  <a:pt x="2389" y="5958"/>
                </a:cubicBezTo>
                <a:cubicBezTo>
                  <a:pt x="2389" y="5958"/>
                  <a:pt x="2389" y="5958"/>
                  <a:pt x="2389" y="5958"/>
                </a:cubicBezTo>
                <a:cubicBezTo>
                  <a:pt x="2389" y="5974"/>
                  <a:pt x="2389" y="5974"/>
                  <a:pt x="2389" y="5974"/>
                </a:cubicBezTo>
                <a:cubicBezTo>
                  <a:pt x="2389" y="5958"/>
                  <a:pt x="2389" y="5958"/>
                  <a:pt x="2389" y="5958"/>
                </a:cubicBezTo>
                <a:cubicBezTo>
                  <a:pt x="2389" y="5958"/>
                  <a:pt x="2389" y="5958"/>
                  <a:pt x="2389" y="5958"/>
                </a:cubicBezTo>
                <a:cubicBezTo>
                  <a:pt x="2380" y="5943"/>
                  <a:pt x="2380" y="5927"/>
                  <a:pt x="2380" y="5912"/>
                </a:cubicBezTo>
                <a:cubicBezTo>
                  <a:pt x="2380" y="5912"/>
                  <a:pt x="2380" y="5912"/>
                  <a:pt x="2380" y="5912"/>
                </a:cubicBezTo>
                <a:cubicBezTo>
                  <a:pt x="2380" y="5912"/>
                  <a:pt x="2380" y="5912"/>
                  <a:pt x="2371" y="5912"/>
                </a:cubicBezTo>
                <a:cubicBezTo>
                  <a:pt x="2361" y="5896"/>
                  <a:pt x="2352" y="5896"/>
                  <a:pt x="2352" y="5896"/>
                </a:cubicBezTo>
                <a:cubicBezTo>
                  <a:pt x="2334" y="5880"/>
                  <a:pt x="2325" y="5880"/>
                  <a:pt x="2316" y="5880"/>
                </a:cubicBezTo>
                <a:cubicBezTo>
                  <a:pt x="2316" y="5880"/>
                  <a:pt x="2316" y="5880"/>
                  <a:pt x="2316" y="5880"/>
                </a:cubicBezTo>
                <a:cubicBezTo>
                  <a:pt x="2316" y="5880"/>
                  <a:pt x="2316" y="5880"/>
                  <a:pt x="2306" y="5880"/>
                </a:cubicBezTo>
                <a:cubicBezTo>
                  <a:pt x="2306" y="5912"/>
                  <a:pt x="2288" y="5912"/>
                  <a:pt x="2279" y="5912"/>
                </a:cubicBezTo>
                <a:cubicBezTo>
                  <a:pt x="2279" y="5912"/>
                  <a:pt x="2279" y="5912"/>
                  <a:pt x="2279" y="5912"/>
                </a:cubicBezTo>
                <a:cubicBezTo>
                  <a:pt x="2279" y="5912"/>
                  <a:pt x="2279" y="5912"/>
                  <a:pt x="2279" y="5927"/>
                </a:cubicBezTo>
                <a:cubicBezTo>
                  <a:pt x="2270" y="5958"/>
                  <a:pt x="2279" y="6005"/>
                  <a:pt x="2270" y="6036"/>
                </a:cubicBezTo>
                <a:cubicBezTo>
                  <a:pt x="2261" y="6051"/>
                  <a:pt x="2270" y="6067"/>
                  <a:pt x="2279" y="6083"/>
                </a:cubicBezTo>
                <a:cubicBezTo>
                  <a:pt x="2288" y="6083"/>
                  <a:pt x="2288" y="6083"/>
                  <a:pt x="2297" y="6083"/>
                </a:cubicBezTo>
                <a:cubicBezTo>
                  <a:pt x="2297" y="6083"/>
                  <a:pt x="2297" y="6083"/>
                  <a:pt x="2297" y="6083"/>
                </a:cubicBezTo>
                <a:cubicBezTo>
                  <a:pt x="2297" y="6067"/>
                  <a:pt x="2297" y="6067"/>
                  <a:pt x="2297" y="6067"/>
                </a:cubicBezTo>
                <a:cubicBezTo>
                  <a:pt x="2297" y="6067"/>
                  <a:pt x="2297" y="6051"/>
                  <a:pt x="2306" y="6051"/>
                </a:cubicBezTo>
                <a:cubicBezTo>
                  <a:pt x="2306" y="6051"/>
                  <a:pt x="2306" y="6051"/>
                  <a:pt x="2306" y="6051"/>
                </a:cubicBezTo>
                <a:cubicBezTo>
                  <a:pt x="2306" y="6067"/>
                  <a:pt x="2297" y="6067"/>
                  <a:pt x="2297" y="6067"/>
                </a:cubicBezTo>
                <a:cubicBezTo>
                  <a:pt x="2297" y="6067"/>
                  <a:pt x="2297" y="6083"/>
                  <a:pt x="2297" y="6083"/>
                </a:cubicBezTo>
                <a:cubicBezTo>
                  <a:pt x="2297" y="6083"/>
                  <a:pt x="2297" y="6083"/>
                  <a:pt x="2297" y="6083"/>
                </a:cubicBezTo>
                <a:cubicBezTo>
                  <a:pt x="2288" y="6098"/>
                  <a:pt x="2288" y="6114"/>
                  <a:pt x="2288" y="6114"/>
                </a:cubicBezTo>
                <a:cubicBezTo>
                  <a:pt x="2297" y="6129"/>
                  <a:pt x="2306" y="6145"/>
                  <a:pt x="2297" y="6176"/>
                </a:cubicBezTo>
                <a:cubicBezTo>
                  <a:pt x="2297" y="6191"/>
                  <a:pt x="2297" y="6207"/>
                  <a:pt x="2288" y="6222"/>
                </a:cubicBezTo>
                <a:cubicBezTo>
                  <a:pt x="2288" y="6238"/>
                  <a:pt x="2288" y="6253"/>
                  <a:pt x="2288" y="6269"/>
                </a:cubicBezTo>
                <a:cubicBezTo>
                  <a:pt x="2306" y="6300"/>
                  <a:pt x="2306" y="6331"/>
                  <a:pt x="2316" y="6362"/>
                </a:cubicBezTo>
                <a:cubicBezTo>
                  <a:pt x="2316" y="6378"/>
                  <a:pt x="2325" y="6378"/>
                  <a:pt x="2325" y="6378"/>
                </a:cubicBezTo>
                <a:cubicBezTo>
                  <a:pt x="2325" y="6378"/>
                  <a:pt x="2334" y="6378"/>
                  <a:pt x="2334" y="6362"/>
                </a:cubicBezTo>
                <a:cubicBezTo>
                  <a:pt x="2343" y="6331"/>
                  <a:pt x="2361" y="6285"/>
                  <a:pt x="2361" y="6238"/>
                </a:cubicBezTo>
                <a:cubicBezTo>
                  <a:pt x="2361" y="6238"/>
                  <a:pt x="2361" y="6238"/>
                  <a:pt x="2361" y="6238"/>
                </a:cubicBezTo>
                <a:cubicBezTo>
                  <a:pt x="2361" y="6238"/>
                  <a:pt x="2361" y="6238"/>
                  <a:pt x="2361" y="6238"/>
                </a:cubicBezTo>
                <a:cubicBezTo>
                  <a:pt x="2352" y="6238"/>
                  <a:pt x="2352" y="6222"/>
                  <a:pt x="2352" y="6222"/>
                </a:cubicBezTo>
                <a:cubicBezTo>
                  <a:pt x="2352" y="6222"/>
                  <a:pt x="2361" y="6222"/>
                  <a:pt x="2361" y="6222"/>
                </a:cubicBezTo>
                <a:cubicBezTo>
                  <a:pt x="2361" y="6238"/>
                  <a:pt x="2361" y="6238"/>
                  <a:pt x="2361" y="6238"/>
                </a:cubicBezTo>
                <a:cubicBezTo>
                  <a:pt x="2361" y="6238"/>
                  <a:pt x="2361" y="6238"/>
                  <a:pt x="2361" y="6238"/>
                </a:cubicBezTo>
                <a:cubicBezTo>
                  <a:pt x="2361" y="6238"/>
                  <a:pt x="2361" y="6238"/>
                  <a:pt x="2361" y="6238"/>
                </a:cubicBezTo>
                <a:cubicBezTo>
                  <a:pt x="2361" y="6238"/>
                  <a:pt x="2371" y="6238"/>
                  <a:pt x="2371" y="6238"/>
                </a:cubicBezTo>
                <a:cubicBezTo>
                  <a:pt x="2371" y="6238"/>
                  <a:pt x="2371" y="6238"/>
                  <a:pt x="2371" y="6238"/>
                </a:cubicBezTo>
                <a:cubicBezTo>
                  <a:pt x="2371" y="6238"/>
                  <a:pt x="2380" y="6238"/>
                  <a:pt x="2380" y="6238"/>
                </a:cubicBezTo>
                <a:cubicBezTo>
                  <a:pt x="2380" y="6238"/>
                  <a:pt x="2380" y="6238"/>
                  <a:pt x="2380" y="6238"/>
                </a:cubicBezTo>
                <a:cubicBezTo>
                  <a:pt x="2380" y="6238"/>
                  <a:pt x="2380" y="6238"/>
                  <a:pt x="2371" y="6238"/>
                </a:cubicBezTo>
                <a:cubicBezTo>
                  <a:pt x="2380" y="6253"/>
                  <a:pt x="2389" y="6269"/>
                  <a:pt x="2389" y="6285"/>
                </a:cubicBezTo>
                <a:cubicBezTo>
                  <a:pt x="2389" y="6285"/>
                  <a:pt x="2389" y="6285"/>
                  <a:pt x="2398" y="6285"/>
                </a:cubicBezTo>
                <a:cubicBezTo>
                  <a:pt x="2398" y="6285"/>
                  <a:pt x="2398" y="6300"/>
                  <a:pt x="2398" y="6300"/>
                </a:cubicBezTo>
                <a:cubicBezTo>
                  <a:pt x="2398" y="6300"/>
                  <a:pt x="2398" y="6300"/>
                  <a:pt x="2398" y="6316"/>
                </a:cubicBezTo>
                <a:cubicBezTo>
                  <a:pt x="2398" y="6331"/>
                  <a:pt x="2398" y="6331"/>
                  <a:pt x="2398" y="6316"/>
                </a:cubicBezTo>
                <a:cubicBezTo>
                  <a:pt x="2398" y="6316"/>
                  <a:pt x="2398" y="6300"/>
                  <a:pt x="2398" y="6300"/>
                </a:cubicBezTo>
                <a:cubicBezTo>
                  <a:pt x="2398" y="6300"/>
                  <a:pt x="2398" y="6300"/>
                  <a:pt x="2398" y="6300"/>
                </a:cubicBezTo>
                <a:cubicBezTo>
                  <a:pt x="2398" y="6300"/>
                  <a:pt x="2389" y="6285"/>
                  <a:pt x="2389" y="6285"/>
                </a:cubicBezTo>
                <a:cubicBezTo>
                  <a:pt x="2389" y="6285"/>
                  <a:pt x="2389" y="6285"/>
                  <a:pt x="2389" y="6285"/>
                </a:cubicBezTo>
                <a:cubicBezTo>
                  <a:pt x="2380" y="6300"/>
                  <a:pt x="2380" y="6316"/>
                  <a:pt x="2380" y="6347"/>
                </a:cubicBezTo>
                <a:cubicBezTo>
                  <a:pt x="2380" y="6362"/>
                  <a:pt x="2389" y="6378"/>
                  <a:pt x="2398" y="6378"/>
                </a:cubicBezTo>
                <a:cubicBezTo>
                  <a:pt x="2407" y="6393"/>
                  <a:pt x="2416" y="6393"/>
                  <a:pt x="2416" y="6393"/>
                </a:cubicBezTo>
                <a:cubicBezTo>
                  <a:pt x="2435" y="6393"/>
                  <a:pt x="2435" y="6409"/>
                  <a:pt x="2425" y="6424"/>
                </a:cubicBezTo>
                <a:cubicBezTo>
                  <a:pt x="2416" y="6440"/>
                  <a:pt x="2398" y="6471"/>
                  <a:pt x="2398" y="6518"/>
                </a:cubicBezTo>
                <a:cubicBezTo>
                  <a:pt x="2398" y="6533"/>
                  <a:pt x="2389" y="6533"/>
                  <a:pt x="2380" y="6533"/>
                </a:cubicBezTo>
                <a:cubicBezTo>
                  <a:pt x="2371" y="6549"/>
                  <a:pt x="2371" y="6549"/>
                  <a:pt x="2380" y="6564"/>
                </a:cubicBezTo>
                <a:cubicBezTo>
                  <a:pt x="2398" y="6595"/>
                  <a:pt x="2398" y="6611"/>
                  <a:pt x="2371" y="6626"/>
                </a:cubicBezTo>
                <a:cubicBezTo>
                  <a:pt x="2371" y="6642"/>
                  <a:pt x="2361" y="6642"/>
                  <a:pt x="2361" y="6642"/>
                </a:cubicBezTo>
                <a:cubicBezTo>
                  <a:pt x="2371" y="6673"/>
                  <a:pt x="2380" y="6704"/>
                  <a:pt x="2398" y="6689"/>
                </a:cubicBezTo>
                <a:cubicBezTo>
                  <a:pt x="2416" y="6689"/>
                  <a:pt x="2435" y="6673"/>
                  <a:pt x="2453" y="6673"/>
                </a:cubicBezTo>
                <a:cubicBezTo>
                  <a:pt x="2453" y="6673"/>
                  <a:pt x="2462" y="6673"/>
                  <a:pt x="2462" y="6673"/>
                </a:cubicBezTo>
                <a:cubicBezTo>
                  <a:pt x="2462" y="6689"/>
                  <a:pt x="2462" y="6689"/>
                  <a:pt x="2453" y="6704"/>
                </a:cubicBezTo>
                <a:cubicBezTo>
                  <a:pt x="2453" y="6704"/>
                  <a:pt x="2444" y="6720"/>
                  <a:pt x="2435" y="6735"/>
                </a:cubicBezTo>
                <a:cubicBezTo>
                  <a:pt x="2416" y="6751"/>
                  <a:pt x="2416" y="6782"/>
                  <a:pt x="2416" y="6813"/>
                </a:cubicBezTo>
                <a:cubicBezTo>
                  <a:pt x="2416" y="6828"/>
                  <a:pt x="2416" y="6828"/>
                  <a:pt x="2425" y="6844"/>
                </a:cubicBezTo>
                <a:cubicBezTo>
                  <a:pt x="2425" y="6844"/>
                  <a:pt x="2425" y="6844"/>
                  <a:pt x="2425" y="6844"/>
                </a:cubicBezTo>
                <a:cubicBezTo>
                  <a:pt x="2425" y="6844"/>
                  <a:pt x="2425" y="6828"/>
                  <a:pt x="2425" y="6828"/>
                </a:cubicBezTo>
                <a:cubicBezTo>
                  <a:pt x="2425" y="6828"/>
                  <a:pt x="2425" y="6828"/>
                  <a:pt x="2425" y="6828"/>
                </a:cubicBezTo>
                <a:cubicBezTo>
                  <a:pt x="2425" y="6828"/>
                  <a:pt x="2425" y="6828"/>
                  <a:pt x="2425" y="6828"/>
                </a:cubicBezTo>
                <a:cubicBezTo>
                  <a:pt x="2435" y="6828"/>
                  <a:pt x="2425" y="6828"/>
                  <a:pt x="2425" y="6828"/>
                </a:cubicBezTo>
                <a:cubicBezTo>
                  <a:pt x="2425" y="6828"/>
                  <a:pt x="2425" y="6844"/>
                  <a:pt x="2425" y="6844"/>
                </a:cubicBezTo>
                <a:cubicBezTo>
                  <a:pt x="2435" y="6859"/>
                  <a:pt x="2453" y="6891"/>
                  <a:pt x="2462" y="6906"/>
                </a:cubicBezTo>
                <a:cubicBezTo>
                  <a:pt x="2471" y="6922"/>
                  <a:pt x="2471" y="6937"/>
                  <a:pt x="2471" y="6953"/>
                </a:cubicBezTo>
                <a:cubicBezTo>
                  <a:pt x="2462" y="6968"/>
                  <a:pt x="2462" y="6984"/>
                  <a:pt x="2453" y="6999"/>
                </a:cubicBezTo>
                <a:cubicBezTo>
                  <a:pt x="2453" y="6999"/>
                  <a:pt x="2453" y="6999"/>
                  <a:pt x="2453" y="6999"/>
                </a:cubicBezTo>
                <a:cubicBezTo>
                  <a:pt x="2453" y="6999"/>
                  <a:pt x="2453" y="6999"/>
                  <a:pt x="2453" y="6999"/>
                </a:cubicBezTo>
                <a:cubicBezTo>
                  <a:pt x="2453" y="6999"/>
                  <a:pt x="2453" y="6999"/>
                  <a:pt x="2453" y="6999"/>
                </a:cubicBezTo>
                <a:cubicBezTo>
                  <a:pt x="2453" y="7015"/>
                  <a:pt x="2453" y="7030"/>
                  <a:pt x="2453" y="7046"/>
                </a:cubicBezTo>
                <a:cubicBezTo>
                  <a:pt x="2462" y="7062"/>
                  <a:pt x="2462" y="7077"/>
                  <a:pt x="2453" y="7108"/>
                </a:cubicBezTo>
                <a:cubicBezTo>
                  <a:pt x="2453" y="7108"/>
                  <a:pt x="2444" y="7108"/>
                  <a:pt x="2444" y="7108"/>
                </a:cubicBezTo>
                <a:cubicBezTo>
                  <a:pt x="2471" y="7201"/>
                  <a:pt x="2471" y="7201"/>
                  <a:pt x="2471" y="7201"/>
                </a:cubicBezTo>
                <a:cubicBezTo>
                  <a:pt x="2480" y="7201"/>
                  <a:pt x="2499" y="7217"/>
                  <a:pt x="2508" y="7248"/>
                </a:cubicBezTo>
                <a:cubicBezTo>
                  <a:pt x="2517" y="7264"/>
                  <a:pt x="2526" y="7279"/>
                  <a:pt x="2544" y="7295"/>
                </a:cubicBezTo>
                <a:cubicBezTo>
                  <a:pt x="2554" y="7295"/>
                  <a:pt x="2572" y="7310"/>
                  <a:pt x="2581" y="7326"/>
                </a:cubicBezTo>
                <a:cubicBezTo>
                  <a:pt x="2590" y="7326"/>
                  <a:pt x="2590" y="7341"/>
                  <a:pt x="2590" y="7357"/>
                </a:cubicBezTo>
                <a:cubicBezTo>
                  <a:pt x="2581" y="7372"/>
                  <a:pt x="2581" y="7403"/>
                  <a:pt x="2590" y="7434"/>
                </a:cubicBezTo>
                <a:cubicBezTo>
                  <a:pt x="2590" y="7450"/>
                  <a:pt x="2590" y="7450"/>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81"/>
                  <a:pt x="2599" y="7497"/>
                </a:cubicBezTo>
                <a:cubicBezTo>
                  <a:pt x="2608" y="7497"/>
                  <a:pt x="2618" y="7497"/>
                  <a:pt x="2618" y="7497"/>
                </a:cubicBezTo>
                <a:cubicBezTo>
                  <a:pt x="2636" y="7497"/>
                  <a:pt x="2645" y="7512"/>
                  <a:pt x="2645" y="7528"/>
                </a:cubicBezTo>
                <a:cubicBezTo>
                  <a:pt x="2654" y="7559"/>
                  <a:pt x="2654" y="7590"/>
                  <a:pt x="2663" y="7621"/>
                </a:cubicBezTo>
                <a:cubicBezTo>
                  <a:pt x="2673" y="7636"/>
                  <a:pt x="2663" y="7668"/>
                  <a:pt x="2663" y="7699"/>
                </a:cubicBezTo>
                <a:cubicBezTo>
                  <a:pt x="2654" y="7699"/>
                  <a:pt x="2654" y="7714"/>
                  <a:pt x="2654" y="7714"/>
                </a:cubicBezTo>
                <a:cubicBezTo>
                  <a:pt x="2645" y="7714"/>
                  <a:pt x="2636" y="7730"/>
                  <a:pt x="2627" y="7730"/>
                </a:cubicBezTo>
                <a:cubicBezTo>
                  <a:pt x="2608" y="7714"/>
                  <a:pt x="2581" y="7714"/>
                  <a:pt x="2563" y="7683"/>
                </a:cubicBezTo>
                <a:cubicBezTo>
                  <a:pt x="2572" y="7683"/>
                  <a:pt x="2572" y="7683"/>
                  <a:pt x="2572" y="7683"/>
                </a:cubicBezTo>
                <a:cubicBezTo>
                  <a:pt x="2572" y="7683"/>
                  <a:pt x="2572" y="7683"/>
                  <a:pt x="2563" y="7683"/>
                </a:cubicBezTo>
                <a:cubicBezTo>
                  <a:pt x="2572" y="7683"/>
                  <a:pt x="2581" y="7683"/>
                  <a:pt x="2590" y="7683"/>
                </a:cubicBezTo>
                <a:cubicBezTo>
                  <a:pt x="2608" y="7683"/>
                  <a:pt x="2618" y="7668"/>
                  <a:pt x="2618" y="7652"/>
                </a:cubicBezTo>
                <a:cubicBezTo>
                  <a:pt x="2618" y="7590"/>
                  <a:pt x="2608" y="7543"/>
                  <a:pt x="2599" y="7497"/>
                </a:cubicBezTo>
                <a:cubicBezTo>
                  <a:pt x="2590" y="7481"/>
                  <a:pt x="2572" y="7481"/>
                  <a:pt x="2572" y="7450"/>
                </a:cubicBezTo>
                <a:cubicBezTo>
                  <a:pt x="2572" y="7434"/>
                  <a:pt x="2563" y="7403"/>
                  <a:pt x="2563" y="7388"/>
                </a:cubicBezTo>
                <a:cubicBezTo>
                  <a:pt x="2554" y="7341"/>
                  <a:pt x="2535" y="7310"/>
                  <a:pt x="2508" y="7295"/>
                </a:cubicBezTo>
                <a:cubicBezTo>
                  <a:pt x="2489" y="7279"/>
                  <a:pt x="2471" y="7264"/>
                  <a:pt x="2453" y="7232"/>
                </a:cubicBezTo>
                <a:cubicBezTo>
                  <a:pt x="2444" y="7232"/>
                  <a:pt x="2435" y="7217"/>
                  <a:pt x="2425" y="7201"/>
                </a:cubicBezTo>
                <a:cubicBezTo>
                  <a:pt x="2416" y="7186"/>
                  <a:pt x="2407" y="7186"/>
                  <a:pt x="2398" y="7186"/>
                </a:cubicBezTo>
                <a:cubicBezTo>
                  <a:pt x="2389" y="7186"/>
                  <a:pt x="2380" y="7201"/>
                  <a:pt x="2380" y="7217"/>
                </a:cubicBezTo>
                <a:cubicBezTo>
                  <a:pt x="2389" y="7232"/>
                  <a:pt x="2389" y="7264"/>
                  <a:pt x="2389" y="7295"/>
                </a:cubicBezTo>
                <a:cubicBezTo>
                  <a:pt x="2389" y="7310"/>
                  <a:pt x="2389" y="7326"/>
                  <a:pt x="2398" y="7326"/>
                </a:cubicBezTo>
                <a:cubicBezTo>
                  <a:pt x="2407" y="7357"/>
                  <a:pt x="2425" y="7372"/>
                  <a:pt x="2435" y="7403"/>
                </a:cubicBezTo>
                <a:cubicBezTo>
                  <a:pt x="2462" y="7481"/>
                  <a:pt x="2508" y="7543"/>
                  <a:pt x="2535" y="7621"/>
                </a:cubicBezTo>
                <a:cubicBezTo>
                  <a:pt x="2535" y="7636"/>
                  <a:pt x="2544" y="7652"/>
                  <a:pt x="2554" y="7652"/>
                </a:cubicBezTo>
                <a:cubicBezTo>
                  <a:pt x="2554" y="7652"/>
                  <a:pt x="2554" y="7652"/>
                  <a:pt x="2554" y="7652"/>
                </a:cubicBezTo>
                <a:cubicBezTo>
                  <a:pt x="2554" y="7652"/>
                  <a:pt x="2554" y="7652"/>
                  <a:pt x="2554" y="7652"/>
                </a:cubicBezTo>
                <a:cubicBezTo>
                  <a:pt x="2535" y="7668"/>
                  <a:pt x="2517" y="7699"/>
                  <a:pt x="2517" y="7730"/>
                </a:cubicBezTo>
                <a:cubicBezTo>
                  <a:pt x="2517" y="7792"/>
                  <a:pt x="2517" y="7854"/>
                  <a:pt x="2517" y="7916"/>
                </a:cubicBezTo>
                <a:cubicBezTo>
                  <a:pt x="2517" y="7994"/>
                  <a:pt x="2508" y="8056"/>
                  <a:pt x="2499" y="8118"/>
                </a:cubicBezTo>
                <a:cubicBezTo>
                  <a:pt x="2480" y="8196"/>
                  <a:pt x="2462" y="8258"/>
                  <a:pt x="2453" y="8336"/>
                </a:cubicBezTo>
                <a:cubicBezTo>
                  <a:pt x="2444" y="8413"/>
                  <a:pt x="2425" y="8476"/>
                  <a:pt x="2398" y="8538"/>
                </a:cubicBezTo>
                <a:cubicBezTo>
                  <a:pt x="2380" y="8600"/>
                  <a:pt x="2371" y="8662"/>
                  <a:pt x="2371" y="8724"/>
                </a:cubicBezTo>
                <a:cubicBezTo>
                  <a:pt x="2371" y="8740"/>
                  <a:pt x="2371" y="8755"/>
                  <a:pt x="2371" y="8755"/>
                </a:cubicBezTo>
                <a:cubicBezTo>
                  <a:pt x="2380" y="8833"/>
                  <a:pt x="2371" y="8911"/>
                  <a:pt x="2343" y="8973"/>
                </a:cubicBezTo>
                <a:cubicBezTo>
                  <a:pt x="2334" y="8988"/>
                  <a:pt x="2334" y="9019"/>
                  <a:pt x="2343" y="9035"/>
                </a:cubicBezTo>
                <a:cubicBezTo>
                  <a:pt x="2352" y="9082"/>
                  <a:pt x="2361" y="9128"/>
                  <a:pt x="2352" y="9175"/>
                </a:cubicBezTo>
                <a:cubicBezTo>
                  <a:pt x="2343" y="9206"/>
                  <a:pt x="2352" y="9222"/>
                  <a:pt x="2352" y="9253"/>
                </a:cubicBezTo>
                <a:cubicBezTo>
                  <a:pt x="2352" y="9253"/>
                  <a:pt x="2352" y="9268"/>
                  <a:pt x="2352" y="9284"/>
                </a:cubicBezTo>
                <a:cubicBezTo>
                  <a:pt x="2361" y="9330"/>
                  <a:pt x="2371" y="9361"/>
                  <a:pt x="2380" y="9392"/>
                </a:cubicBezTo>
                <a:cubicBezTo>
                  <a:pt x="2389" y="9408"/>
                  <a:pt x="2389" y="9408"/>
                  <a:pt x="2398" y="9424"/>
                </a:cubicBezTo>
                <a:cubicBezTo>
                  <a:pt x="2416" y="9439"/>
                  <a:pt x="2416" y="9439"/>
                  <a:pt x="2407" y="9455"/>
                </a:cubicBezTo>
                <a:cubicBezTo>
                  <a:pt x="2407" y="9470"/>
                  <a:pt x="2398" y="9486"/>
                  <a:pt x="2398" y="9501"/>
                </a:cubicBezTo>
                <a:cubicBezTo>
                  <a:pt x="2398" y="9517"/>
                  <a:pt x="2398" y="9517"/>
                  <a:pt x="2398" y="9532"/>
                </a:cubicBezTo>
                <a:cubicBezTo>
                  <a:pt x="2407" y="9579"/>
                  <a:pt x="2416" y="9610"/>
                  <a:pt x="2407" y="9657"/>
                </a:cubicBezTo>
                <a:cubicBezTo>
                  <a:pt x="2407" y="9657"/>
                  <a:pt x="2416" y="9672"/>
                  <a:pt x="2416" y="9688"/>
                </a:cubicBezTo>
                <a:cubicBezTo>
                  <a:pt x="2425" y="9734"/>
                  <a:pt x="2444" y="9796"/>
                  <a:pt x="2453" y="9843"/>
                </a:cubicBezTo>
                <a:cubicBezTo>
                  <a:pt x="2462" y="9859"/>
                  <a:pt x="2462" y="9890"/>
                  <a:pt x="2462" y="9921"/>
                </a:cubicBezTo>
                <a:cubicBezTo>
                  <a:pt x="2462" y="9952"/>
                  <a:pt x="2471" y="9967"/>
                  <a:pt x="2480" y="9967"/>
                </a:cubicBezTo>
                <a:cubicBezTo>
                  <a:pt x="2526" y="9983"/>
                  <a:pt x="2563" y="10030"/>
                  <a:pt x="2599" y="10076"/>
                </a:cubicBezTo>
                <a:cubicBezTo>
                  <a:pt x="2636" y="10107"/>
                  <a:pt x="2654" y="10154"/>
                  <a:pt x="2654" y="10216"/>
                </a:cubicBezTo>
                <a:cubicBezTo>
                  <a:pt x="2654" y="10263"/>
                  <a:pt x="2663" y="10309"/>
                  <a:pt x="2673" y="10356"/>
                </a:cubicBezTo>
                <a:cubicBezTo>
                  <a:pt x="2682" y="10449"/>
                  <a:pt x="2709" y="10527"/>
                  <a:pt x="2718" y="10605"/>
                </a:cubicBezTo>
                <a:cubicBezTo>
                  <a:pt x="2718" y="10636"/>
                  <a:pt x="2727" y="10651"/>
                  <a:pt x="2737" y="10682"/>
                </a:cubicBezTo>
                <a:cubicBezTo>
                  <a:pt x="2764" y="10713"/>
                  <a:pt x="2782" y="10760"/>
                  <a:pt x="2801" y="10807"/>
                </a:cubicBezTo>
                <a:cubicBezTo>
                  <a:pt x="2810" y="10838"/>
                  <a:pt x="2801" y="10853"/>
                  <a:pt x="2792" y="10884"/>
                </a:cubicBezTo>
                <a:cubicBezTo>
                  <a:pt x="2792" y="10900"/>
                  <a:pt x="2782" y="10900"/>
                  <a:pt x="2764" y="10900"/>
                </a:cubicBezTo>
                <a:cubicBezTo>
                  <a:pt x="2764" y="10900"/>
                  <a:pt x="2764" y="10900"/>
                  <a:pt x="2764" y="10900"/>
                </a:cubicBezTo>
                <a:cubicBezTo>
                  <a:pt x="2755" y="10915"/>
                  <a:pt x="2746" y="10931"/>
                  <a:pt x="2755" y="10946"/>
                </a:cubicBezTo>
                <a:cubicBezTo>
                  <a:pt x="2764" y="10977"/>
                  <a:pt x="2782" y="11009"/>
                  <a:pt x="2810" y="11040"/>
                </a:cubicBezTo>
                <a:cubicBezTo>
                  <a:pt x="2837" y="11055"/>
                  <a:pt x="2865" y="11102"/>
                  <a:pt x="2883" y="11148"/>
                </a:cubicBezTo>
                <a:cubicBezTo>
                  <a:pt x="2901" y="11164"/>
                  <a:pt x="2901" y="11179"/>
                  <a:pt x="2901" y="11211"/>
                </a:cubicBezTo>
                <a:cubicBezTo>
                  <a:pt x="2901" y="11226"/>
                  <a:pt x="2901" y="11242"/>
                  <a:pt x="2901" y="11273"/>
                </a:cubicBezTo>
                <a:cubicBezTo>
                  <a:pt x="2892" y="11304"/>
                  <a:pt x="2901" y="11319"/>
                  <a:pt x="2911" y="11350"/>
                </a:cubicBezTo>
                <a:cubicBezTo>
                  <a:pt x="2947" y="11413"/>
                  <a:pt x="3002" y="11459"/>
                  <a:pt x="3020" y="11552"/>
                </a:cubicBezTo>
                <a:cubicBezTo>
                  <a:pt x="3029" y="11568"/>
                  <a:pt x="3039" y="11568"/>
                  <a:pt x="3048" y="11552"/>
                </a:cubicBezTo>
                <a:cubicBezTo>
                  <a:pt x="3066" y="11537"/>
                  <a:pt x="3066" y="11521"/>
                  <a:pt x="3066" y="11490"/>
                </a:cubicBezTo>
                <a:cubicBezTo>
                  <a:pt x="3057" y="11459"/>
                  <a:pt x="3048" y="11444"/>
                  <a:pt x="3039" y="11413"/>
                </a:cubicBezTo>
                <a:cubicBezTo>
                  <a:pt x="3029" y="11397"/>
                  <a:pt x="2993" y="11304"/>
                  <a:pt x="2993" y="11273"/>
                </a:cubicBezTo>
                <a:cubicBezTo>
                  <a:pt x="2984" y="11257"/>
                  <a:pt x="2984" y="11226"/>
                  <a:pt x="2975" y="11211"/>
                </a:cubicBezTo>
                <a:cubicBezTo>
                  <a:pt x="2975" y="11179"/>
                  <a:pt x="2975" y="11133"/>
                  <a:pt x="2965" y="11102"/>
                </a:cubicBezTo>
                <a:cubicBezTo>
                  <a:pt x="2965" y="11055"/>
                  <a:pt x="2938" y="11040"/>
                  <a:pt x="2929" y="10993"/>
                </a:cubicBezTo>
                <a:cubicBezTo>
                  <a:pt x="2920" y="10946"/>
                  <a:pt x="2901" y="10884"/>
                  <a:pt x="2883" y="10822"/>
                </a:cubicBezTo>
                <a:cubicBezTo>
                  <a:pt x="2865" y="10775"/>
                  <a:pt x="2846" y="10713"/>
                  <a:pt x="2819" y="10651"/>
                </a:cubicBezTo>
                <a:cubicBezTo>
                  <a:pt x="2819" y="10651"/>
                  <a:pt x="2810" y="10636"/>
                  <a:pt x="2810" y="10620"/>
                </a:cubicBezTo>
                <a:cubicBezTo>
                  <a:pt x="2810" y="10558"/>
                  <a:pt x="2801" y="10480"/>
                  <a:pt x="2810" y="10418"/>
                </a:cubicBezTo>
                <a:cubicBezTo>
                  <a:pt x="2810" y="10403"/>
                  <a:pt x="2819" y="10403"/>
                  <a:pt x="2819" y="10403"/>
                </a:cubicBezTo>
                <a:cubicBezTo>
                  <a:pt x="2837" y="10418"/>
                  <a:pt x="2856" y="10434"/>
                  <a:pt x="2865" y="10434"/>
                </a:cubicBezTo>
                <a:cubicBezTo>
                  <a:pt x="2883" y="10449"/>
                  <a:pt x="2892" y="10465"/>
                  <a:pt x="2892" y="10496"/>
                </a:cubicBezTo>
                <a:cubicBezTo>
                  <a:pt x="2901" y="10558"/>
                  <a:pt x="2901" y="10620"/>
                  <a:pt x="2920" y="10667"/>
                </a:cubicBezTo>
                <a:cubicBezTo>
                  <a:pt x="2938" y="10760"/>
                  <a:pt x="2965" y="10838"/>
                  <a:pt x="2993" y="10900"/>
                </a:cubicBezTo>
                <a:cubicBezTo>
                  <a:pt x="3002" y="10915"/>
                  <a:pt x="3011" y="10931"/>
                  <a:pt x="3011" y="10946"/>
                </a:cubicBezTo>
                <a:cubicBezTo>
                  <a:pt x="3020" y="10993"/>
                  <a:pt x="3039" y="11024"/>
                  <a:pt x="3057" y="11040"/>
                </a:cubicBezTo>
                <a:cubicBezTo>
                  <a:pt x="3066" y="11055"/>
                  <a:pt x="3084" y="11071"/>
                  <a:pt x="3094" y="11102"/>
                </a:cubicBezTo>
                <a:cubicBezTo>
                  <a:pt x="3103" y="11102"/>
                  <a:pt x="3103" y="11117"/>
                  <a:pt x="3094" y="11133"/>
                </a:cubicBezTo>
                <a:cubicBezTo>
                  <a:pt x="3094" y="11148"/>
                  <a:pt x="3094" y="11148"/>
                  <a:pt x="3084" y="11164"/>
                </a:cubicBezTo>
                <a:cubicBezTo>
                  <a:pt x="3075" y="11179"/>
                  <a:pt x="3084" y="11211"/>
                  <a:pt x="3094" y="11226"/>
                </a:cubicBezTo>
                <a:cubicBezTo>
                  <a:pt x="3103" y="11242"/>
                  <a:pt x="3121" y="11257"/>
                  <a:pt x="3139" y="11273"/>
                </a:cubicBezTo>
                <a:cubicBezTo>
                  <a:pt x="3158" y="11288"/>
                  <a:pt x="3167" y="11304"/>
                  <a:pt x="3167" y="11350"/>
                </a:cubicBezTo>
                <a:cubicBezTo>
                  <a:pt x="3167" y="11366"/>
                  <a:pt x="3176" y="11382"/>
                  <a:pt x="3185" y="11382"/>
                </a:cubicBezTo>
                <a:cubicBezTo>
                  <a:pt x="3267" y="11537"/>
                  <a:pt x="3295" y="11599"/>
                  <a:pt x="3313" y="11770"/>
                </a:cubicBezTo>
                <a:cubicBezTo>
                  <a:pt x="3313" y="11786"/>
                  <a:pt x="3313" y="11801"/>
                  <a:pt x="3313" y="11817"/>
                </a:cubicBezTo>
                <a:cubicBezTo>
                  <a:pt x="3313" y="11832"/>
                  <a:pt x="3304" y="11848"/>
                  <a:pt x="3304" y="11863"/>
                </a:cubicBezTo>
                <a:cubicBezTo>
                  <a:pt x="3286" y="11910"/>
                  <a:pt x="3295" y="11941"/>
                  <a:pt x="3304" y="11988"/>
                </a:cubicBezTo>
                <a:cubicBezTo>
                  <a:pt x="3313" y="12019"/>
                  <a:pt x="3332" y="12050"/>
                  <a:pt x="3359" y="12065"/>
                </a:cubicBezTo>
                <a:cubicBezTo>
                  <a:pt x="3377" y="12081"/>
                  <a:pt x="3396" y="12096"/>
                  <a:pt x="3414" y="12143"/>
                </a:cubicBezTo>
                <a:cubicBezTo>
                  <a:pt x="3423" y="12174"/>
                  <a:pt x="3451" y="12190"/>
                  <a:pt x="3469" y="12205"/>
                </a:cubicBezTo>
                <a:cubicBezTo>
                  <a:pt x="3478" y="12205"/>
                  <a:pt x="3496" y="12205"/>
                  <a:pt x="3505" y="12205"/>
                </a:cubicBezTo>
                <a:cubicBezTo>
                  <a:pt x="3515" y="12221"/>
                  <a:pt x="3524" y="12221"/>
                  <a:pt x="3533" y="12236"/>
                </a:cubicBezTo>
                <a:cubicBezTo>
                  <a:pt x="3569" y="12283"/>
                  <a:pt x="3606" y="12329"/>
                  <a:pt x="3652" y="12345"/>
                </a:cubicBezTo>
                <a:cubicBezTo>
                  <a:pt x="3670" y="12360"/>
                  <a:pt x="3698" y="12376"/>
                  <a:pt x="3716" y="12392"/>
                </a:cubicBezTo>
                <a:cubicBezTo>
                  <a:pt x="3734" y="12423"/>
                  <a:pt x="3762" y="12438"/>
                  <a:pt x="3789" y="12438"/>
                </a:cubicBezTo>
                <a:cubicBezTo>
                  <a:pt x="3881" y="12485"/>
                  <a:pt x="3881" y="12485"/>
                  <a:pt x="3963" y="12438"/>
                </a:cubicBezTo>
                <a:cubicBezTo>
                  <a:pt x="3991" y="12423"/>
                  <a:pt x="4018" y="12423"/>
                  <a:pt x="4036" y="12454"/>
                </a:cubicBezTo>
                <a:cubicBezTo>
                  <a:pt x="4073" y="12516"/>
                  <a:pt x="4119" y="12563"/>
                  <a:pt x="4155" y="12640"/>
                </a:cubicBezTo>
                <a:cubicBezTo>
                  <a:pt x="4174" y="12671"/>
                  <a:pt x="4192" y="12702"/>
                  <a:pt x="4219" y="12702"/>
                </a:cubicBezTo>
                <a:cubicBezTo>
                  <a:pt x="4256" y="12702"/>
                  <a:pt x="4283" y="12718"/>
                  <a:pt x="4320" y="12749"/>
                </a:cubicBezTo>
                <a:cubicBezTo>
                  <a:pt x="4357" y="12765"/>
                  <a:pt x="4393" y="12796"/>
                  <a:pt x="4439" y="12780"/>
                </a:cubicBezTo>
                <a:cubicBezTo>
                  <a:pt x="4448" y="12780"/>
                  <a:pt x="4448" y="12796"/>
                  <a:pt x="4457" y="12811"/>
                </a:cubicBezTo>
                <a:cubicBezTo>
                  <a:pt x="4466" y="12842"/>
                  <a:pt x="4485" y="12873"/>
                  <a:pt x="4494" y="12904"/>
                </a:cubicBezTo>
                <a:cubicBezTo>
                  <a:pt x="4512" y="12935"/>
                  <a:pt x="4531" y="12967"/>
                  <a:pt x="4549" y="13013"/>
                </a:cubicBezTo>
                <a:cubicBezTo>
                  <a:pt x="4558" y="13029"/>
                  <a:pt x="4567" y="13060"/>
                  <a:pt x="4558" y="13091"/>
                </a:cubicBezTo>
                <a:cubicBezTo>
                  <a:pt x="4549" y="13122"/>
                  <a:pt x="4567" y="13153"/>
                  <a:pt x="4585" y="13169"/>
                </a:cubicBezTo>
                <a:cubicBezTo>
                  <a:pt x="4604" y="13169"/>
                  <a:pt x="4613" y="13169"/>
                  <a:pt x="4622" y="13169"/>
                </a:cubicBezTo>
                <a:cubicBezTo>
                  <a:pt x="4631" y="13169"/>
                  <a:pt x="4640" y="13169"/>
                  <a:pt x="4640" y="13184"/>
                </a:cubicBezTo>
                <a:cubicBezTo>
                  <a:pt x="4659" y="13215"/>
                  <a:pt x="4686" y="13231"/>
                  <a:pt x="4686" y="13277"/>
                </a:cubicBezTo>
                <a:cubicBezTo>
                  <a:pt x="4695" y="13324"/>
                  <a:pt x="4714" y="13339"/>
                  <a:pt x="4741" y="13339"/>
                </a:cubicBezTo>
                <a:cubicBezTo>
                  <a:pt x="4750" y="13339"/>
                  <a:pt x="4759" y="13339"/>
                  <a:pt x="4768" y="13339"/>
                </a:cubicBezTo>
                <a:cubicBezTo>
                  <a:pt x="4787" y="13324"/>
                  <a:pt x="4814" y="13339"/>
                  <a:pt x="4833" y="13371"/>
                </a:cubicBezTo>
                <a:cubicBezTo>
                  <a:pt x="4842" y="13402"/>
                  <a:pt x="4869" y="13417"/>
                  <a:pt x="4878" y="13433"/>
                </a:cubicBezTo>
                <a:cubicBezTo>
                  <a:pt x="4897" y="13464"/>
                  <a:pt x="4906" y="13464"/>
                  <a:pt x="4933" y="13433"/>
                </a:cubicBezTo>
                <a:cubicBezTo>
                  <a:pt x="4942" y="13417"/>
                  <a:pt x="4942" y="13402"/>
                  <a:pt x="4933" y="13386"/>
                </a:cubicBezTo>
                <a:cubicBezTo>
                  <a:pt x="4933" y="13371"/>
                  <a:pt x="4933" y="13355"/>
                  <a:pt x="4933" y="13339"/>
                </a:cubicBezTo>
                <a:cubicBezTo>
                  <a:pt x="4961" y="13324"/>
                  <a:pt x="4970" y="13293"/>
                  <a:pt x="4988" y="13262"/>
                </a:cubicBezTo>
                <a:cubicBezTo>
                  <a:pt x="4988" y="13246"/>
                  <a:pt x="4997" y="13246"/>
                  <a:pt x="5006" y="13262"/>
                </a:cubicBezTo>
                <a:cubicBezTo>
                  <a:pt x="5034" y="13277"/>
                  <a:pt x="5043" y="13308"/>
                  <a:pt x="5052" y="13339"/>
                </a:cubicBezTo>
                <a:cubicBezTo>
                  <a:pt x="5052" y="13386"/>
                  <a:pt x="5052" y="13402"/>
                  <a:pt x="5071" y="13433"/>
                </a:cubicBezTo>
                <a:cubicBezTo>
                  <a:pt x="5080" y="13464"/>
                  <a:pt x="5089" y="13510"/>
                  <a:pt x="5107" y="13542"/>
                </a:cubicBezTo>
                <a:cubicBezTo>
                  <a:pt x="5107" y="13542"/>
                  <a:pt x="5107" y="13557"/>
                  <a:pt x="5107" y="13573"/>
                </a:cubicBezTo>
                <a:cubicBezTo>
                  <a:pt x="5107" y="13635"/>
                  <a:pt x="5107" y="13697"/>
                  <a:pt x="5107" y="13759"/>
                </a:cubicBezTo>
                <a:cubicBezTo>
                  <a:pt x="5107" y="13790"/>
                  <a:pt x="5107" y="13821"/>
                  <a:pt x="5116" y="13837"/>
                </a:cubicBezTo>
                <a:cubicBezTo>
                  <a:pt x="5125" y="13852"/>
                  <a:pt x="5125" y="13868"/>
                  <a:pt x="5116" y="13883"/>
                </a:cubicBezTo>
                <a:cubicBezTo>
                  <a:pt x="5098" y="13914"/>
                  <a:pt x="5089" y="13961"/>
                  <a:pt x="5061" y="13992"/>
                </a:cubicBezTo>
                <a:cubicBezTo>
                  <a:pt x="5025" y="14008"/>
                  <a:pt x="5016" y="14039"/>
                  <a:pt x="5006" y="14101"/>
                </a:cubicBezTo>
                <a:cubicBezTo>
                  <a:pt x="4997" y="14116"/>
                  <a:pt x="4988" y="14148"/>
                  <a:pt x="4979" y="14163"/>
                </a:cubicBezTo>
                <a:cubicBezTo>
                  <a:pt x="4961" y="14163"/>
                  <a:pt x="4942" y="14179"/>
                  <a:pt x="4933" y="14194"/>
                </a:cubicBezTo>
                <a:cubicBezTo>
                  <a:pt x="4933" y="14194"/>
                  <a:pt x="4924" y="14210"/>
                  <a:pt x="4924" y="14225"/>
                </a:cubicBezTo>
                <a:cubicBezTo>
                  <a:pt x="4906" y="14334"/>
                  <a:pt x="4906" y="14334"/>
                  <a:pt x="4887" y="14412"/>
                </a:cubicBezTo>
                <a:cubicBezTo>
                  <a:pt x="4878" y="14412"/>
                  <a:pt x="4878" y="14427"/>
                  <a:pt x="4878" y="14427"/>
                </a:cubicBezTo>
                <a:cubicBezTo>
                  <a:pt x="4878" y="14474"/>
                  <a:pt x="4869" y="14520"/>
                  <a:pt x="4878" y="14567"/>
                </a:cubicBezTo>
                <a:cubicBezTo>
                  <a:pt x="4878" y="14598"/>
                  <a:pt x="4897" y="14614"/>
                  <a:pt x="4915" y="14629"/>
                </a:cubicBezTo>
                <a:cubicBezTo>
                  <a:pt x="4915" y="14629"/>
                  <a:pt x="4924" y="14629"/>
                  <a:pt x="4924" y="14629"/>
                </a:cubicBezTo>
                <a:cubicBezTo>
                  <a:pt x="4924" y="14614"/>
                  <a:pt x="4933" y="14614"/>
                  <a:pt x="4933" y="14598"/>
                </a:cubicBezTo>
                <a:cubicBezTo>
                  <a:pt x="4933" y="14614"/>
                  <a:pt x="4933" y="14614"/>
                  <a:pt x="4933" y="14629"/>
                </a:cubicBezTo>
                <a:cubicBezTo>
                  <a:pt x="4933" y="14645"/>
                  <a:pt x="4933" y="14676"/>
                  <a:pt x="4924" y="14691"/>
                </a:cubicBezTo>
                <a:cubicBezTo>
                  <a:pt x="4906" y="14707"/>
                  <a:pt x="4887" y="14723"/>
                  <a:pt x="4878" y="14738"/>
                </a:cubicBezTo>
                <a:cubicBezTo>
                  <a:pt x="4851" y="14769"/>
                  <a:pt x="4842" y="14816"/>
                  <a:pt x="4851" y="14862"/>
                </a:cubicBezTo>
                <a:cubicBezTo>
                  <a:pt x="4851" y="14878"/>
                  <a:pt x="4860" y="14909"/>
                  <a:pt x="4860" y="14925"/>
                </a:cubicBezTo>
                <a:cubicBezTo>
                  <a:pt x="4860" y="14940"/>
                  <a:pt x="4860" y="14956"/>
                  <a:pt x="4860" y="14971"/>
                </a:cubicBezTo>
                <a:cubicBezTo>
                  <a:pt x="4851" y="14987"/>
                  <a:pt x="4860" y="15018"/>
                  <a:pt x="4869" y="15018"/>
                </a:cubicBezTo>
                <a:cubicBezTo>
                  <a:pt x="4887" y="15033"/>
                  <a:pt x="4906" y="15049"/>
                  <a:pt x="4915" y="15064"/>
                </a:cubicBezTo>
                <a:cubicBezTo>
                  <a:pt x="4933" y="15080"/>
                  <a:pt x="4952" y="15111"/>
                  <a:pt x="4961" y="15142"/>
                </a:cubicBezTo>
                <a:cubicBezTo>
                  <a:pt x="4970" y="15173"/>
                  <a:pt x="4979" y="15204"/>
                  <a:pt x="4997" y="15220"/>
                </a:cubicBezTo>
                <a:cubicBezTo>
                  <a:pt x="5006" y="15235"/>
                  <a:pt x="5006" y="15251"/>
                  <a:pt x="5016" y="15266"/>
                </a:cubicBezTo>
                <a:cubicBezTo>
                  <a:pt x="5025" y="15329"/>
                  <a:pt x="5043" y="15375"/>
                  <a:pt x="5052" y="15422"/>
                </a:cubicBezTo>
                <a:cubicBezTo>
                  <a:pt x="5071" y="15499"/>
                  <a:pt x="5098" y="15562"/>
                  <a:pt x="5116" y="15624"/>
                </a:cubicBezTo>
                <a:cubicBezTo>
                  <a:pt x="5144" y="15686"/>
                  <a:pt x="5171" y="15764"/>
                  <a:pt x="5199" y="15841"/>
                </a:cubicBezTo>
                <a:cubicBezTo>
                  <a:pt x="5199" y="15841"/>
                  <a:pt x="5199" y="15857"/>
                  <a:pt x="5199" y="15872"/>
                </a:cubicBezTo>
                <a:cubicBezTo>
                  <a:pt x="5199" y="15919"/>
                  <a:pt x="5208" y="15935"/>
                  <a:pt x="5226" y="15966"/>
                </a:cubicBezTo>
                <a:cubicBezTo>
                  <a:pt x="5272" y="16059"/>
                  <a:pt x="5327" y="16106"/>
                  <a:pt x="5382" y="16168"/>
                </a:cubicBezTo>
                <a:cubicBezTo>
                  <a:pt x="5391" y="16183"/>
                  <a:pt x="5409" y="16183"/>
                  <a:pt x="5418" y="16199"/>
                </a:cubicBezTo>
                <a:cubicBezTo>
                  <a:pt x="5446" y="16214"/>
                  <a:pt x="5482" y="16245"/>
                  <a:pt x="5501" y="16276"/>
                </a:cubicBezTo>
                <a:cubicBezTo>
                  <a:pt x="5528" y="16339"/>
                  <a:pt x="5565" y="16385"/>
                  <a:pt x="5592" y="16432"/>
                </a:cubicBezTo>
                <a:cubicBezTo>
                  <a:pt x="5601" y="16432"/>
                  <a:pt x="5611" y="16463"/>
                  <a:pt x="5611" y="16478"/>
                </a:cubicBezTo>
                <a:cubicBezTo>
                  <a:pt x="5611" y="16494"/>
                  <a:pt x="5611" y="16525"/>
                  <a:pt x="5611" y="16541"/>
                </a:cubicBezTo>
                <a:cubicBezTo>
                  <a:pt x="5620" y="16587"/>
                  <a:pt x="5629" y="16634"/>
                  <a:pt x="5620" y="16680"/>
                </a:cubicBezTo>
                <a:cubicBezTo>
                  <a:pt x="5611" y="16696"/>
                  <a:pt x="5620" y="16712"/>
                  <a:pt x="5620" y="16727"/>
                </a:cubicBezTo>
                <a:cubicBezTo>
                  <a:pt x="5638" y="16820"/>
                  <a:pt x="5629" y="16914"/>
                  <a:pt x="5620" y="16991"/>
                </a:cubicBezTo>
                <a:cubicBezTo>
                  <a:pt x="5620" y="17007"/>
                  <a:pt x="5620" y="17022"/>
                  <a:pt x="5620" y="17038"/>
                </a:cubicBezTo>
                <a:cubicBezTo>
                  <a:pt x="5638" y="17162"/>
                  <a:pt x="5629" y="17302"/>
                  <a:pt x="5629" y="17442"/>
                </a:cubicBezTo>
                <a:cubicBezTo>
                  <a:pt x="5629" y="17473"/>
                  <a:pt x="5629" y="17520"/>
                  <a:pt x="5620" y="17551"/>
                </a:cubicBezTo>
                <a:cubicBezTo>
                  <a:pt x="5620" y="17597"/>
                  <a:pt x="5611" y="17644"/>
                  <a:pt x="5601" y="17675"/>
                </a:cubicBezTo>
                <a:cubicBezTo>
                  <a:pt x="5601" y="17706"/>
                  <a:pt x="5601" y="17737"/>
                  <a:pt x="5611" y="17753"/>
                </a:cubicBezTo>
                <a:cubicBezTo>
                  <a:pt x="5611" y="17799"/>
                  <a:pt x="5611" y="17846"/>
                  <a:pt x="5601" y="17877"/>
                </a:cubicBezTo>
                <a:cubicBezTo>
                  <a:pt x="5592" y="17924"/>
                  <a:pt x="5592" y="17955"/>
                  <a:pt x="5601" y="18001"/>
                </a:cubicBezTo>
                <a:cubicBezTo>
                  <a:pt x="5620" y="18048"/>
                  <a:pt x="5611" y="18110"/>
                  <a:pt x="5620" y="18157"/>
                </a:cubicBezTo>
                <a:cubicBezTo>
                  <a:pt x="5629" y="18188"/>
                  <a:pt x="5620" y="18219"/>
                  <a:pt x="5620" y="18234"/>
                </a:cubicBezTo>
                <a:cubicBezTo>
                  <a:pt x="5620" y="18266"/>
                  <a:pt x="5620" y="18281"/>
                  <a:pt x="5629" y="18312"/>
                </a:cubicBezTo>
                <a:cubicBezTo>
                  <a:pt x="5629" y="18328"/>
                  <a:pt x="5629" y="18343"/>
                  <a:pt x="5629" y="18374"/>
                </a:cubicBezTo>
                <a:cubicBezTo>
                  <a:pt x="5620" y="18405"/>
                  <a:pt x="5611" y="18436"/>
                  <a:pt x="5611" y="18468"/>
                </a:cubicBezTo>
                <a:cubicBezTo>
                  <a:pt x="5592" y="18561"/>
                  <a:pt x="5583" y="18670"/>
                  <a:pt x="5565" y="18763"/>
                </a:cubicBezTo>
                <a:cubicBezTo>
                  <a:pt x="5565" y="18794"/>
                  <a:pt x="5565" y="18809"/>
                  <a:pt x="5556" y="18809"/>
                </a:cubicBezTo>
                <a:cubicBezTo>
                  <a:pt x="5537" y="18840"/>
                  <a:pt x="5537" y="18872"/>
                  <a:pt x="5546" y="18903"/>
                </a:cubicBezTo>
                <a:cubicBezTo>
                  <a:pt x="5565" y="18949"/>
                  <a:pt x="5565" y="19011"/>
                  <a:pt x="5583" y="19058"/>
                </a:cubicBezTo>
                <a:cubicBezTo>
                  <a:pt x="5601" y="19089"/>
                  <a:pt x="5601" y="19136"/>
                  <a:pt x="5583" y="19182"/>
                </a:cubicBezTo>
                <a:cubicBezTo>
                  <a:pt x="5574" y="19213"/>
                  <a:pt x="5574" y="19229"/>
                  <a:pt x="5574" y="19260"/>
                </a:cubicBezTo>
                <a:cubicBezTo>
                  <a:pt x="5574" y="19291"/>
                  <a:pt x="5574" y="19307"/>
                  <a:pt x="5574" y="19338"/>
                </a:cubicBezTo>
                <a:cubicBezTo>
                  <a:pt x="5574" y="19369"/>
                  <a:pt x="5583" y="19400"/>
                  <a:pt x="5592" y="19431"/>
                </a:cubicBezTo>
                <a:cubicBezTo>
                  <a:pt x="5601" y="19447"/>
                  <a:pt x="5611" y="19462"/>
                  <a:pt x="5611" y="19478"/>
                </a:cubicBezTo>
                <a:cubicBezTo>
                  <a:pt x="5583" y="19462"/>
                  <a:pt x="5583" y="19478"/>
                  <a:pt x="5574" y="19509"/>
                </a:cubicBezTo>
                <a:cubicBezTo>
                  <a:pt x="5574" y="19524"/>
                  <a:pt x="5574" y="19540"/>
                  <a:pt x="5574" y="19555"/>
                </a:cubicBezTo>
                <a:cubicBezTo>
                  <a:pt x="5574" y="19602"/>
                  <a:pt x="5583" y="19633"/>
                  <a:pt x="5583" y="19680"/>
                </a:cubicBezTo>
                <a:cubicBezTo>
                  <a:pt x="5583" y="19695"/>
                  <a:pt x="5601" y="19711"/>
                  <a:pt x="5611" y="19695"/>
                </a:cubicBezTo>
                <a:cubicBezTo>
                  <a:pt x="5620" y="19680"/>
                  <a:pt x="5629" y="19664"/>
                  <a:pt x="5629" y="19633"/>
                </a:cubicBezTo>
                <a:cubicBezTo>
                  <a:pt x="5629" y="19602"/>
                  <a:pt x="5629" y="19571"/>
                  <a:pt x="5629" y="19540"/>
                </a:cubicBezTo>
                <a:cubicBezTo>
                  <a:pt x="5629" y="19524"/>
                  <a:pt x="5629" y="19493"/>
                  <a:pt x="5620" y="19478"/>
                </a:cubicBezTo>
                <a:cubicBezTo>
                  <a:pt x="5629" y="19478"/>
                  <a:pt x="5638" y="19478"/>
                  <a:pt x="5656" y="19462"/>
                </a:cubicBezTo>
                <a:cubicBezTo>
                  <a:pt x="5665" y="19447"/>
                  <a:pt x="5665" y="19462"/>
                  <a:pt x="5665" y="19478"/>
                </a:cubicBezTo>
                <a:cubicBezTo>
                  <a:pt x="5665" y="19493"/>
                  <a:pt x="5675" y="19509"/>
                  <a:pt x="5675" y="19509"/>
                </a:cubicBezTo>
                <a:cubicBezTo>
                  <a:pt x="5675" y="19571"/>
                  <a:pt x="5665" y="19633"/>
                  <a:pt x="5665" y="19695"/>
                </a:cubicBezTo>
                <a:cubicBezTo>
                  <a:pt x="5665" y="19742"/>
                  <a:pt x="5665" y="19804"/>
                  <a:pt x="5656" y="19866"/>
                </a:cubicBezTo>
                <a:cubicBezTo>
                  <a:pt x="5656" y="19882"/>
                  <a:pt x="5656" y="19897"/>
                  <a:pt x="5665" y="19913"/>
                </a:cubicBezTo>
                <a:cubicBezTo>
                  <a:pt x="5684" y="19959"/>
                  <a:pt x="5675" y="20022"/>
                  <a:pt x="5656" y="20068"/>
                </a:cubicBezTo>
                <a:cubicBezTo>
                  <a:pt x="5656" y="20084"/>
                  <a:pt x="5656" y="20084"/>
                  <a:pt x="5647" y="20068"/>
                </a:cubicBezTo>
                <a:cubicBezTo>
                  <a:pt x="5647" y="20068"/>
                  <a:pt x="5638" y="20068"/>
                  <a:pt x="5638" y="20068"/>
                </a:cubicBezTo>
                <a:cubicBezTo>
                  <a:pt x="5638" y="20053"/>
                  <a:pt x="5638" y="20037"/>
                  <a:pt x="5629" y="20022"/>
                </a:cubicBezTo>
                <a:cubicBezTo>
                  <a:pt x="5611" y="20022"/>
                  <a:pt x="5592" y="20037"/>
                  <a:pt x="5583" y="20068"/>
                </a:cubicBezTo>
                <a:cubicBezTo>
                  <a:pt x="5583" y="20115"/>
                  <a:pt x="5565" y="20161"/>
                  <a:pt x="5556" y="20192"/>
                </a:cubicBezTo>
                <a:cubicBezTo>
                  <a:pt x="5556" y="20208"/>
                  <a:pt x="5556" y="20208"/>
                  <a:pt x="5556" y="20224"/>
                </a:cubicBezTo>
                <a:cubicBezTo>
                  <a:pt x="5565" y="20224"/>
                  <a:pt x="5565" y="20224"/>
                  <a:pt x="5574" y="20224"/>
                </a:cubicBezTo>
                <a:cubicBezTo>
                  <a:pt x="5583" y="20224"/>
                  <a:pt x="5583" y="20208"/>
                  <a:pt x="5592" y="20208"/>
                </a:cubicBezTo>
                <a:cubicBezTo>
                  <a:pt x="5611" y="20208"/>
                  <a:pt x="5620" y="20208"/>
                  <a:pt x="5638" y="20224"/>
                </a:cubicBezTo>
                <a:cubicBezTo>
                  <a:pt x="5647" y="20224"/>
                  <a:pt x="5656" y="20255"/>
                  <a:pt x="5647" y="20270"/>
                </a:cubicBezTo>
                <a:cubicBezTo>
                  <a:pt x="5647" y="20301"/>
                  <a:pt x="5638" y="20332"/>
                  <a:pt x="5647" y="20363"/>
                </a:cubicBezTo>
                <a:cubicBezTo>
                  <a:pt x="5647" y="20363"/>
                  <a:pt x="5647" y="20363"/>
                  <a:pt x="5647" y="20363"/>
                </a:cubicBezTo>
                <a:cubicBezTo>
                  <a:pt x="5647" y="20363"/>
                  <a:pt x="5647" y="20363"/>
                  <a:pt x="5647" y="20379"/>
                </a:cubicBezTo>
                <a:cubicBezTo>
                  <a:pt x="5647" y="20379"/>
                  <a:pt x="5656" y="20379"/>
                  <a:pt x="5647" y="20379"/>
                </a:cubicBezTo>
                <a:cubicBezTo>
                  <a:pt x="5647" y="20379"/>
                  <a:pt x="5647" y="20379"/>
                  <a:pt x="5647" y="20379"/>
                </a:cubicBezTo>
                <a:cubicBezTo>
                  <a:pt x="5647" y="20379"/>
                  <a:pt x="5647" y="20379"/>
                  <a:pt x="5647" y="20363"/>
                </a:cubicBezTo>
                <a:cubicBezTo>
                  <a:pt x="5647" y="20363"/>
                  <a:pt x="5647" y="20363"/>
                  <a:pt x="5647" y="20363"/>
                </a:cubicBezTo>
                <a:cubicBezTo>
                  <a:pt x="5629" y="20379"/>
                  <a:pt x="5620" y="20379"/>
                  <a:pt x="5601" y="20394"/>
                </a:cubicBezTo>
                <a:cubicBezTo>
                  <a:pt x="5592" y="20410"/>
                  <a:pt x="5592" y="20426"/>
                  <a:pt x="5592" y="20441"/>
                </a:cubicBezTo>
                <a:cubicBezTo>
                  <a:pt x="5592" y="20457"/>
                  <a:pt x="5601" y="20472"/>
                  <a:pt x="5601" y="20488"/>
                </a:cubicBezTo>
                <a:cubicBezTo>
                  <a:pt x="5601" y="20503"/>
                  <a:pt x="5611" y="20519"/>
                  <a:pt x="5611" y="20519"/>
                </a:cubicBezTo>
                <a:cubicBezTo>
                  <a:pt x="5611" y="20534"/>
                  <a:pt x="5611" y="20565"/>
                  <a:pt x="5620" y="20581"/>
                </a:cubicBezTo>
                <a:cubicBezTo>
                  <a:pt x="5620" y="20581"/>
                  <a:pt x="5629" y="20581"/>
                  <a:pt x="5629" y="20581"/>
                </a:cubicBezTo>
                <a:cubicBezTo>
                  <a:pt x="5629" y="20581"/>
                  <a:pt x="5629" y="20581"/>
                  <a:pt x="5629" y="20581"/>
                </a:cubicBezTo>
                <a:cubicBezTo>
                  <a:pt x="5629" y="20581"/>
                  <a:pt x="5629" y="20581"/>
                  <a:pt x="5629" y="20581"/>
                </a:cubicBezTo>
                <a:cubicBezTo>
                  <a:pt x="5629" y="20596"/>
                  <a:pt x="5629" y="20596"/>
                  <a:pt x="5629" y="20596"/>
                </a:cubicBezTo>
                <a:cubicBezTo>
                  <a:pt x="5629" y="20596"/>
                  <a:pt x="5629" y="20596"/>
                  <a:pt x="5629" y="20581"/>
                </a:cubicBezTo>
                <a:cubicBezTo>
                  <a:pt x="5629" y="20596"/>
                  <a:pt x="5629" y="20612"/>
                  <a:pt x="5629" y="20628"/>
                </a:cubicBezTo>
                <a:cubicBezTo>
                  <a:pt x="5620" y="20659"/>
                  <a:pt x="5620" y="20659"/>
                  <a:pt x="5647" y="20690"/>
                </a:cubicBezTo>
                <a:cubicBezTo>
                  <a:pt x="5656" y="20690"/>
                  <a:pt x="5665" y="20705"/>
                  <a:pt x="5675" y="20721"/>
                </a:cubicBezTo>
                <a:cubicBezTo>
                  <a:pt x="5675" y="20721"/>
                  <a:pt x="5675" y="20721"/>
                  <a:pt x="5675" y="20721"/>
                </a:cubicBezTo>
                <a:cubicBezTo>
                  <a:pt x="5675" y="20721"/>
                  <a:pt x="5675" y="20721"/>
                  <a:pt x="5684" y="20721"/>
                </a:cubicBezTo>
                <a:cubicBezTo>
                  <a:pt x="5693" y="20752"/>
                  <a:pt x="5693" y="20752"/>
                  <a:pt x="5684" y="20783"/>
                </a:cubicBezTo>
                <a:cubicBezTo>
                  <a:pt x="5684" y="20783"/>
                  <a:pt x="5675" y="20783"/>
                  <a:pt x="5675" y="20783"/>
                </a:cubicBezTo>
                <a:cubicBezTo>
                  <a:pt x="5675" y="20783"/>
                  <a:pt x="5675" y="20783"/>
                  <a:pt x="5675" y="20783"/>
                </a:cubicBezTo>
                <a:cubicBezTo>
                  <a:pt x="5684" y="20783"/>
                  <a:pt x="5684" y="20783"/>
                  <a:pt x="5684" y="20783"/>
                </a:cubicBezTo>
                <a:cubicBezTo>
                  <a:pt x="5684" y="20814"/>
                  <a:pt x="5693" y="20861"/>
                  <a:pt x="5684" y="20907"/>
                </a:cubicBezTo>
                <a:cubicBezTo>
                  <a:pt x="5675" y="20923"/>
                  <a:pt x="5684" y="20938"/>
                  <a:pt x="5702" y="20938"/>
                </a:cubicBezTo>
                <a:cubicBezTo>
                  <a:pt x="5711" y="20938"/>
                  <a:pt x="5720" y="20938"/>
                  <a:pt x="5720" y="20907"/>
                </a:cubicBezTo>
                <a:cubicBezTo>
                  <a:pt x="5720" y="20876"/>
                  <a:pt x="5720" y="20845"/>
                  <a:pt x="5729" y="20814"/>
                </a:cubicBezTo>
                <a:cubicBezTo>
                  <a:pt x="5729" y="20814"/>
                  <a:pt x="5729" y="20814"/>
                  <a:pt x="5729" y="20814"/>
                </a:cubicBezTo>
                <a:cubicBezTo>
                  <a:pt x="5720" y="20798"/>
                  <a:pt x="5720" y="20798"/>
                  <a:pt x="5720" y="20798"/>
                </a:cubicBezTo>
                <a:cubicBezTo>
                  <a:pt x="5729" y="20798"/>
                  <a:pt x="5729" y="20798"/>
                  <a:pt x="5729" y="20798"/>
                </a:cubicBezTo>
                <a:cubicBezTo>
                  <a:pt x="5729" y="20814"/>
                  <a:pt x="5729" y="20814"/>
                  <a:pt x="5729" y="20814"/>
                </a:cubicBezTo>
                <a:cubicBezTo>
                  <a:pt x="5739" y="20830"/>
                  <a:pt x="5739" y="20845"/>
                  <a:pt x="5739" y="20861"/>
                </a:cubicBezTo>
                <a:cubicBezTo>
                  <a:pt x="5739" y="20876"/>
                  <a:pt x="5748" y="20892"/>
                  <a:pt x="5748" y="20907"/>
                </a:cubicBezTo>
                <a:cubicBezTo>
                  <a:pt x="5757" y="20923"/>
                  <a:pt x="5766" y="20938"/>
                  <a:pt x="5757" y="20954"/>
                </a:cubicBezTo>
                <a:cubicBezTo>
                  <a:pt x="5748" y="20969"/>
                  <a:pt x="5739" y="20985"/>
                  <a:pt x="5729" y="20985"/>
                </a:cubicBezTo>
                <a:cubicBezTo>
                  <a:pt x="5720" y="20985"/>
                  <a:pt x="5720" y="20985"/>
                  <a:pt x="5711" y="20985"/>
                </a:cubicBezTo>
                <a:cubicBezTo>
                  <a:pt x="5711" y="20985"/>
                  <a:pt x="5702" y="20985"/>
                  <a:pt x="5702" y="21000"/>
                </a:cubicBezTo>
                <a:cubicBezTo>
                  <a:pt x="5702" y="21000"/>
                  <a:pt x="5702" y="21016"/>
                  <a:pt x="5711" y="21016"/>
                </a:cubicBezTo>
                <a:cubicBezTo>
                  <a:pt x="5711" y="21016"/>
                  <a:pt x="5720" y="21032"/>
                  <a:pt x="5729" y="21032"/>
                </a:cubicBezTo>
                <a:cubicBezTo>
                  <a:pt x="5757" y="21032"/>
                  <a:pt x="5766" y="21063"/>
                  <a:pt x="5775" y="21094"/>
                </a:cubicBezTo>
                <a:cubicBezTo>
                  <a:pt x="5766" y="21125"/>
                  <a:pt x="5775" y="21140"/>
                  <a:pt x="5784" y="21156"/>
                </a:cubicBezTo>
                <a:cubicBezTo>
                  <a:pt x="5803" y="21171"/>
                  <a:pt x="5821" y="21187"/>
                  <a:pt x="5839" y="21218"/>
                </a:cubicBezTo>
                <a:cubicBezTo>
                  <a:pt x="5839" y="21218"/>
                  <a:pt x="5839" y="21218"/>
                  <a:pt x="5839" y="21218"/>
                </a:cubicBezTo>
                <a:cubicBezTo>
                  <a:pt x="5839" y="21218"/>
                  <a:pt x="5839" y="21218"/>
                  <a:pt x="5839" y="21218"/>
                </a:cubicBezTo>
                <a:cubicBezTo>
                  <a:pt x="5848" y="21218"/>
                  <a:pt x="5848" y="21234"/>
                  <a:pt x="5848" y="21234"/>
                </a:cubicBezTo>
                <a:cubicBezTo>
                  <a:pt x="5858" y="21234"/>
                  <a:pt x="5858" y="21234"/>
                  <a:pt x="5858" y="21234"/>
                </a:cubicBezTo>
                <a:cubicBezTo>
                  <a:pt x="5858" y="21249"/>
                  <a:pt x="5858" y="21249"/>
                  <a:pt x="5858" y="21249"/>
                </a:cubicBezTo>
                <a:cubicBezTo>
                  <a:pt x="5858" y="21234"/>
                  <a:pt x="5858" y="21234"/>
                  <a:pt x="5858" y="21234"/>
                </a:cubicBezTo>
                <a:cubicBezTo>
                  <a:pt x="5858" y="21234"/>
                  <a:pt x="5848" y="21234"/>
                  <a:pt x="5848" y="21234"/>
                </a:cubicBezTo>
                <a:cubicBezTo>
                  <a:pt x="5848" y="21234"/>
                  <a:pt x="5839" y="21234"/>
                  <a:pt x="5839" y="21218"/>
                </a:cubicBezTo>
                <a:cubicBezTo>
                  <a:pt x="5839" y="21218"/>
                  <a:pt x="5839" y="21218"/>
                  <a:pt x="5839" y="21218"/>
                </a:cubicBezTo>
                <a:cubicBezTo>
                  <a:pt x="5839" y="21218"/>
                  <a:pt x="5839" y="21218"/>
                  <a:pt x="5839" y="21218"/>
                </a:cubicBezTo>
                <a:cubicBezTo>
                  <a:pt x="5812" y="21218"/>
                  <a:pt x="5794" y="21203"/>
                  <a:pt x="5775" y="21187"/>
                </a:cubicBezTo>
                <a:cubicBezTo>
                  <a:pt x="5766" y="21187"/>
                  <a:pt x="5766" y="21187"/>
                  <a:pt x="5757" y="21187"/>
                </a:cubicBezTo>
                <a:cubicBezTo>
                  <a:pt x="5757" y="21187"/>
                  <a:pt x="5748" y="21187"/>
                  <a:pt x="5748" y="21187"/>
                </a:cubicBezTo>
                <a:cubicBezTo>
                  <a:pt x="5748" y="21203"/>
                  <a:pt x="5757" y="21218"/>
                  <a:pt x="5757" y="21218"/>
                </a:cubicBezTo>
                <a:cubicBezTo>
                  <a:pt x="5784" y="21249"/>
                  <a:pt x="5821" y="21296"/>
                  <a:pt x="5848" y="21342"/>
                </a:cubicBezTo>
                <a:cubicBezTo>
                  <a:pt x="5858" y="21358"/>
                  <a:pt x="5876" y="21373"/>
                  <a:pt x="5885" y="21373"/>
                </a:cubicBezTo>
                <a:cubicBezTo>
                  <a:pt x="5894" y="21373"/>
                  <a:pt x="5913" y="21373"/>
                  <a:pt x="5922" y="21373"/>
                </a:cubicBezTo>
                <a:cubicBezTo>
                  <a:pt x="5922" y="21373"/>
                  <a:pt x="5922" y="21358"/>
                  <a:pt x="5931" y="21342"/>
                </a:cubicBezTo>
                <a:cubicBezTo>
                  <a:pt x="5931" y="21342"/>
                  <a:pt x="5931" y="21342"/>
                  <a:pt x="5931" y="21342"/>
                </a:cubicBezTo>
                <a:cubicBezTo>
                  <a:pt x="5940" y="21342"/>
                  <a:pt x="5940" y="21342"/>
                  <a:pt x="5940" y="21358"/>
                </a:cubicBezTo>
                <a:cubicBezTo>
                  <a:pt x="5940" y="21358"/>
                  <a:pt x="5940" y="21373"/>
                  <a:pt x="5940" y="21373"/>
                </a:cubicBezTo>
                <a:cubicBezTo>
                  <a:pt x="5940" y="21373"/>
                  <a:pt x="5949" y="21389"/>
                  <a:pt x="5949" y="21389"/>
                </a:cubicBezTo>
                <a:cubicBezTo>
                  <a:pt x="5967" y="21389"/>
                  <a:pt x="5977" y="21405"/>
                  <a:pt x="5977" y="21436"/>
                </a:cubicBezTo>
                <a:cubicBezTo>
                  <a:pt x="5977" y="21451"/>
                  <a:pt x="5977" y="21451"/>
                  <a:pt x="5986" y="21451"/>
                </a:cubicBezTo>
                <a:cubicBezTo>
                  <a:pt x="6004" y="21467"/>
                  <a:pt x="6013" y="21482"/>
                  <a:pt x="6022" y="21513"/>
                </a:cubicBezTo>
                <a:cubicBezTo>
                  <a:pt x="6022" y="21529"/>
                  <a:pt x="6041" y="21544"/>
                  <a:pt x="6050" y="21544"/>
                </a:cubicBezTo>
                <a:cubicBezTo>
                  <a:pt x="6059" y="21513"/>
                  <a:pt x="6059" y="21498"/>
                  <a:pt x="6077" y="21482"/>
                </a:cubicBezTo>
                <a:cubicBezTo>
                  <a:pt x="6086" y="21482"/>
                  <a:pt x="6086" y="21482"/>
                  <a:pt x="6086" y="21498"/>
                </a:cubicBezTo>
                <a:cubicBezTo>
                  <a:pt x="6096" y="21498"/>
                  <a:pt x="6096" y="21513"/>
                  <a:pt x="6096" y="21513"/>
                </a:cubicBezTo>
                <a:cubicBezTo>
                  <a:pt x="6086" y="21529"/>
                  <a:pt x="6086" y="21560"/>
                  <a:pt x="6096" y="21560"/>
                </a:cubicBezTo>
                <a:cubicBezTo>
                  <a:pt x="6105" y="21575"/>
                  <a:pt x="6114" y="21575"/>
                  <a:pt x="6123" y="21591"/>
                </a:cubicBezTo>
                <a:cubicBezTo>
                  <a:pt x="6132" y="21591"/>
                  <a:pt x="6141" y="21575"/>
                  <a:pt x="6151" y="21575"/>
                </a:cubicBezTo>
                <a:cubicBezTo>
                  <a:pt x="6160" y="21575"/>
                  <a:pt x="6169" y="21575"/>
                  <a:pt x="6178" y="21575"/>
                </a:cubicBezTo>
                <a:cubicBezTo>
                  <a:pt x="6196" y="21591"/>
                  <a:pt x="6196" y="21591"/>
                  <a:pt x="6196" y="21544"/>
                </a:cubicBezTo>
                <a:cubicBezTo>
                  <a:pt x="6196" y="21544"/>
                  <a:pt x="6187" y="21544"/>
                  <a:pt x="6187" y="21544"/>
                </a:cubicBezTo>
                <a:cubicBezTo>
                  <a:pt x="6187" y="21544"/>
                  <a:pt x="6187" y="21544"/>
                  <a:pt x="6187" y="21544"/>
                </a:cubicBezTo>
                <a:cubicBezTo>
                  <a:pt x="6187" y="21544"/>
                  <a:pt x="6187" y="21529"/>
                  <a:pt x="6187" y="21529"/>
                </a:cubicBezTo>
                <a:cubicBezTo>
                  <a:pt x="6187" y="21529"/>
                  <a:pt x="6187" y="21529"/>
                  <a:pt x="6187" y="21544"/>
                </a:cubicBezTo>
                <a:cubicBezTo>
                  <a:pt x="6187" y="21544"/>
                  <a:pt x="6196" y="21544"/>
                  <a:pt x="6196" y="21544"/>
                </a:cubicBezTo>
                <a:cubicBezTo>
                  <a:pt x="6196" y="21544"/>
                  <a:pt x="6196" y="21544"/>
                  <a:pt x="6196" y="21544"/>
                </a:cubicBezTo>
                <a:cubicBezTo>
                  <a:pt x="6205" y="21544"/>
                  <a:pt x="6224" y="21529"/>
                  <a:pt x="6233" y="21529"/>
                </a:cubicBezTo>
                <a:cubicBezTo>
                  <a:pt x="6251" y="21513"/>
                  <a:pt x="6251" y="21498"/>
                  <a:pt x="6251" y="21482"/>
                </a:cubicBezTo>
                <a:cubicBezTo>
                  <a:pt x="6260" y="21467"/>
                  <a:pt x="6260" y="21467"/>
                  <a:pt x="6269" y="21467"/>
                </a:cubicBezTo>
                <a:cubicBezTo>
                  <a:pt x="6279" y="21482"/>
                  <a:pt x="6288" y="21482"/>
                  <a:pt x="6297" y="21482"/>
                </a:cubicBezTo>
                <a:cubicBezTo>
                  <a:pt x="6315" y="21467"/>
                  <a:pt x="6334" y="21436"/>
                  <a:pt x="6352" y="21420"/>
                </a:cubicBezTo>
                <a:cubicBezTo>
                  <a:pt x="6352" y="21420"/>
                  <a:pt x="6352" y="21405"/>
                  <a:pt x="6343" y="21405"/>
                </a:cubicBezTo>
                <a:cubicBezTo>
                  <a:pt x="6343" y="21389"/>
                  <a:pt x="6324" y="21405"/>
                  <a:pt x="6315" y="21389"/>
                </a:cubicBezTo>
                <a:cubicBezTo>
                  <a:pt x="6288" y="21373"/>
                  <a:pt x="6251" y="21342"/>
                  <a:pt x="6215" y="21311"/>
                </a:cubicBezTo>
                <a:cubicBezTo>
                  <a:pt x="6215" y="21311"/>
                  <a:pt x="6205" y="21311"/>
                  <a:pt x="6205" y="21296"/>
                </a:cubicBezTo>
                <a:cubicBezTo>
                  <a:pt x="6187" y="21265"/>
                  <a:pt x="6169" y="21249"/>
                  <a:pt x="6151" y="21218"/>
                </a:cubicBezTo>
                <a:cubicBezTo>
                  <a:pt x="6141" y="21203"/>
                  <a:pt x="6141" y="21187"/>
                  <a:pt x="6141" y="21156"/>
                </a:cubicBezTo>
                <a:cubicBezTo>
                  <a:pt x="6132" y="21094"/>
                  <a:pt x="6114" y="21078"/>
                  <a:pt x="6077" y="21078"/>
                </a:cubicBezTo>
                <a:cubicBezTo>
                  <a:pt x="6068" y="21078"/>
                  <a:pt x="6059" y="21078"/>
                  <a:pt x="6050" y="21078"/>
                </a:cubicBezTo>
                <a:cubicBezTo>
                  <a:pt x="6050" y="21078"/>
                  <a:pt x="6050" y="21078"/>
                  <a:pt x="6050" y="21078"/>
                </a:cubicBezTo>
                <a:cubicBezTo>
                  <a:pt x="6050" y="21078"/>
                  <a:pt x="6050" y="21078"/>
                  <a:pt x="6050" y="21078"/>
                </a:cubicBezTo>
                <a:cubicBezTo>
                  <a:pt x="6041" y="21094"/>
                  <a:pt x="6041" y="21109"/>
                  <a:pt x="6041" y="21109"/>
                </a:cubicBezTo>
                <a:cubicBezTo>
                  <a:pt x="6013" y="21140"/>
                  <a:pt x="6013" y="21171"/>
                  <a:pt x="6013" y="21218"/>
                </a:cubicBezTo>
                <a:cubicBezTo>
                  <a:pt x="6013" y="21218"/>
                  <a:pt x="6013" y="21218"/>
                  <a:pt x="6013" y="21234"/>
                </a:cubicBezTo>
                <a:cubicBezTo>
                  <a:pt x="6013" y="21234"/>
                  <a:pt x="6004" y="21234"/>
                  <a:pt x="6004" y="21234"/>
                </a:cubicBezTo>
                <a:cubicBezTo>
                  <a:pt x="6004" y="21234"/>
                  <a:pt x="6004" y="21234"/>
                  <a:pt x="6004" y="21218"/>
                </a:cubicBezTo>
                <a:cubicBezTo>
                  <a:pt x="6004" y="21203"/>
                  <a:pt x="5995" y="21187"/>
                  <a:pt x="6004" y="21171"/>
                </a:cubicBezTo>
                <a:cubicBezTo>
                  <a:pt x="6004" y="21125"/>
                  <a:pt x="6022" y="21094"/>
                  <a:pt x="6050" y="21078"/>
                </a:cubicBezTo>
                <a:cubicBezTo>
                  <a:pt x="6050" y="21078"/>
                  <a:pt x="6050" y="21078"/>
                  <a:pt x="6050" y="21078"/>
                </a:cubicBezTo>
                <a:cubicBezTo>
                  <a:pt x="6050" y="21078"/>
                  <a:pt x="6050" y="21078"/>
                  <a:pt x="6050" y="21078"/>
                </a:cubicBezTo>
                <a:cubicBezTo>
                  <a:pt x="6059" y="21047"/>
                  <a:pt x="6068" y="21032"/>
                  <a:pt x="6086" y="21032"/>
                </a:cubicBezTo>
                <a:cubicBezTo>
                  <a:pt x="6086" y="21047"/>
                  <a:pt x="6086" y="21047"/>
                  <a:pt x="6096" y="21047"/>
                </a:cubicBezTo>
                <a:cubicBezTo>
                  <a:pt x="6096" y="21032"/>
                  <a:pt x="6105" y="21032"/>
                  <a:pt x="6105" y="21032"/>
                </a:cubicBezTo>
                <a:cubicBezTo>
                  <a:pt x="6105" y="21016"/>
                  <a:pt x="6105" y="21016"/>
                  <a:pt x="6105" y="21000"/>
                </a:cubicBezTo>
                <a:cubicBezTo>
                  <a:pt x="6096" y="20969"/>
                  <a:pt x="6077" y="20954"/>
                  <a:pt x="6068" y="20923"/>
                </a:cubicBezTo>
                <a:cubicBezTo>
                  <a:pt x="6059" y="20892"/>
                  <a:pt x="6059" y="20845"/>
                  <a:pt x="6050" y="20814"/>
                </a:cubicBezTo>
                <a:cubicBezTo>
                  <a:pt x="6041" y="20783"/>
                  <a:pt x="6050" y="20736"/>
                  <a:pt x="6059" y="20721"/>
                </a:cubicBezTo>
                <a:cubicBezTo>
                  <a:pt x="6068" y="20705"/>
                  <a:pt x="6077" y="20690"/>
                  <a:pt x="6086" y="20674"/>
                </a:cubicBezTo>
                <a:cubicBezTo>
                  <a:pt x="6105" y="20643"/>
                  <a:pt x="6114" y="20612"/>
                  <a:pt x="6114" y="20565"/>
                </a:cubicBezTo>
                <a:cubicBezTo>
                  <a:pt x="6114" y="20534"/>
                  <a:pt x="6114" y="20503"/>
                  <a:pt x="6132" y="20472"/>
                </a:cubicBezTo>
                <a:cubicBezTo>
                  <a:pt x="6151" y="20441"/>
                  <a:pt x="6169" y="20410"/>
                  <a:pt x="6178" y="20379"/>
                </a:cubicBezTo>
                <a:cubicBezTo>
                  <a:pt x="6187" y="20363"/>
                  <a:pt x="6196" y="20332"/>
                  <a:pt x="6187" y="20317"/>
                </a:cubicBezTo>
                <a:cubicBezTo>
                  <a:pt x="6187" y="20301"/>
                  <a:pt x="6187" y="20286"/>
                  <a:pt x="6187" y="20270"/>
                </a:cubicBezTo>
                <a:cubicBezTo>
                  <a:pt x="6178" y="20239"/>
                  <a:pt x="6178" y="20208"/>
                  <a:pt x="6151" y="20208"/>
                </a:cubicBezTo>
                <a:cubicBezTo>
                  <a:pt x="6132" y="20208"/>
                  <a:pt x="6123" y="20192"/>
                  <a:pt x="6114" y="20177"/>
                </a:cubicBezTo>
                <a:cubicBezTo>
                  <a:pt x="6096" y="20161"/>
                  <a:pt x="6086" y="20146"/>
                  <a:pt x="6077" y="20130"/>
                </a:cubicBezTo>
                <a:cubicBezTo>
                  <a:pt x="6050" y="20084"/>
                  <a:pt x="6050" y="20037"/>
                  <a:pt x="6068" y="19990"/>
                </a:cubicBezTo>
                <a:cubicBezTo>
                  <a:pt x="6077" y="19975"/>
                  <a:pt x="6086" y="19959"/>
                  <a:pt x="6096" y="19944"/>
                </a:cubicBezTo>
                <a:cubicBezTo>
                  <a:pt x="6114" y="19928"/>
                  <a:pt x="6132" y="19928"/>
                  <a:pt x="6141" y="19913"/>
                </a:cubicBezTo>
                <a:cubicBezTo>
                  <a:pt x="6151" y="19913"/>
                  <a:pt x="6160" y="19897"/>
                  <a:pt x="6160" y="19897"/>
                </a:cubicBezTo>
                <a:cubicBezTo>
                  <a:pt x="6160" y="19851"/>
                  <a:pt x="6178" y="19819"/>
                  <a:pt x="6169" y="19773"/>
                </a:cubicBezTo>
                <a:cubicBezTo>
                  <a:pt x="6160" y="19773"/>
                  <a:pt x="6160" y="19757"/>
                  <a:pt x="6160" y="19742"/>
                </a:cubicBezTo>
                <a:cubicBezTo>
                  <a:pt x="6160" y="19695"/>
                  <a:pt x="6169" y="19664"/>
                  <a:pt x="6178" y="19633"/>
                </a:cubicBezTo>
                <a:cubicBezTo>
                  <a:pt x="6196" y="19617"/>
                  <a:pt x="6196" y="19602"/>
                  <a:pt x="6205" y="19586"/>
                </a:cubicBezTo>
                <a:cubicBezTo>
                  <a:pt x="6205" y="19586"/>
                  <a:pt x="6205" y="19586"/>
                  <a:pt x="6205" y="19586"/>
                </a:cubicBezTo>
                <a:cubicBezTo>
                  <a:pt x="6205" y="19586"/>
                  <a:pt x="6205" y="19571"/>
                  <a:pt x="6205" y="19571"/>
                </a:cubicBezTo>
                <a:cubicBezTo>
                  <a:pt x="6196" y="19571"/>
                  <a:pt x="6196" y="19571"/>
                  <a:pt x="6187" y="19571"/>
                </a:cubicBezTo>
                <a:cubicBezTo>
                  <a:pt x="6187" y="19571"/>
                  <a:pt x="6187" y="19555"/>
                  <a:pt x="6187" y="19555"/>
                </a:cubicBezTo>
                <a:cubicBezTo>
                  <a:pt x="6187" y="19555"/>
                  <a:pt x="6196" y="19555"/>
                  <a:pt x="6196" y="19555"/>
                </a:cubicBezTo>
                <a:cubicBezTo>
                  <a:pt x="6196" y="19555"/>
                  <a:pt x="6205" y="19571"/>
                  <a:pt x="6205" y="19571"/>
                </a:cubicBezTo>
                <a:cubicBezTo>
                  <a:pt x="6205" y="19571"/>
                  <a:pt x="6205" y="19571"/>
                  <a:pt x="6215" y="19571"/>
                </a:cubicBezTo>
                <a:cubicBezTo>
                  <a:pt x="6215" y="19571"/>
                  <a:pt x="6205" y="19586"/>
                  <a:pt x="6205" y="19586"/>
                </a:cubicBezTo>
                <a:cubicBezTo>
                  <a:pt x="6215" y="19586"/>
                  <a:pt x="6224" y="19586"/>
                  <a:pt x="6224" y="19586"/>
                </a:cubicBezTo>
                <a:cubicBezTo>
                  <a:pt x="6242" y="19586"/>
                  <a:pt x="6260" y="19555"/>
                  <a:pt x="6251" y="19540"/>
                </a:cubicBezTo>
                <a:cubicBezTo>
                  <a:pt x="6251" y="19509"/>
                  <a:pt x="6242" y="19493"/>
                  <a:pt x="6242" y="19462"/>
                </a:cubicBezTo>
                <a:cubicBezTo>
                  <a:pt x="6242" y="19462"/>
                  <a:pt x="6233" y="19447"/>
                  <a:pt x="6224" y="19462"/>
                </a:cubicBezTo>
                <a:cubicBezTo>
                  <a:pt x="6215" y="19462"/>
                  <a:pt x="6215" y="19462"/>
                  <a:pt x="6205" y="19462"/>
                </a:cubicBezTo>
                <a:cubicBezTo>
                  <a:pt x="6187" y="19493"/>
                  <a:pt x="6160" y="19462"/>
                  <a:pt x="6151" y="19431"/>
                </a:cubicBezTo>
                <a:cubicBezTo>
                  <a:pt x="6151" y="19400"/>
                  <a:pt x="6141" y="19369"/>
                  <a:pt x="6141" y="19338"/>
                </a:cubicBezTo>
                <a:cubicBezTo>
                  <a:pt x="6141" y="19338"/>
                  <a:pt x="6141" y="19322"/>
                  <a:pt x="6141" y="19322"/>
                </a:cubicBezTo>
                <a:cubicBezTo>
                  <a:pt x="6132" y="19307"/>
                  <a:pt x="6151" y="19291"/>
                  <a:pt x="6160" y="19291"/>
                </a:cubicBezTo>
                <a:cubicBezTo>
                  <a:pt x="6178" y="19307"/>
                  <a:pt x="6187" y="19307"/>
                  <a:pt x="6205" y="19322"/>
                </a:cubicBezTo>
                <a:cubicBezTo>
                  <a:pt x="6224" y="19338"/>
                  <a:pt x="6242" y="19338"/>
                  <a:pt x="6269" y="19338"/>
                </a:cubicBezTo>
                <a:cubicBezTo>
                  <a:pt x="6288" y="19338"/>
                  <a:pt x="6315" y="19291"/>
                  <a:pt x="6315" y="19260"/>
                </a:cubicBezTo>
                <a:cubicBezTo>
                  <a:pt x="6315" y="19229"/>
                  <a:pt x="6306" y="19198"/>
                  <a:pt x="6306" y="19182"/>
                </a:cubicBezTo>
                <a:cubicBezTo>
                  <a:pt x="6306" y="19151"/>
                  <a:pt x="6315" y="19120"/>
                  <a:pt x="6315" y="19089"/>
                </a:cubicBezTo>
                <a:cubicBezTo>
                  <a:pt x="6315" y="19074"/>
                  <a:pt x="6315" y="19074"/>
                  <a:pt x="6315" y="19074"/>
                </a:cubicBezTo>
                <a:cubicBezTo>
                  <a:pt x="6306" y="19058"/>
                  <a:pt x="6306" y="19058"/>
                  <a:pt x="6306" y="19043"/>
                </a:cubicBezTo>
                <a:cubicBezTo>
                  <a:pt x="6306" y="19011"/>
                  <a:pt x="6315" y="18996"/>
                  <a:pt x="6324" y="19011"/>
                </a:cubicBezTo>
                <a:cubicBezTo>
                  <a:pt x="6388" y="19027"/>
                  <a:pt x="6443" y="19011"/>
                  <a:pt x="6498" y="18980"/>
                </a:cubicBezTo>
                <a:cubicBezTo>
                  <a:pt x="6517" y="18965"/>
                  <a:pt x="6535" y="18965"/>
                  <a:pt x="6544" y="18949"/>
                </a:cubicBezTo>
                <a:cubicBezTo>
                  <a:pt x="6572" y="18934"/>
                  <a:pt x="6590" y="18903"/>
                  <a:pt x="6599" y="18856"/>
                </a:cubicBezTo>
                <a:cubicBezTo>
                  <a:pt x="6599" y="18825"/>
                  <a:pt x="6608" y="18794"/>
                  <a:pt x="6617" y="18763"/>
                </a:cubicBezTo>
                <a:cubicBezTo>
                  <a:pt x="6626" y="18747"/>
                  <a:pt x="6626" y="18732"/>
                  <a:pt x="6626" y="18716"/>
                </a:cubicBezTo>
                <a:cubicBezTo>
                  <a:pt x="6626" y="18701"/>
                  <a:pt x="6626" y="18670"/>
                  <a:pt x="6617" y="18654"/>
                </a:cubicBezTo>
                <a:cubicBezTo>
                  <a:pt x="6608" y="18654"/>
                  <a:pt x="6599" y="18654"/>
                  <a:pt x="6590" y="18638"/>
                </a:cubicBezTo>
                <a:cubicBezTo>
                  <a:pt x="6581" y="18638"/>
                  <a:pt x="6581" y="18623"/>
                  <a:pt x="6581" y="18607"/>
                </a:cubicBezTo>
                <a:cubicBezTo>
                  <a:pt x="6581" y="18592"/>
                  <a:pt x="6581" y="18576"/>
                  <a:pt x="6590" y="18561"/>
                </a:cubicBezTo>
                <a:cubicBezTo>
                  <a:pt x="6599" y="18530"/>
                  <a:pt x="6581" y="18499"/>
                  <a:pt x="6572" y="18483"/>
                </a:cubicBezTo>
                <a:cubicBezTo>
                  <a:pt x="6553" y="18452"/>
                  <a:pt x="6535" y="18436"/>
                  <a:pt x="6517" y="18421"/>
                </a:cubicBezTo>
                <a:cubicBezTo>
                  <a:pt x="6517" y="18421"/>
                  <a:pt x="651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17" y="18405"/>
                  <a:pt x="6517" y="18405"/>
                  <a:pt x="6517" y="18405"/>
                </a:cubicBezTo>
                <a:cubicBezTo>
                  <a:pt x="6517" y="18405"/>
                  <a:pt x="6517" y="18405"/>
                  <a:pt x="6517" y="18421"/>
                </a:cubicBezTo>
                <a:cubicBezTo>
                  <a:pt x="6553" y="18421"/>
                  <a:pt x="6590" y="18421"/>
                  <a:pt x="6626" y="18452"/>
                </a:cubicBezTo>
                <a:cubicBezTo>
                  <a:pt x="6636" y="18468"/>
                  <a:pt x="6645" y="18468"/>
                  <a:pt x="6654" y="18468"/>
                </a:cubicBezTo>
                <a:cubicBezTo>
                  <a:pt x="6663" y="18468"/>
                  <a:pt x="6681" y="18468"/>
                  <a:pt x="6700" y="18468"/>
                </a:cubicBezTo>
                <a:cubicBezTo>
                  <a:pt x="6736" y="18468"/>
                  <a:pt x="6773" y="18436"/>
                  <a:pt x="6791" y="18374"/>
                </a:cubicBezTo>
                <a:cubicBezTo>
                  <a:pt x="6800" y="18343"/>
                  <a:pt x="6809" y="18312"/>
                  <a:pt x="6828" y="18297"/>
                </a:cubicBezTo>
                <a:cubicBezTo>
                  <a:pt x="6846" y="18266"/>
                  <a:pt x="6855" y="18219"/>
                  <a:pt x="6864" y="18188"/>
                </a:cubicBezTo>
                <a:cubicBezTo>
                  <a:pt x="6864" y="18141"/>
                  <a:pt x="6874" y="18095"/>
                  <a:pt x="6883" y="18048"/>
                </a:cubicBezTo>
                <a:cubicBezTo>
                  <a:pt x="6883" y="18064"/>
                  <a:pt x="6883" y="18064"/>
                  <a:pt x="6883" y="18064"/>
                </a:cubicBezTo>
                <a:cubicBezTo>
                  <a:pt x="6883" y="18064"/>
                  <a:pt x="6883" y="18048"/>
                  <a:pt x="6883" y="18048"/>
                </a:cubicBezTo>
                <a:cubicBezTo>
                  <a:pt x="6883" y="18048"/>
                  <a:pt x="6883" y="18048"/>
                  <a:pt x="6883" y="18048"/>
                </a:cubicBezTo>
                <a:cubicBezTo>
                  <a:pt x="6874" y="18017"/>
                  <a:pt x="6874" y="18001"/>
                  <a:pt x="6892" y="17986"/>
                </a:cubicBezTo>
                <a:cubicBezTo>
                  <a:pt x="6901" y="17970"/>
                  <a:pt x="6910" y="17970"/>
                  <a:pt x="6910" y="17970"/>
                </a:cubicBezTo>
                <a:cubicBezTo>
                  <a:pt x="6919" y="17939"/>
                  <a:pt x="6928" y="17908"/>
                  <a:pt x="6938" y="17877"/>
                </a:cubicBezTo>
                <a:cubicBezTo>
                  <a:pt x="6938" y="17877"/>
                  <a:pt x="6947" y="17862"/>
                  <a:pt x="6947" y="17862"/>
                </a:cubicBezTo>
                <a:cubicBezTo>
                  <a:pt x="6956" y="17862"/>
                  <a:pt x="6956" y="17877"/>
                  <a:pt x="6956" y="17877"/>
                </a:cubicBezTo>
                <a:cubicBezTo>
                  <a:pt x="6956" y="17893"/>
                  <a:pt x="6965" y="17908"/>
                  <a:pt x="6965" y="17924"/>
                </a:cubicBezTo>
                <a:cubicBezTo>
                  <a:pt x="6974" y="17908"/>
                  <a:pt x="6983" y="17893"/>
                  <a:pt x="6993" y="17877"/>
                </a:cubicBezTo>
                <a:cubicBezTo>
                  <a:pt x="7011" y="17784"/>
                  <a:pt x="7038" y="17706"/>
                  <a:pt x="7066" y="17628"/>
                </a:cubicBezTo>
                <a:cubicBezTo>
                  <a:pt x="7093" y="17566"/>
                  <a:pt x="7102" y="17504"/>
                  <a:pt x="7084" y="17442"/>
                </a:cubicBezTo>
                <a:cubicBezTo>
                  <a:pt x="7075" y="17442"/>
                  <a:pt x="7075" y="17426"/>
                  <a:pt x="7075" y="17411"/>
                </a:cubicBezTo>
                <a:cubicBezTo>
                  <a:pt x="7066" y="17333"/>
                  <a:pt x="7075" y="17271"/>
                  <a:pt x="7121" y="17209"/>
                </a:cubicBezTo>
                <a:cubicBezTo>
                  <a:pt x="7130" y="17193"/>
                  <a:pt x="7148" y="17162"/>
                  <a:pt x="7166" y="17131"/>
                </a:cubicBezTo>
                <a:cubicBezTo>
                  <a:pt x="7185" y="17100"/>
                  <a:pt x="7221" y="17069"/>
                  <a:pt x="7249" y="17038"/>
                </a:cubicBezTo>
                <a:cubicBezTo>
                  <a:pt x="7267" y="17038"/>
                  <a:pt x="7285" y="17022"/>
                  <a:pt x="7295" y="16991"/>
                </a:cubicBezTo>
                <a:cubicBezTo>
                  <a:pt x="7313" y="16976"/>
                  <a:pt x="7322" y="16960"/>
                  <a:pt x="7331" y="16945"/>
                </a:cubicBezTo>
                <a:cubicBezTo>
                  <a:pt x="7331" y="16929"/>
                  <a:pt x="7340" y="16929"/>
                  <a:pt x="7340" y="16929"/>
                </a:cubicBezTo>
                <a:cubicBezTo>
                  <a:pt x="7359" y="16929"/>
                  <a:pt x="7377" y="16929"/>
                  <a:pt x="7386" y="16929"/>
                </a:cubicBezTo>
                <a:cubicBezTo>
                  <a:pt x="7404" y="16914"/>
                  <a:pt x="7423" y="16929"/>
                  <a:pt x="7432" y="16929"/>
                </a:cubicBezTo>
                <a:cubicBezTo>
                  <a:pt x="7468" y="16929"/>
                  <a:pt x="7496" y="16914"/>
                  <a:pt x="7514" y="16867"/>
                </a:cubicBezTo>
                <a:cubicBezTo>
                  <a:pt x="7523" y="16851"/>
                  <a:pt x="7542" y="16836"/>
                  <a:pt x="7551" y="16820"/>
                </a:cubicBezTo>
                <a:cubicBezTo>
                  <a:pt x="7560" y="16820"/>
                  <a:pt x="7569" y="16805"/>
                  <a:pt x="7560" y="16774"/>
                </a:cubicBezTo>
                <a:cubicBezTo>
                  <a:pt x="7560" y="16758"/>
                  <a:pt x="7560" y="16727"/>
                  <a:pt x="7569" y="16712"/>
                </a:cubicBezTo>
                <a:cubicBezTo>
                  <a:pt x="7587" y="16665"/>
                  <a:pt x="7597" y="16618"/>
                  <a:pt x="7615" y="16572"/>
                </a:cubicBezTo>
                <a:cubicBezTo>
                  <a:pt x="7633" y="16541"/>
                  <a:pt x="7633" y="16494"/>
                  <a:pt x="7633" y="16463"/>
                </a:cubicBezTo>
                <a:cubicBezTo>
                  <a:pt x="7633" y="16416"/>
                  <a:pt x="7633" y="16385"/>
                  <a:pt x="7642" y="16370"/>
                </a:cubicBezTo>
                <a:cubicBezTo>
                  <a:pt x="7661" y="16308"/>
                  <a:pt x="7670" y="16261"/>
                  <a:pt x="7670" y="16199"/>
                </a:cubicBezTo>
                <a:cubicBezTo>
                  <a:pt x="7670" y="16121"/>
                  <a:pt x="7670" y="16043"/>
                  <a:pt x="7670" y="15981"/>
                </a:cubicBezTo>
                <a:cubicBezTo>
                  <a:pt x="7670" y="15935"/>
                  <a:pt x="7670" y="15872"/>
                  <a:pt x="7670" y="15826"/>
                </a:cubicBezTo>
                <a:cubicBezTo>
                  <a:pt x="7670" y="15810"/>
                  <a:pt x="7670" y="15779"/>
                  <a:pt x="7688" y="15764"/>
                </a:cubicBezTo>
                <a:cubicBezTo>
                  <a:pt x="7725" y="15748"/>
                  <a:pt x="7743" y="15686"/>
                  <a:pt x="7752" y="15624"/>
                </a:cubicBezTo>
                <a:cubicBezTo>
                  <a:pt x="7761" y="15624"/>
                  <a:pt x="7761" y="15608"/>
                  <a:pt x="7771" y="15593"/>
                </a:cubicBezTo>
                <a:cubicBezTo>
                  <a:pt x="7780" y="15562"/>
                  <a:pt x="7789" y="15531"/>
                  <a:pt x="7807" y="15499"/>
                </a:cubicBezTo>
                <a:cubicBezTo>
                  <a:pt x="7835" y="15468"/>
                  <a:pt x="7853" y="15422"/>
                  <a:pt x="7871" y="15391"/>
                </a:cubicBezTo>
                <a:cubicBezTo>
                  <a:pt x="7889" y="15360"/>
                  <a:pt x="7908" y="15313"/>
                  <a:pt x="7917" y="15266"/>
                </a:cubicBezTo>
                <a:cubicBezTo>
                  <a:pt x="7926" y="15220"/>
                  <a:pt x="7935" y="15111"/>
                  <a:pt x="7926" y="15080"/>
                </a:cubicBezTo>
                <a:cubicBezTo>
                  <a:pt x="7917" y="15018"/>
                  <a:pt x="7908" y="14956"/>
                  <a:pt x="7889" y="14893"/>
                </a:cubicBezTo>
                <a:close/>
                <a:moveTo>
                  <a:pt x="6672" y="7341"/>
                </a:moveTo>
                <a:cubicBezTo>
                  <a:pt x="6672" y="7341"/>
                  <a:pt x="6672" y="7341"/>
                  <a:pt x="6672" y="7341"/>
                </a:cubicBezTo>
                <a:cubicBezTo>
                  <a:pt x="6663" y="7388"/>
                  <a:pt x="6645" y="7388"/>
                  <a:pt x="6636" y="7403"/>
                </a:cubicBezTo>
                <a:cubicBezTo>
                  <a:pt x="6626" y="7388"/>
                  <a:pt x="6626" y="7388"/>
                  <a:pt x="6626" y="7388"/>
                </a:cubicBezTo>
                <a:cubicBezTo>
                  <a:pt x="6636" y="7357"/>
                  <a:pt x="6654" y="7341"/>
                  <a:pt x="6672" y="7341"/>
                </a:cubicBezTo>
                <a:close/>
                <a:moveTo>
                  <a:pt x="6324" y="7512"/>
                </a:moveTo>
                <a:cubicBezTo>
                  <a:pt x="6324" y="7512"/>
                  <a:pt x="6324" y="7512"/>
                  <a:pt x="6324" y="7512"/>
                </a:cubicBezTo>
                <a:cubicBezTo>
                  <a:pt x="6334" y="7512"/>
                  <a:pt x="6334" y="7512"/>
                  <a:pt x="6334" y="7512"/>
                </a:cubicBezTo>
                <a:lnTo>
                  <a:pt x="6324" y="7512"/>
                </a:lnTo>
                <a:close/>
                <a:moveTo>
                  <a:pt x="6306" y="7264"/>
                </a:moveTo>
                <a:cubicBezTo>
                  <a:pt x="6324" y="7248"/>
                  <a:pt x="6334" y="7264"/>
                  <a:pt x="6343" y="7248"/>
                </a:cubicBezTo>
                <a:cubicBezTo>
                  <a:pt x="6370" y="7232"/>
                  <a:pt x="6398" y="7248"/>
                  <a:pt x="6425" y="7264"/>
                </a:cubicBezTo>
                <a:cubicBezTo>
                  <a:pt x="6425" y="7264"/>
                  <a:pt x="6425" y="7279"/>
                  <a:pt x="6425" y="7279"/>
                </a:cubicBezTo>
                <a:cubicBezTo>
                  <a:pt x="6425" y="7279"/>
                  <a:pt x="6425" y="7295"/>
                  <a:pt x="6425" y="7295"/>
                </a:cubicBezTo>
                <a:cubicBezTo>
                  <a:pt x="6416" y="7295"/>
                  <a:pt x="6398" y="7310"/>
                  <a:pt x="6398" y="7310"/>
                </a:cubicBezTo>
                <a:cubicBezTo>
                  <a:pt x="6370" y="7295"/>
                  <a:pt x="6352" y="7295"/>
                  <a:pt x="6334" y="7295"/>
                </a:cubicBezTo>
                <a:cubicBezTo>
                  <a:pt x="6324" y="7295"/>
                  <a:pt x="6315" y="7295"/>
                  <a:pt x="6306" y="7279"/>
                </a:cubicBezTo>
                <a:cubicBezTo>
                  <a:pt x="6306" y="7279"/>
                  <a:pt x="6306" y="7279"/>
                  <a:pt x="6306" y="7264"/>
                </a:cubicBezTo>
                <a:cubicBezTo>
                  <a:pt x="6306" y="7264"/>
                  <a:pt x="6306" y="7264"/>
                  <a:pt x="6306" y="7264"/>
                </a:cubicBezTo>
                <a:close/>
                <a:moveTo>
                  <a:pt x="6288" y="7497"/>
                </a:moveTo>
                <a:cubicBezTo>
                  <a:pt x="6288" y="7497"/>
                  <a:pt x="6288" y="7497"/>
                  <a:pt x="6288" y="7497"/>
                </a:cubicBezTo>
                <a:cubicBezTo>
                  <a:pt x="6288" y="7497"/>
                  <a:pt x="6288" y="7497"/>
                  <a:pt x="6288" y="7497"/>
                </a:cubicBezTo>
                <a:close/>
                <a:moveTo>
                  <a:pt x="6096" y="7124"/>
                </a:moveTo>
                <a:cubicBezTo>
                  <a:pt x="6096" y="7124"/>
                  <a:pt x="6096" y="7139"/>
                  <a:pt x="6096" y="7139"/>
                </a:cubicBezTo>
                <a:cubicBezTo>
                  <a:pt x="6105" y="7139"/>
                  <a:pt x="6105" y="7155"/>
                  <a:pt x="6105" y="7155"/>
                </a:cubicBezTo>
                <a:cubicBezTo>
                  <a:pt x="6105" y="7155"/>
                  <a:pt x="6096" y="7139"/>
                  <a:pt x="6096" y="7139"/>
                </a:cubicBezTo>
                <a:cubicBezTo>
                  <a:pt x="6096" y="7139"/>
                  <a:pt x="6096" y="7139"/>
                  <a:pt x="6096" y="7124"/>
                </a:cubicBezTo>
                <a:close/>
                <a:moveTo>
                  <a:pt x="6041" y="7170"/>
                </a:moveTo>
                <a:cubicBezTo>
                  <a:pt x="6050" y="7155"/>
                  <a:pt x="6050" y="7155"/>
                  <a:pt x="6059" y="7139"/>
                </a:cubicBezTo>
                <a:cubicBezTo>
                  <a:pt x="6059" y="7155"/>
                  <a:pt x="6059" y="7155"/>
                  <a:pt x="6059" y="7170"/>
                </a:cubicBezTo>
                <a:cubicBezTo>
                  <a:pt x="6059" y="7170"/>
                  <a:pt x="6059" y="7186"/>
                  <a:pt x="6068" y="7201"/>
                </a:cubicBezTo>
                <a:cubicBezTo>
                  <a:pt x="6068" y="7201"/>
                  <a:pt x="6068" y="7217"/>
                  <a:pt x="6059" y="7232"/>
                </a:cubicBezTo>
                <a:cubicBezTo>
                  <a:pt x="6059" y="7232"/>
                  <a:pt x="6059" y="7232"/>
                  <a:pt x="6059" y="7232"/>
                </a:cubicBezTo>
                <a:cubicBezTo>
                  <a:pt x="6041" y="7232"/>
                  <a:pt x="6032" y="7201"/>
                  <a:pt x="6041" y="7170"/>
                </a:cubicBezTo>
                <a:close/>
                <a:moveTo>
                  <a:pt x="5894" y="7046"/>
                </a:moveTo>
                <a:cubicBezTo>
                  <a:pt x="5903" y="7046"/>
                  <a:pt x="5903" y="7046"/>
                  <a:pt x="5894" y="7046"/>
                </a:cubicBezTo>
                <a:cubicBezTo>
                  <a:pt x="5894" y="7046"/>
                  <a:pt x="5894" y="7046"/>
                  <a:pt x="5885" y="7046"/>
                </a:cubicBezTo>
                <a:cubicBezTo>
                  <a:pt x="5894" y="7046"/>
                  <a:pt x="5894" y="7030"/>
                  <a:pt x="5894" y="7046"/>
                </a:cubicBezTo>
                <a:close/>
                <a:moveTo>
                  <a:pt x="5766" y="7683"/>
                </a:moveTo>
                <a:cubicBezTo>
                  <a:pt x="5766" y="7683"/>
                  <a:pt x="5775" y="7683"/>
                  <a:pt x="5775" y="7699"/>
                </a:cubicBezTo>
                <a:cubicBezTo>
                  <a:pt x="5775" y="7699"/>
                  <a:pt x="5775" y="7699"/>
                  <a:pt x="5775" y="7699"/>
                </a:cubicBezTo>
                <a:cubicBezTo>
                  <a:pt x="5766" y="7714"/>
                  <a:pt x="5757" y="7730"/>
                  <a:pt x="5739" y="7730"/>
                </a:cubicBezTo>
                <a:cubicBezTo>
                  <a:pt x="5739" y="7730"/>
                  <a:pt x="5739" y="7730"/>
                  <a:pt x="5739" y="7730"/>
                </a:cubicBezTo>
                <a:cubicBezTo>
                  <a:pt x="5748" y="7699"/>
                  <a:pt x="5757" y="7683"/>
                  <a:pt x="5766" y="7683"/>
                </a:cubicBezTo>
                <a:close/>
                <a:moveTo>
                  <a:pt x="5629" y="8072"/>
                </a:moveTo>
                <a:cubicBezTo>
                  <a:pt x="5629" y="8072"/>
                  <a:pt x="5629" y="8072"/>
                  <a:pt x="5638" y="8072"/>
                </a:cubicBezTo>
                <a:cubicBezTo>
                  <a:pt x="5638" y="8072"/>
                  <a:pt x="5638" y="8072"/>
                  <a:pt x="5638" y="8087"/>
                </a:cubicBezTo>
                <a:cubicBezTo>
                  <a:pt x="5629" y="8087"/>
                  <a:pt x="5629" y="8087"/>
                  <a:pt x="5629" y="8087"/>
                </a:cubicBezTo>
                <a:cubicBezTo>
                  <a:pt x="5629" y="8087"/>
                  <a:pt x="5629" y="8072"/>
                  <a:pt x="5620" y="8072"/>
                </a:cubicBezTo>
                <a:cubicBezTo>
                  <a:pt x="5629" y="8072"/>
                  <a:pt x="5629" y="8072"/>
                  <a:pt x="5629" y="8072"/>
                </a:cubicBezTo>
                <a:close/>
                <a:moveTo>
                  <a:pt x="5308" y="4793"/>
                </a:moveTo>
                <a:cubicBezTo>
                  <a:pt x="5308" y="4793"/>
                  <a:pt x="5318" y="4793"/>
                  <a:pt x="5318" y="4793"/>
                </a:cubicBezTo>
                <a:cubicBezTo>
                  <a:pt x="5336" y="4824"/>
                  <a:pt x="5345" y="4870"/>
                  <a:pt x="5363" y="4902"/>
                </a:cubicBezTo>
                <a:cubicBezTo>
                  <a:pt x="5363" y="4902"/>
                  <a:pt x="5363" y="4902"/>
                  <a:pt x="5363" y="4917"/>
                </a:cubicBezTo>
                <a:cubicBezTo>
                  <a:pt x="5354" y="4917"/>
                  <a:pt x="5354" y="4917"/>
                  <a:pt x="5354" y="4917"/>
                </a:cubicBezTo>
                <a:cubicBezTo>
                  <a:pt x="5345" y="4917"/>
                  <a:pt x="5336" y="4917"/>
                  <a:pt x="5336" y="4902"/>
                </a:cubicBezTo>
                <a:cubicBezTo>
                  <a:pt x="5318" y="4870"/>
                  <a:pt x="5308" y="4839"/>
                  <a:pt x="5299" y="4808"/>
                </a:cubicBezTo>
                <a:cubicBezTo>
                  <a:pt x="5299" y="4808"/>
                  <a:pt x="5299" y="4793"/>
                  <a:pt x="5308" y="4793"/>
                </a:cubicBezTo>
                <a:close/>
                <a:moveTo>
                  <a:pt x="4887" y="5010"/>
                </a:moveTo>
                <a:cubicBezTo>
                  <a:pt x="4887" y="5010"/>
                  <a:pt x="4897" y="5010"/>
                  <a:pt x="4897" y="5010"/>
                </a:cubicBezTo>
                <a:cubicBezTo>
                  <a:pt x="4906" y="5010"/>
                  <a:pt x="4915" y="5026"/>
                  <a:pt x="4924" y="5041"/>
                </a:cubicBezTo>
                <a:cubicBezTo>
                  <a:pt x="4924" y="5041"/>
                  <a:pt x="4924" y="5041"/>
                  <a:pt x="4924" y="5041"/>
                </a:cubicBezTo>
                <a:cubicBezTo>
                  <a:pt x="4924" y="5041"/>
                  <a:pt x="4924" y="5041"/>
                  <a:pt x="4924" y="5041"/>
                </a:cubicBezTo>
                <a:cubicBezTo>
                  <a:pt x="4933" y="5041"/>
                  <a:pt x="4942" y="5057"/>
                  <a:pt x="4952" y="5057"/>
                </a:cubicBezTo>
                <a:cubicBezTo>
                  <a:pt x="4952" y="5057"/>
                  <a:pt x="4961" y="5057"/>
                  <a:pt x="4961" y="5057"/>
                </a:cubicBezTo>
                <a:cubicBezTo>
                  <a:pt x="4961" y="5072"/>
                  <a:pt x="4961" y="5072"/>
                  <a:pt x="4961" y="5072"/>
                </a:cubicBezTo>
                <a:cubicBezTo>
                  <a:pt x="4961" y="5072"/>
                  <a:pt x="4961" y="5072"/>
                  <a:pt x="4961" y="5072"/>
                </a:cubicBezTo>
                <a:cubicBezTo>
                  <a:pt x="4952" y="5057"/>
                  <a:pt x="4952" y="5057"/>
                  <a:pt x="4952" y="5057"/>
                </a:cubicBezTo>
                <a:cubicBezTo>
                  <a:pt x="4942" y="5057"/>
                  <a:pt x="4933" y="5057"/>
                  <a:pt x="4924" y="5041"/>
                </a:cubicBezTo>
                <a:cubicBezTo>
                  <a:pt x="4924" y="5041"/>
                  <a:pt x="4924" y="5041"/>
                  <a:pt x="4924" y="5041"/>
                </a:cubicBezTo>
                <a:cubicBezTo>
                  <a:pt x="4924" y="5041"/>
                  <a:pt x="4924" y="5041"/>
                  <a:pt x="4924" y="5041"/>
                </a:cubicBezTo>
                <a:cubicBezTo>
                  <a:pt x="4897" y="5057"/>
                  <a:pt x="4897" y="5057"/>
                  <a:pt x="4887" y="5026"/>
                </a:cubicBezTo>
                <a:cubicBezTo>
                  <a:pt x="4887" y="5026"/>
                  <a:pt x="4887" y="5010"/>
                  <a:pt x="4887" y="5010"/>
                </a:cubicBezTo>
                <a:close/>
                <a:moveTo>
                  <a:pt x="4732" y="4917"/>
                </a:moveTo>
                <a:cubicBezTo>
                  <a:pt x="4732" y="4917"/>
                  <a:pt x="4741" y="4917"/>
                  <a:pt x="4741" y="4917"/>
                </a:cubicBezTo>
                <a:cubicBezTo>
                  <a:pt x="4741" y="4917"/>
                  <a:pt x="4732" y="4917"/>
                  <a:pt x="4732" y="4917"/>
                </a:cubicBezTo>
                <a:cubicBezTo>
                  <a:pt x="4723" y="4917"/>
                  <a:pt x="4732" y="4917"/>
                  <a:pt x="4732" y="4917"/>
                </a:cubicBezTo>
                <a:close/>
                <a:moveTo>
                  <a:pt x="5318" y="8009"/>
                </a:moveTo>
                <a:cubicBezTo>
                  <a:pt x="5318" y="8009"/>
                  <a:pt x="5318" y="8009"/>
                  <a:pt x="5327" y="8009"/>
                </a:cubicBezTo>
                <a:cubicBezTo>
                  <a:pt x="5327" y="8009"/>
                  <a:pt x="5327" y="8009"/>
                  <a:pt x="5327" y="8009"/>
                </a:cubicBezTo>
                <a:cubicBezTo>
                  <a:pt x="5327" y="8025"/>
                  <a:pt x="5327" y="8025"/>
                  <a:pt x="5318" y="8025"/>
                </a:cubicBezTo>
                <a:cubicBezTo>
                  <a:pt x="5318" y="8025"/>
                  <a:pt x="5318" y="8025"/>
                  <a:pt x="5318" y="8025"/>
                </a:cubicBezTo>
                <a:cubicBezTo>
                  <a:pt x="5318" y="8009"/>
                  <a:pt x="5318" y="8009"/>
                  <a:pt x="5318" y="8009"/>
                </a:cubicBezTo>
                <a:close/>
                <a:moveTo>
                  <a:pt x="5263" y="8817"/>
                </a:moveTo>
                <a:cubicBezTo>
                  <a:pt x="5263" y="8802"/>
                  <a:pt x="5263" y="8802"/>
                  <a:pt x="5272" y="8802"/>
                </a:cubicBezTo>
                <a:cubicBezTo>
                  <a:pt x="5281" y="8802"/>
                  <a:pt x="5290" y="8786"/>
                  <a:pt x="5308" y="8786"/>
                </a:cubicBezTo>
                <a:cubicBezTo>
                  <a:pt x="5336" y="8771"/>
                  <a:pt x="5363" y="8771"/>
                  <a:pt x="5382" y="8771"/>
                </a:cubicBezTo>
                <a:cubicBezTo>
                  <a:pt x="5400" y="8771"/>
                  <a:pt x="5418" y="8755"/>
                  <a:pt x="5427" y="8740"/>
                </a:cubicBezTo>
                <a:cubicBezTo>
                  <a:pt x="5427" y="8740"/>
                  <a:pt x="5437" y="8740"/>
                  <a:pt x="5446" y="8740"/>
                </a:cubicBezTo>
                <a:cubicBezTo>
                  <a:pt x="5446" y="8740"/>
                  <a:pt x="5446" y="8740"/>
                  <a:pt x="5446" y="8740"/>
                </a:cubicBezTo>
                <a:cubicBezTo>
                  <a:pt x="5455" y="8771"/>
                  <a:pt x="5455" y="8802"/>
                  <a:pt x="5446" y="8817"/>
                </a:cubicBezTo>
                <a:cubicBezTo>
                  <a:pt x="5427" y="8849"/>
                  <a:pt x="5409" y="8880"/>
                  <a:pt x="5382" y="8864"/>
                </a:cubicBezTo>
                <a:cubicBezTo>
                  <a:pt x="5345" y="8833"/>
                  <a:pt x="5299" y="8849"/>
                  <a:pt x="5263" y="8849"/>
                </a:cubicBezTo>
                <a:cubicBezTo>
                  <a:pt x="5263" y="8849"/>
                  <a:pt x="5263" y="8833"/>
                  <a:pt x="5254" y="8833"/>
                </a:cubicBezTo>
                <a:cubicBezTo>
                  <a:pt x="5254" y="8833"/>
                  <a:pt x="5263" y="8817"/>
                  <a:pt x="5263" y="8817"/>
                </a:cubicBezTo>
                <a:close/>
                <a:moveTo>
                  <a:pt x="5254" y="8942"/>
                </a:moveTo>
                <a:cubicBezTo>
                  <a:pt x="5254" y="8942"/>
                  <a:pt x="5244" y="8957"/>
                  <a:pt x="5244" y="8957"/>
                </a:cubicBezTo>
                <a:cubicBezTo>
                  <a:pt x="5217" y="8988"/>
                  <a:pt x="5189" y="9004"/>
                  <a:pt x="5162" y="9035"/>
                </a:cubicBezTo>
                <a:cubicBezTo>
                  <a:pt x="5135" y="9051"/>
                  <a:pt x="5116" y="9051"/>
                  <a:pt x="5098" y="9082"/>
                </a:cubicBezTo>
                <a:cubicBezTo>
                  <a:pt x="5071" y="9097"/>
                  <a:pt x="5052" y="9113"/>
                  <a:pt x="5025" y="9113"/>
                </a:cubicBezTo>
                <a:cubicBezTo>
                  <a:pt x="5016" y="9097"/>
                  <a:pt x="5006" y="9097"/>
                  <a:pt x="4997" y="9082"/>
                </a:cubicBezTo>
                <a:cubicBezTo>
                  <a:pt x="4988" y="9082"/>
                  <a:pt x="4997" y="9051"/>
                  <a:pt x="5006" y="9035"/>
                </a:cubicBezTo>
                <a:cubicBezTo>
                  <a:pt x="5006" y="9035"/>
                  <a:pt x="5006" y="9035"/>
                  <a:pt x="5006" y="9035"/>
                </a:cubicBezTo>
                <a:cubicBezTo>
                  <a:pt x="5043" y="9019"/>
                  <a:pt x="5080" y="8988"/>
                  <a:pt x="5107" y="8957"/>
                </a:cubicBezTo>
                <a:cubicBezTo>
                  <a:pt x="5125" y="8942"/>
                  <a:pt x="5135" y="8942"/>
                  <a:pt x="5153" y="8957"/>
                </a:cubicBezTo>
                <a:cubicBezTo>
                  <a:pt x="5162" y="8957"/>
                  <a:pt x="5180" y="8957"/>
                  <a:pt x="5199" y="8942"/>
                </a:cubicBezTo>
                <a:cubicBezTo>
                  <a:pt x="5208" y="8926"/>
                  <a:pt x="5217" y="8926"/>
                  <a:pt x="5235" y="8926"/>
                </a:cubicBezTo>
                <a:cubicBezTo>
                  <a:pt x="5235" y="8911"/>
                  <a:pt x="5254" y="8926"/>
                  <a:pt x="5254" y="8942"/>
                </a:cubicBezTo>
                <a:close/>
                <a:moveTo>
                  <a:pt x="5025" y="8382"/>
                </a:moveTo>
                <a:cubicBezTo>
                  <a:pt x="5080" y="8398"/>
                  <a:pt x="5135" y="8413"/>
                  <a:pt x="5180" y="8445"/>
                </a:cubicBezTo>
                <a:cubicBezTo>
                  <a:pt x="5189" y="8460"/>
                  <a:pt x="5199" y="8460"/>
                  <a:pt x="5199" y="8476"/>
                </a:cubicBezTo>
                <a:cubicBezTo>
                  <a:pt x="5217" y="8507"/>
                  <a:pt x="5226" y="8538"/>
                  <a:pt x="5235" y="8584"/>
                </a:cubicBezTo>
                <a:cubicBezTo>
                  <a:pt x="5244" y="8600"/>
                  <a:pt x="5235" y="8615"/>
                  <a:pt x="5226" y="8631"/>
                </a:cubicBezTo>
                <a:cubicBezTo>
                  <a:pt x="5226" y="8647"/>
                  <a:pt x="5217" y="8647"/>
                  <a:pt x="5208" y="8647"/>
                </a:cubicBezTo>
                <a:cubicBezTo>
                  <a:pt x="5189" y="8631"/>
                  <a:pt x="5180" y="8600"/>
                  <a:pt x="5171" y="8584"/>
                </a:cubicBezTo>
                <a:cubicBezTo>
                  <a:pt x="5162" y="8569"/>
                  <a:pt x="5162" y="8569"/>
                  <a:pt x="5153" y="8569"/>
                </a:cubicBezTo>
                <a:cubicBezTo>
                  <a:pt x="5153" y="8569"/>
                  <a:pt x="5153" y="8584"/>
                  <a:pt x="5153" y="8584"/>
                </a:cubicBezTo>
                <a:cubicBezTo>
                  <a:pt x="5153" y="8600"/>
                  <a:pt x="5153" y="8615"/>
                  <a:pt x="5144" y="8631"/>
                </a:cubicBezTo>
                <a:cubicBezTo>
                  <a:pt x="5125" y="8678"/>
                  <a:pt x="5116" y="8755"/>
                  <a:pt x="5098" y="8817"/>
                </a:cubicBezTo>
                <a:cubicBezTo>
                  <a:pt x="5098" y="8817"/>
                  <a:pt x="5098" y="8833"/>
                  <a:pt x="5089" y="8833"/>
                </a:cubicBezTo>
                <a:cubicBezTo>
                  <a:pt x="5089" y="8849"/>
                  <a:pt x="5071" y="8833"/>
                  <a:pt x="5071" y="8817"/>
                </a:cubicBezTo>
                <a:cubicBezTo>
                  <a:pt x="5071" y="8802"/>
                  <a:pt x="5071" y="8771"/>
                  <a:pt x="5061" y="8740"/>
                </a:cubicBezTo>
                <a:cubicBezTo>
                  <a:pt x="5061" y="8724"/>
                  <a:pt x="5043" y="8709"/>
                  <a:pt x="5034" y="8724"/>
                </a:cubicBezTo>
                <a:cubicBezTo>
                  <a:pt x="5025" y="8724"/>
                  <a:pt x="5016" y="8740"/>
                  <a:pt x="5016" y="8740"/>
                </a:cubicBezTo>
                <a:cubicBezTo>
                  <a:pt x="5006" y="8740"/>
                  <a:pt x="4997" y="8755"/>
                  <a:pt x="4997" y="8740"/>
                </a:cubicBezTo>
                <a:cubicBezTo>
                  <a:pt x="4997" y="8740"/>
                  <a:pt x="4997" y="8740"/>
                  <a:pt x="4997" y="8724"/>
                </a:cubicBezTo>
                <a:cubicBezTo>
                  <a:pt x="5006" y="8709"/>
                  <a:pt x="5016" y="8693"/>
                  <a:pt x="5025" y="8678"/>
                </a:cubicBezTo>
                <a:cubicBezTo>
                  <a:pt x="5034" y="8647"/>
                  <a:pt x="5043" y="8600"/>
                  <a:pt x="5034" y="8553"/>
                </a:cubicBezTo>
                <a:cubicBezTo>
                  <a:pt x="5025" y="8538"/>
                  <a:pt x="5025" y="8522"/>
                  <a:pt x="5016" y="8522"/>
                </a:cubicBezTo>
                <a:cubicBezTo>
                  <a:pt x="4997" y="8491"/>
                  <a:pt x="4988" y="8491"/>
                  <a:pt x="4970" y="8476"/>
                </a:cubicBezTo>
                <a:cubicBezTo>
                  <a:pt x="4970" y="8460"/>
                  <a:pt x="4961" y="8445"/>
                  <a:pt x="4961" y="8445"/>
                </a:cubicBezTo>
                <a:cubicBezTo>
                  <a:pt x="4961" y="8445"/>
                  <a:pt x="4961" y="8445"/>
                  <a:pt x="4961" y="8445"/>
                </a:cubicBezTo>
                <a:cubicBezTo>
                  <a:pt x="4961" y="8445"/>
                  <a:pt x="4961" y="8445"/>
                  <a:pt x="4961" y="8445"/>
                </a:cubicBezTo>
                <a:cubicBezTo>
                  <a:pt x="4942" y="8460"/>
                  <a:pt x="4933" y="8476"/>
                  <a:pt x="4924" y="8507"/>
                </a:cubicBezTo>
                <a:cubicBezTo>
                  <a:pt x="4915" y="8522"/>
                  <a:pt x="4906" y="8538"/>
                  <a:pt x="4887" y="8538"/>
                </a:cubicBezTo>
                <a:cubicBezTo>
                  <a:pt x="4869" y="8538"/>
                  <a:pt x="4860" y="8569"/>
                  <a:pt x="4851" y="8584"/>
                </a:cubicBezTo>
                <a:cubicBezTo>
                  <a:pt x="4833" y="8662"/>
                  <a:pt x="4814" y="8740"/>
                  <a:pt x="4814" y="8833"/>
                </a:cubicBezTo>
                <a:cubicBezTo>
                  <a:pt x="4814" y="8911"/>
                  <a:pt x="4787" y="8973"/>
                  <a:pt x="4750" y="9019"/>
                </a:cubicBezTo>
                <a:cubicBezTo>
                  <a:pt x="4741" y="9035"/>
                  <a:pt x="4723" y="9019"/>
                  <a:pt x="4723" y="9004"/>
                </a:cubicBezTo>
                <a:cubicBezTo>
                  <a:pt x="4714" y="8926"/>
                  <a:pt x="4714" y="8849"/>
                  <a:pt x="4732" y="8771"/>
                </a:cubicBezTo>
                <a:cubicBezTo>
                  <a:pt x="4750" y="8740"/>
                  <a:pt x="4759" y="8678"/>
                  <a:pt x="4768" y="8647"/>
                </a:cubicBezTo>
                <a:cubicBezTo>
                  <a:pt x="4768" y="8615"/>
                  <a:pt x="4768" y="8600"/>
                  <a:pt x="4768" y="8569"/>
                </a:cubicBezTo>
                <a:cubicBezTo>
                  <a:pt x="4759" y="8569"/>
                  <a:pt x="4768" y="8553"/>
                  <a:pt x="4768" y="8553"/>
                </a:cubicBezTo>
                <a:cubicBezTo>
                  <a:pt x="4768" y="8538"/>
                  <a:pt x="4768" y="8538"/>
                  <a:pt x="4768" y="8538"/>
                </a:cubicBezTo>
                <a:cubicBezTo>
                  <a:pt x="4833" y="8413"/>
                  <a:pt x="4814" y="8429"/>
                  <a:pt x="4906" y="8413"/>
                </a:cubicBezTo>
                <a:cubicBezTo>
                  <a:pt x="4933" y="8398"/>
                  <a:pt x="4942" y="8413"/>
                  <a:pt x="4961" y="8445"/>
                </a:cubicBezTo>
                <a:cubicBezTo>
                  <a:pt x="4961" y="8445"/>
                  <a:pt x="4961" y="8445"/>
                  <a:pt x="4961" y="8445"/>
                </a:cubicBezTo>
                <a:cubicBezTo>
                  <a:pt x="4961" y="8445"/>
                  <a:pt x="4961" y="8445"/>
                  <a:pt x="4961" y="8445"/>
                </a:cubicBezTo>
                <a:cubicBezTo>
                  <a:pt x="4979" y="8429"/>
                  <a:pt x="4988" y="8429"/>
                  <a:pt x="5006" y="8413"/>
                </a:cubicBezTo>
                <a:cubicBezTo>
                  <a:pt x="5006" y="8413"/>
                  <a:pt x="5006" y="8398"/>
                  <a:pt x="5016" y="8398"/>
                </a:cubicBezTo>
                <a:cubicBezTo>
                  <a:pt x="5016" y="8382"/>
                  <a:pt x="5016" y="8382"/>
                  <a:pt x="5025" y="8382"/>
                </a:cubicBezTo>
                <a:close/>
                <a:moveTo>
                  <a:pt x="5006" y="7186"/>
                </a:moveTo>
                <a:cubicBezTo>
                  <a:pt x="5006" y="7186"/>
                  <a:pt x="5006" y="7186"/>
                  <a:pt x="5006" y="7186"/>
                </a:cubicBezTo>
                <a:cubicBezTo>
                  <a:pt x="5006" y="7170"/>
                  <a:pt x="5006" y="7170"/>
                  <a:pt x="5006" y="7155"/>
                </a:cubicBezTo>
                <a:cubicBezTo>
                  <a:pt x="5006" y="7139"/>
                  <a:pt x="5016" y="7139"/>
                  <a:pt x="5016" y="7139"/>
                </a:cubicBezTo>
                <a:cubicBezTo>
                  <a:pt x="5016" y="7155"/>
                  <a:pt x="5016" y="7155"/>
                  <a:pt x="5016" y="7155"/>
                </a:cubicBezTo>
                <a:cubicBezTo>
                  <a:pt x="5016" y="7170"/>
                  <a:pt x="5016" y="7170"/>
                  <a:pt x="5006" y="7186"/>
                </a:cubicBezTo>
                <a:cubicBezTo>
                  <a:pt x="5006" y="7186"/>
                  <a:pt x="5006" y="7186"/>
                  <a:pt x="5006" y="7186"/>
                </a:cubicBezTo>
                <a:cubicBezTo>
                  <a:pt x="4997" y="7201"/>
                  <a:pt x="4997" y="7201"/>
                  <a:pt x="4997" y="7201"/>
                </a:cubicBezTo>
                <a:lnTo>
                  <a:pt x="5006" y="7186"/>
                </a:lnTo>
                <a:close/>
                <a:moveTo>
                  <a:pt x="4805" y="7745"/>
                </a:moveTo>
                <a:cubicBezTo>
                  <a:pt x="4805" y="7745"/>
                  <a:pt x="4814" y="7745"/>
                  <a:pt x="4814" y="7745"/>
                </a:cubicBezTo>
                <a:cubicBezTo>
                  <a:pt x="4814" y="7761"/>
                  <a:pt x="4823" y="7761"/>
                  <a:pt x="4823" y="7761"/>
                </a:cubicBezTo>
                <a:cubicBezTo>
                  <a:pt x="4833" y="7792"/>
                  <a:pt x="4833" y="7807"/>
                  <a:pt x="4823" y="7823"/>
                </a:cubicBezTo>
                <a:cubicBezTo>
                  <a:pt x="4823" y="7823"/>
                  <a:pt x="4814" y="7823"/>
                  <a:pt x="4814" y="7838"/>
                </a:cubicBezTo>
                <a:cubicBezTo>
                  <a:pt x="4805" y="7838"/>
                  <a:pt x="4805" y="7838"/>
                  <a:pt x="4805" y="7823"/>
                </a:cubicBezTo>
                <a:cubicBezTo>
                  <a:pt x="4796" y="7792"/>
                  <a:pt x="4796" y="7776"/>
                  <a:pt x="4805" y="7745"/>
                </a:cubicBezTo>
                <a:close/>
                <a:moveTo>
                  <a:pt x="4732" y="7559"/>
                </a:moveTo>
                <a:cubicBezTo>
                  <a:pt x="4732" y="7559"/>
                  <a:pt x="4732" y="7559"/>
                  <a:pt x="4732" y="7559"/>
                </a:cubicBezTo>
                <a:cubicBezTo>
                  <a:pt x="4723" y="7559"/>
                  <a:pt x="4723" y="7559"/>
                  <a:pt x="4723" y="7559"/>
                </a:cubicBezTo>
                <a:lnTo>
                  <a:pt x="4732" y="7559"/>
                </a:lnTo>
                <a:close/>
                <a:moveTo>
                  <a:pt x="4686" y="5306"/>
                </a:moveTo>
                <a:cubicBezTo>
                  <a:pt x="4686" y="5306"/>
                  <a:pt x="4695" y="5306"/>
                  <a:pt x="4695" y="5306"/>
                </a:cubicBezTo>
                <a:cubicBezTo>
                  <a:pt x="4704" y="5306"/>
                  <a:pt x="4704" y="5306"/>
                  <a:pt x="4704" y="5321"/>
                </a:cubicBezTo>
                <a:cubicBezTo>
                  <a:pt x="4714" y="5337"/>
                  <a:pt x="4714" y="5337"/>
                  <a:pt x="4714" y="5352"/>
                </a:cubicBezTo>
                <a:cubicBezTo>
                  <a:pt x="4704" y="5368"/>
                  <a:pt x="4704" y="5368"/>
                  <a:pt x="4695" y="5368"/>
                </a:cubicBezTo>
                <a:cubicBezTo>
                  <a:pt x="4695" y="5352"/>
                  <a:pt x="4686" y="5352"/>
                  <a:pt x="4686" y="5337"/>
                </a:cubicBezTo>
                <a:cubicBezTo>
                  <a:pt x="4677" y="5337"/>
                  <a:pt x="4677" y="5321"/>
                  <a:pt x="4686" y="5306"/>
                </a:cubicBezTo>
                <a:close/>
                <a:moveTo>
                  <a:pt x="4631" y="5228"/>
                </a:moveTo>
                <a:cubicBezTo>
                  <a:pt x="4631" y="5228"/>
                  <a:pt x="4631" y="5228"/>
                  <a:pt x="4631" y="5243"/>
                </a:cubicBezTo>
                <a:cubicBezTo>
                  <a:pt x="4631" y="5243"/>
                  <a:pt x="4631" y="5243"/>
                  <a:pt x="4631" y="5243"/>
                </a:cubicBezTo>
                <a:cubicBezTo>
                  <a:pt x="4631" y="5243"/>
                  <a:pt x="4622" y="5243"/>
                  <a:pt x="4622" y="5228"/>
                </a:cubicBezTo>
                <a:cubicBezTo>
                  <a:pt x="4622" y="5228"/>
                  <a:pt x="4631" y="5228"/>
                  <a:pt x="4631" y="5228"/>
                </a:cubicBezTo>
                <a:close/>
                <a:moveTo>
                  <a:pt x="4604" y="6906"/>
                </a:moveTo>
                <a:cubicBezTo>
                  <a:pt x="4604" y="6906"/>
                  <a:pt x="4604" y="6906"/>
                  <a:pt x="4613" y="6906"/>
                </a:cubicBezTo>
                <a:cubicBezTo>
                  <a:pt x="4604" y="6906"/>
                  <a:pt x="4604" y="6906"/>
                  <a:pt x="4604" y="6906"/>
                </a:cubicBezTo>
                <a:cubicBezTo>
                  <a:pt x="4604" y="6906"/>
                  <a:pt x="4604" y="6906"/>
                  <a:pt x="4604" y="6906"/>
                </a:cubicBezTo>
                <a:cubicBezTo>
                  <a:pt x="4604" y="6906"/>
                  <a:pt x="4604" y="6906"/>
                  <a:pt x="4604" y="6906"/>
                </a:cubicBezTo>
                <a:close/>
                <a:moveTo>
                  <a:pt x="4576" y="7652"/>
                </a:moveTo>
                <a:cubicBezTo>
                  <a:pt x="4576" y="7652"/>
                  <a:pt x="4576" y="7652"/>
                  <a:pt x="4576" y="7652"/>
                </a:cubicBezTo>
                <a:cubicBezTo>
                  <a:pt x="4576" y="7652"/>
                  <a:pt x="4576" y="7652"/>
                  <a:pt x="4576" y="7652"/>
                </a:cubicBezTo>
                <a:cubicBezTo>
                  <a:pt x="4595" y="7652"/>
                  <a:pt x="4604" y="7652"/>
                  <a:pt x="4622" y="7668"/>
                </a:cubicBezTo>
                <a:cubicBezTo>
                  <a:pt x="4622" y="7668"/>
                  <a:pt x="4622" y="7683"/>
                  <a:pt x="4622" y="7683"/>
                </a:cubicBezTo>
                <a:cubicBezTo>
                  <a:pt x="4622" y="7683"/>
                  <a:pt x="4613" y="7699"/>
                  <a:pt x="4613" y="7683"/>
                </a:cubicBezTo>
                <a:cubicBezTo>
                  <a:pt x="4604" y="7683"/>
                  <a:pt x="4585" y="7668"/>
                  <a:pt x="4576" y="7652"/>
                </a:cubicBezTo>
                <a:cubicBezTo>
                  <a:pt x="4576" y="7652"/>
                  <a:pt x="4576" y="7652"/>
                  <a:pt x="4576" y="7652"/>
                </a:cubicBezTo>
                <a:cubicBezTo>
                  <a:pt x="4567" y="7652"/>
                  <a:pt x="4567" y="7652"/>
                  <a:pt x="4576" y="7652"/>
                </a:cubicBezTo>
                <a:close/>
                <a:moveTo>
                  <a:pt x="4640" y="8118"/>
                </a:moveTo>
                <a:cubicBezTo>
                  <a:pt x="4668" y="8103"/>
                  <a:pt x="4704" y="8087"/>
                  <a:pt x="4732" y="8040"/>
                </a:cubicBezTo>
                <a:cubicBezTo>
                  <a:pt x="4759" y="8009"/>
                  <a:pt x="4796" y="8009"/>
                  <a:pt x="4814" y="7963"/>
                </a:cubicBezTo>
                <a:cubicBezTo>
                  <a:pt x="4823" y="7963"/>
                  <a:pt x="4833" y="7963"/>
                  <a:pt x="4842" y="7963"/>
                </a:cubicBezTo>
                <a:cubicBezTo>
                  <a:pt x="4851" y="7963"/>
                  <a:pt x="4860" y="7978"/>
                  <a:pt x="4869" y="7978"/>
                </a:cubicBezTo>
                <a:cubicBezTo>
                  <a:pt x="4897" y="7978"/>
                  <a:pt x="4915" y="8009"/>
                  <a:pt x="4924" y="8056"/>
                </a:cubicBezTo>
                <a:cubicBezTo>
                  <a:pt x="4924" y="8087"/>
                  <a:pt x="4942" y="8103"/>
                  <a:pt x="4952" y="8118"/>
                </a:cubicBezTo>
                <a:cubicBezTo>
                  <a:pt x="4979" y="8118"/>
                  <a:pt x="4979" y="8134"/>
                  <a:pt x="4979" y="8165"/>
                </a:cubicBezTo>
                <a:cubicBezTo>
                  <a:pt x="4979" y="8211"/>
                  <a:pt x="4988" y="8258"/>
                  <a:pt x="4988" y="8289"/>
                </a:cubicBezTo>
                <a:cubicBezTo>
                  <a:pt x="4988" y="8305"/>
                  <a:pt x="4979" y="8320"/>
                  <a:pt x="4961" y="8320"/>
                </a:cubicBezTo>
                <a:cubicBezTo>
                  <a:pt x="4952" y="8305"/>
                  <a:pt x="4942" y="8289"/>
                  <a:pt x="4933" y="8305"/>
                </a:cubicBezTo>
                <a:cubicBezTo>
                  <a:pt x="4915" y="8305"/>
                  <a:pt x="4887" y="8305"/>
                  <a:pt x="4869" y="8305"/>
                </a:cubicBezTo>
                <a:cubicBezTo>
                  <a:pt x="4842" y="8320"/>
                  <a:pt x="4823" y="8305"/>
                  <a:pt x="4805" y="8274"/>
                </a:cubicBezTo>
                <a:cubicBezTo>
                  <a:pt x="4805" y="8258"/>
                  <a:pt x="4805" y="8258"/>
                  <a:pt x="4796" y="8258"/>
                </a:cubicBezTo>
                <a:cubicBezTo>
                  <a:pt x="4787" y="8243"/>
                  <a:pt x="4778" y="8243"/>
                  <a:pt x="4778" y="8227"/>
                </a:cubicBezTo>
                <a:cubicBezTo>
                  <a:pt x="4787" y="8211"/>
                  <a:pt x="4787" y="8211"/>
                  <a:pt x="4796" y="8196"/>
                </a:cubicBezTo>
                <a:cubicBezTo>
                  <a:pt x="4796" y="8196"/>
                  <a:pt x="4796" y="8180"/>
                  <a:pt x="4796" y="8180"/>
                </a:cubicBezTo>
                <a:cubicBezTo>
                  <a:pt x="4796" y="8165"/>
                  <a:pt x="4787" y="8165"/>
                  <a:pt x="4787" y="8165"/>
                </a:cubicBezTo>
                <a:cubicBezTo>
                  <a:pt x="4778" y="8165"/>
                  <a:pt x="4778" y="8165"/>
                  <a:pt x="4768" y="8165"/>
                </a:cubicBezTo>
                <a:cubicBezTo>
                  <a:pt x="4768" y="8180"/>
                  <a:pt x="4759" y="8180"/>
                  <a:pt x="4759" y="8180"/>
                </a:cubicBezTo>
                <a:cubicBezTo>
                  <a:pt x="4723" y="8227"/>
                  <a:pt x="4695" y="8243"/>
                  <a:pt x="4659" y="8258"/>
                </a:cubicBezTo>
                <a:cubicBezTo>
                  <a:pt x="4631" y="8274"/>
                  <a:pt x="4613" y="8289"/>
                  <a:pt x="4604" y="8243"/>
                </a:cubicBezTo>
                <a:cubicBezTo>
                  <a:pt x="4595" y="8211"/>
                  <a:pt x="4576" y="8227"/>
                  <a:pt x="4558" y="8227"/>
                </a:cubicBezTo>
                <a:cubicBezTo>
                  <a:pt x="4558" y="8227"/>
                  <a:pt x="4558" y="8227"/>
                  <a:pt x="4558" y="8227"/>
                </a:cubicBezTo>
                <a:cubicBezTo>
                  <a:pt x="4558" y="8227"/>
                  <a:pt x="4558" y="8227"/>
                  <a:pt x="4558" y="8227"/>
                </a:cubicBezTo>
                <a:cubicBezTo>
                  <a:pt x="4549" y="8227"/>
                  <a:pt x="4549" y="8227"/>
                  <a:pt x="4549" y="8243"/>
                </a:cubicBezTo>
                <a:cubicBezTo>
                  <a:pt x="4549" y="8227"/>
                  <a:pt x="4549" y="8227"/>
                  <a:pt x="4549" y="8227"/>
                </a:cubicBezTo>
                <a:cubicBezTo>
                  <a:pt x="4549" y="8227"/>
                  <a:pt x="4549" y="8227"/>
                  <a:pt x="4558" y="8227"/>
                </a:cubicBezTo>
                <a:cubicBezTo>
                  <a:pt x="4558" y="8227"/>
                  <a:pt x="4558" y="8227"/>
                  <a:pt x="4558" y="8227"/>
                </a:cubicBezTo>
                <a:cubicBezTo>
                  <a:pt x="4558" y="8227"/>
                  <a:pt x="4558" y="8227"/>
                  <a:pt x="4558" y="8227"/>
                </a:cubicBezTo>
                <a:cubicBezTo>
                  <a:pt x="4576" y="8180"/>
                  <a:pt x="4604" y="8149"/>
                  <a:pt x="4640" y="8118"/>
                </a:cubicBezTo>
                <a:close/>
                <a:moveTo>
                  <a:pt x="4549" y="7077"/>
                </a:moveTo>
                <a:cubicBezTo>
                  <a:pt x="4549" y="7062"/>
                  <a:pt x="4540" y="7062"/>
                  <a:pt x="4549" y="7046"/>
                </a:cubicBezTo>
                <a:cubicBezTo>
                  <a:pt x="4549" y="7046"/>
                  <a:pt x="4549" y="7046"/>
                  <a:pt x="4549" y="7046"/>
                </a:cubicBezTo>
                <a:cubicBezTo>
                  <a:pt x="4558" y="7062"/>
                  <a:pt x="4558" y="7062"/>
                  <a:pt x="4558" y="7062"/>
                </a:cubicBezTo>
                <a:cubicBezTo>
                  <a:pt x="4558" y="7062"/>
                  <a:pt x="4549" y="7077"/>
                  <a:pt x="4549" y="7077"/>
                </a:cubicBezTo>
                <a:close/>
                <a:moveTo>
                  <a:pt x="4512" y="5135"/>
                </a:moveTo>
                <a:cubicBezTo>
                  <a:pt x="4521" y="5135"/>
                  <a:pt x="4531" y="5119"/>
                  <a:pt x="4540" y="5119"/>
                </a:cubicBezTo>
                <a:cubicBezTo>
                  <a:pt x="4549" y="5119"/>
                  <a:pt x="4549" y="5135"/>
                  <a:pt x="4558" y="5135"/>
                </a:cubicBezTo>
                <a:cubicBezTo>
                  <a:pt x="4540" y="5166"/>
                  <a:pt x="4540" y="5197"/>
                  <a:pt x="4540" y="5243"/>
                </a:cubicBezTo>
                <a:cubicBezTo>
                  <a:pt x="4531" y="5259"/>
                  <a:pt x="4512" y="5274"/>
                  <a:pt x="4503" y="5243"/>
                </a:cubicBezTo>
                <a:cubicBezTo>
                  <a:pt x="4476" y="5197"/>
                  <a:pt x="4476" y="5166"/>
                  <a:pt x="4512" y="5135"/>
                </a:cubicBezTo>
                <a:close/>
                <a:moveTo>
                  <a:pt x="4494" y="5803"/>
                </a:moveTo>
                <a:cubicBezTo>
                  <a:pt x="4494" y="5803"/>
                  <a:pt x="4494" y="5787"/>
                  <a:pt x="4494" y="5787"/>
                </a:cubicBezTo>
                <a:cubicBezTo>
                  <a:pt x="4494" y="5787"/>
                  <a:pt x="4494" y="5787"/>
                  <a:pt x="4494" y="5772"/>
                </a:cubicBezTo>
                <a:cubicBezTo>
                  <a:pt x="4503" y="5772"/>
                  <a:pt x="4503" y="5772"/>
                  <a:pt x="4503" y="5787"/>
                </a:cubicBezTo>
                <a:cubicBezTo>
                  <a:pt x="4503" y="5787"/>
                  <a:pt x="4494" y="5787"/>
                  <a:pt x="4494" y="5787"/>
                </a:cubicBezTo>
                <a:cubicBezTo>
                  <a:pt x="4494" y="5787"/>
                  <a:pt x="4494" y="5803"/>
                  <a:pt x="4494" y="5803"/>
                </a:cubicBezTo>
                <a:cubicBezTo>
                  <a:pt x="4485" y="5818"/>
                  <a:pt x="4485" y="5818"/>
                  <a:pt x="4476" y="5834"/>
                </a:cubicBezTo>
                <a:cubicBezTo>
                  <a:pt x="4476" y="5834"/>
                  <a:pt x="4476" y="5834"/>
                  <a:pt x="4476" y="5834"/>
                </a:cubicBezTo>
                <a:cubicBezTo>
                  <a:pt x="4476" y="5834"/>
                  <a:pt x="4476" y="5834"/>
                  <a:pt x="4476" y="5834"/>
                </a:cubicBezTo>
                <a:cubicBezTo>
                  <a:pt x="4476" y="5818"/>
                  <a:pt x="4485" y="5803"/>
                  <a:pt x="4494" y="5803"/>
                </a:cubicBezTo>
                <a:close/>
                <a:moveTo>
                  <a:pt x="4476" y="5352"/>
                </a:moveTo>
                <a:cubicBezTo>
                  <a:pt x="4476" y="5352"/>
                  <a:pt x="4476" y="5352"/>
                  <a:pt x="4476" y="5352"/>
                </a:cubicBezTo>
                <a:cubicBezTo>
                  <a:pt x="4466" y="5352"/>
                  <a:pt x="4466" y="5352"/>
                  <a:pt x="4466" y="5352"/>
                </a:cubicBezTo>
                <a:lnTo>
                  <a:pt x="4476" y="5352"/>
                </a:lnTo>
                <a:close/>
                <a:moveTo>
                  <a:pt x="4439" y="6393"/>
                </a:moveTo>
                <a:cubicBezTo>
                  <a:pt x="4439" y="6409"/>
                  <a:pt x="4439" y="6409"/>
                  <a:pt x="4439" y="6409"/>
                </a:cubicBezTo>
                <a:cubicBezTo>
                  <a:pt x="4439" y="6409"/>
                  <a:pt x="4439" y="6409"/>
                  <a:pt x="4439" y="6409"/>
                </a:cubicBezTo>
                <a:lnTo>
                  <a:pt x="4439" y="6393"/>
                </a:lnTo>
                <a:close/>
                <a:moveTo>
                  <a:pt x="4412" y="7854"/>
                </a:moveTo>
                <a:cubicBezTo>
                  <a:pt x="4412" y="7823"/>
                  <a:pt x="4412" y="7807"/>
                  <a:pt x="4430" y="7792"/>
                </a:cubicBezTo>
                <a:cubicBezTo>
                  <a:pt x="4430" y="7792"/>
                  <a:pt x="4430" y="7792"/>
                  <a:pt x="4430" y="7792"/>
                </a:cubicBezTo>
                <a:cubicBezTo>
                  <a:pt x="4430" y="7792"/>
                  <a:pt x="4430" y="7792"/>
                  <a:pt x="4430" y="7776"/>
                </a:cubicBezTo>
                <a:cubicBezTo>
                  <a:pt x="4430" y="7792"/>
                  <a:pt x="4430" y="7792"/>
                  <a:pt x="4430" y="7792"/>
                </a:cubicBezTo>
                <a:cubicBezTo>
                  <a:pt x="4430" y="7792"/>
                  <a:pt x="4430" y="7792"/>
                  <a:pt x="4430" y="7792"/>
                </a:cubicBezTo>
                <a:cubicBezTo>
                  <a:pt x="4430" y="7807"/>
                  <a:pt x="4430" y="7823"/>
                  <a:pt x="4430" y="7838"/>
                </a:cubicBezTo>
                <a:cubicBezTo>
                  <a:pt x="4439" y="7838"/>
                  <a:pt x="4439" y="7854"/>
                  <a:pt x="4430" y="7854"/>
                </a:cubicBezTo>
                <a:cubicBezTo>
                  <a:pt x="4430" y="7854"/>
                  <a:pt x="4430" y="7870"/>
                  <a:pt x="4421" y="7870"/>
                </a:cubicBezTo>
                <a:cubicBezTo>
                  <a:pt x="4421" y="7870"/>
                  <a:pt x="4421" y="7870"/>
                  <a:pt x="4412" y="7870"/>
                </a:cubicBezTo>
                <a:cubicBezTo>
                  <a:pt x="4412" y="7870"/>
                  <a:pt x="4402" y="7854"/>
                  <a:pt x="4412" y="7854"/>
                </a:cubicBezTo>
                <a:close/>
                <a:moveTo>
                  <a:pt x="4393" y="6875"/>
                </a:moveTo>
                <a:cubicBezTo>
                  <a:pt x="4402" y="6875"/>
                  <a:pt x="4402" y="6875"/>
                  <a:pt x="4402" y="6875"/>
                </a:cubicBezTo>
                <a:cubicBezTo>
                  <a:pt x="4393" y="6875"/>
                  <a:pt x="4393" y="6875"/>
                  <a:pt x="4393" y="6875"/>
                </a:cubicBezTo>
                <a:close/>
                <a:moveTo>
                  <a:pt x="4375" y="6440"/>
                </a:moveTo>
                <a:cubicBezTo>
                  <a:pt x="4375" y="6440"/>
                  <a:pt x="4384" y="6455"/>
                  <a:pt x="4384" y="6455"/>
                </a:cubicBezTo>
                <a:cubicBezTo>
                  <a:pt x="4384" y="6471"/>
                  <a:pt x="4384" y="6471"/>
                  <a:pt x="4375" y="6471"/>
                </a:cubicBezTo>
                <a:cubicBezTo>
                  <a:pt x="4366" y="6471"/>
                  <a:pt x="4366" y="6471"/>
                  <a:pt x="4366" y="6471"/>
                </a:cubicBezTo>
                <a:cubicBezTo>
                  <a:pt x="4366" y="6455"/>
                  <a:pt x="4366" y="6455"/>
                  <a:pt x="4375" y="6440"/>
                </a:cubicBezTo>
                <a:close/>
                <a:moveTo>
                  <a:pt x="4357" y="7481"/>
                </a:moveTo>
                <a:cubicBezTo>
                  <a:pt x="4366" y="7528"/>
                  <a:pt x="4357" y="7574"/>
                  <a:pt x="4338" y="7590"/>
                </a:cubicBezTo>
                <a:cubicBezTo>
                  <a:pt x="4338" y="7605"/>
                  <a:pt x="4338" y="7605"/>
                  <a:pt x="4338" y="7605"/>
                </a:cubicBezTo>
                <a:cubicBezTo>
                  <a:pt x="4329" y="7605"/>
                  <a:pt x="4329" y="7605"/>
                  <a:pt x="4329" y="7605"/>
                </a:cubicBezTo>
                <a:cubicBezTo>
                  <a:pt x="4329" y="7605"/>
                  <a:pt x="4329" y="7605"/>
                  <a:pt x="4329" y="7605"/>
                </a:cubicBezTo>
                <a:cubicBezTo>
                  <a:pt x="4329" y="7605"/>
                  <a:pt x="4338" y="7590"/>
                  <a:pt x="4338" y="7590"/>
                </a:cubicBezTo>
                <a:cubicBezTo>
                  <a:pt x="4329" y="7559"/>
                  <a:pt x="4338" y="7512"/>
                  <a:pt x="4347" y="7466"/>
                </a:cubicBezTo>
                <a:cubicBezTo>
                  <a:pt x="4357" y="7466"/>
                  <a:pt x="4357" y="7466"/>
                  <a:pt x="4357" y="7466"/>
                </a:cubicBezTo>
                <a:cubicBezTo>
                  <a:pt x="4357" y="7466"/>
                  <a:pt x="4357" y="7481"/>
                  <a:pt x="4357" y="7481"/>
                </a:cubicBezTo>
                <a:close/>
                <a:moveTo>
                  <a:pt x="4347" y="6937"/>
                </a:moveTo>
                <a:cubicBezTo>
                  <a:pt x="4357" y="6937"/>
                  <a:pt x="4357" y="6937"/>
                  <a:pt x="4357" y="6937"/>
                </a:cubicBezTo>
                <a:cubicBezTo>
                  <a:pt x="4357" y="6937"/>
                  <a:pt x="4357" y="6953"/>
                  <a:pt x="4357" y="6953"/>
                </a:cubicBezTo>
                <a:cubicBezTo>
                  <a:pt x="4357" y="6953"/>
                  <a:pt x="4347" y="6953"/>
                  <a:pt x="4347" y="6953"/>
                </a:cubicBezTo>
                <a:cubicBezTo>
                  <a:pt x="4347" y="6937"/>
                  <a:pt x="4347" y="6937"/>
                  <a:pt x="4347" y="6937"/>
                </a:cubicBezTo>
                <a:close/>
                <a:moveTo>
                  <a:pt x="4302" y="7046"/>
                </a:moveTo>
                <a:cubicBezTo>
                  <a:pt x="4302" y="7046"/>
                  <a:pt x="4311" y="7046"/>
                  <a:pt x="4311" y="7046"/>
                </a:cubicBezTo>
                <a:cubicBezTo>
                  <a:pt x="4329" y="7046"/>
                  <a:pt x="4338" y="7062"/>
                  <a:pt x="4347" y="7093"/>
                </a:cubicBezTo>
                <a:cubicBezTo>
                  <a:pt x="4347" y="7124"/>
                  <a:pt x="4357" y="7155"/>
                  <a:pt x="4357" y="7186"/>
                </a:cubicBezTo>
                <a:cubicBezTo>
                  <a:pt x="4347" y="7232"/>
                  <a:pt x="4347" y="7264"/>
                  <a:pt x="4347" y="7310"/>
                </a:cubicBezTo>
                <a:cubicBezTo>
                  <a:pt x="4357" y="7326"/>
                  <a:pt x="4357" y="7341"/>
                  <a:pt x="4357" y="7357"/>
                </a:cubicBezTo>
                <a:cubicBezTo>
                  <a:pt x="4357" y="7372"/>
                  <a:pt x="4357" y="7388"/>
                  <a:pt x="4347" y="7388"/>
                </a:cubicBezTo>
                <a:cubicBezTo>
                  <a:pt x="4347" y="7403"/>
                  <a:pt x="4338" y="7388"/>
                  <a:pt x="4338" y="7372"/>
                </a:cubicBezTo>
                <a:cubicBezTo>
                  <a:pt x="4329" y="7357"/>
                  <a:pt x="4329" y="7341"/>
                  <a:pt x="4320" y="7341"/>
                </a:cubicBezTo>
                <a:cubicBezTo>
                  <a:pt x="4302" y="7341"/>
                  <a:pt x="4302" y="7326"/>
                  <a:pt x="4293" y="7295"/>
                </a:cubicBezTo>
                <a:cubicBezTo>
                  <a:pt x="4293" y="7295"/>
                  <a:pt x="4293" y="7279"/>
                  <a:pt x="4283" y="7264"/>
                </a:cubicBezTo>
                <a:cubicBezTo>
                  <a:pt x="4283" y="7232"/>
                  <a:pt x="4274" y="7186"/>
                  <a:pt x="4283" y="7155"/>
                </a:cubicBezTo>
                <a:cubicBezTo>
                  <a:pt x="4283" y="7139"/>
                  <a:pt x="4274" y="7124"/>
                  <a:pt x="4274" y="7108"/>
                </a:cubicBezTo>
                <a:cubicBezTo>
                  <a:pt x="4283" y="7093"/>
                  <a:pt x="4293" y="7062"/>
                  <a:pt x="4302" y="7046"/>
                </a:cubicBezTo>
                <a:close/>
                <a:moveTo>
                  <a:pt x="4210" y="7232"/>
                </a:moveTo>
                <a:cubicBezTo>
                  <a:pt x="4201" y="7248"/>
                  <a:pt x="4192" y="7279"/>
                  <a:pt x="4183" y="7295"/>
                </a:cubicBezTo>
                <a:cubicBezTo>
                  <a:pt x="4183" y="7295"/>
                  <a:pt x="4183" y="7310"/>
                  <a:pt x="4174" y="7295"/>
                </a:cubicBezTo>
                <a:cubicBezTo>
                  <a:pt x="4174" y="7295"/>
                  <a:pt x="4174" y="7279"/>
                  <a:pt x="4174" y="7279"/>
                </a:cubicBezTo>
                <a:cubicBezTo>
                  <a:pt x="4174" y="7279"/>
                  <a:pt x="4174" y="7279"/>
                  <a:pt x="4174" y="7264"/>
                </a:cubicBezTo>
                <a:cubicBezTo>
                  <a:pt x="4183" y="7248"/>
                  <a:pt x="4192" y="7217"/>
                  <a:pt x="4183" y="7201"/>
                </a:cubicBezTo>
                <a:cubicBezTo>
                  <a:pt x="4183" y="7155"/>
                  <a:pt x="4164" y="7170"/>
                  <a:pt x="4155" y="7155"/>
                </a:cubicBezTo>
                <a:cubicBezTo>
                  <a:pt x="4146" y="7155"/>
                  <a:pt x="4146" y="7139"/>
                  <a:pt x="4146" y="7139"/>
                </a:cubicBezTo>
                <a:cubicBezTo>
                  <a:pt x="4155" y="7139"/>
                  <a:pt x="4155" y="7124"/>
                  <a:pt x="4155" y="7124"/>
                </a:cubicBezTo>
                <a:cubicBezTo>
                  <a:pt x="4164" y="7124"/>
                  <a:pt x="4164" y="7124"/>
                  <a:pt x="4174" y="7124"/>
                </a:cubicBezTo>
                <a:cubicBezTo>
                  <a:pt x="4183" y="7139"/>
                  <a:pt x="4192" y="7139"/>
                  <a:pt x="4201" y="7139"/>
                </a:cubicBezTo>
                <a:cubicBezTo>
                  <a:pt x="4201" y="7139"/>
                  <a:pt x="4201" y="7139"/>
                  <a:pt x="4201" y="7139"/>
                </a:cubicBezTo>
                <a:cubicBezTo>
                  <a:pt x="4201" y="7139"/>
                  <a:pt x="4201" y="7139"/>
                  <a:pt x="4201" y="7139"/>
                </a:cubicBezTo>
                <a:cubicBezTo>
                  <a:pt x="4192" y="7108"/>
                  <a:pt x="4183" y="7093"/>
                  <a:pt x="4183" y="7077"/>
                </a:cubicBezTo>
                <a:cubicBezTo>
                  <a:pt x="4164" y="7030"/>
                  <a:pt x="4174" y="6999"/>
                  <a:pt x="4174" y="6968"/>
                </a:cubicBezTo>
                <a:cubicBezTo>
                  <a:pt x="4183" y="6953"/>
                  <a:pt x="4192" y="6937"/>
                  <a:pt x="4192" y="6937"/>
                </a:cubicBezTo>
                <a:cubicBezTo>
                  <a:pt x="4201" y="6937"/>
                  <a:pt x="4210" y="6937"/>
                  <a:pt x="4210" y="6953"/>
                </a:cubicBezTo>
                <a:cubicBezTo>
                  <a:pt x="4219" y="6968"/>
                  <a:pt x="4228" y="6984"/>
                  <a:pt x="4238" y="6999"/>
                </a:cubicBezTo>
                <a:cubicBezTo>
                  <a:pt x="4238" y="6999"/>
                  <a:pt x="4238" y="6999"/>
                  <a:pt x="4238" y="6999"/>
                </a:cubicBezTo>
                <a:cubicBezTo>
                  <a:pt x="4238" y="6999"/>
                  <a:pt x="4238" y="6999"/>
                  <a:pt x="4238" y="6999"/>
                </a:cubicBezTo>
                <a:cubicBezTo>
                  <a:pt x="4238" y="7015"/>
                  <a:pt x="4238" y="7015"/>
                  <a:pt x="4238" y="7015"/>
                </a:cubicBezTo>
                <a:cubicBezTo>
                  <a:pt x="4238" y="7015"/>
                  <a:pt x="4238" y="6999"/>
                  <a:pt x="4238" y="6999"/>
                </a:cubicBezTo>
                <a:cubicBezTo>
                  <a:pt x="4219" y="7046"/>
                  <a:pt x="4219" y="7077"/>
                  <a:pt x="4238" y="7108"/>
                </a:cubicBezTo>
                <a:cubicBezTo>
                  <a:pt x="4238" y="7108"/>
                  <a:pt x="4238" y="7124"/>
                  <a:pt x="4228" y="7124"/>
                </a:cubicBezTo>
                <a:cubicBezTo>
                  <a:pt x="4219" y="7124"/>
                  <a:pt x="4210" y="7124"/>
                  <a:pt x="4201" y="7139"/>
                </a:cubicBezTo>
                <a:cubicBezTo>
                  <a:pt x="4201" y="7139"/>
                  <a:pt x="4201" y="7139"/>
                  <a:pt x="4201" y="7139"/>
                </a:cubicBezTo>
                <a:cubicBezTo>
                  <a:pt x="4201" y="7139"/>
                  <a:pt x="4201" y="7139"/>
                  <a:pt x="4201" y="7139"/>
                </a:cubicBezTo>
                <a:cubicBezTo>
                  <a:pt x="4210" y="7155"/>
                  <a:pt x="4210" y="7170"/>
                  <a:pt x="4210" y="7186"/>
                </a:cubicBezTo>
                <a:cubicBezTo>
                  <a:pt x="4210" y="7201"/>
                  <a:pt x="4210" y="7217"/>
                  <a:pt x="4210" y="7232"/>
                </a:cubicBezTo>
                <a:close/>
                <a:moveTo>
                  <a:pt x="4247" y="7605"/>
                </a:moveTo>
                <a:cubicBezTo>
                  <a:pt x="4247" y="7605"/>
                  <a:pt x="4238" y="7605"/>
                  <a:pt x="4238" y="7605"/>
                </a:cubicBezTo>
                <a:cubicBezTo>
                  <a:pt x="4238" y="7605"/>
                  <a:pt x="4228" y="7605"/>
                  <a:pt x="4228" y="7605"/>
                </a:cubicBezTo>
                <a:cubicBezTo>
                  <a:pt x="4219" y="7574"/>
                  <a:pt x="4219" y="7543"/>
                  <a:pt x="4219" y="7528"/>
                </a:cubicBezTo>
                <a:cubicBezTo>
                  <a:pt x="4210" y="7512"/>
                  <a:pt x="4219" y="7512"/>
                  <a:pt x="4219" y="7497"/>
                </a:cubicBezTo>
                <a:cubicBezTo>
                  <a:pt x="4219" y="7497"/>
                  <a:pt x="4219" y="7497"/>
                  <a:pt x="4219" y="7497"/>
                </a:cubicBezTo>
                <a:cubicBezTo>
                  <a:pt x="4219" y="7481"/>
                  <a:pt x="4219" y="7481"/>
                  <a:pt x="4228" y="7481"/>
                </a:cubicBezTo>
                <a:cubicBezTo>
                  <a:pt x="4228" y="7481"/>
                  <a:pt x="4228" y="7481"/>
                  <a:pt x="4228" y="7481"/>
                </a:cubicBezTo>
                <a:cubicBezTo>
                  <a:pt x="4228" y="7466"/>
                  <a:pt x="4228" y="7466"/>
                  <a:pt x="4228" y="7466"/>
                </a:cubicBezTo>
                <a:cubicBezTo>
                  <a:pt x="4228" y="7466"/>
                  <a:pt x="4228" y="7466"/>
                  <a:pt x="4228" y="7481"/>
                </a:cubicBezTo>
                <a:cubicBezTo>
                  <a:pt x="4219" y="7481"/>
                  <a:pt x="4219" y="7497"/>
                  <a:pt x="4219" y="7497"/>
                </a:cubicBezTo>
                <a:cubicBezTo>
                  <a:pt x="4219" y="7497"/>
                  <a:pt x="4219" y="7497"/>
                  <a:pt x="4219" y="7497"/>
                </a:cubicBezTo>
                <a:cubicBezTo>
                  <a:pt x="4228" y="7528"/>
                  <a:pt x="4238" y="7543"/>
                  <a:pt x="4247" y="7574"/>
                </a:cubicBezTo>
                <a:cubicBezTo>
                  <a:pt x="4247" y="7590"/>
                  <a:pt x="4247" y="7590"/>
                  <a:pt x="4247" y="7605"/>
                </a:cubicBezTo>
                <a:close/>
                <a:moveTo>
                  <a:pt x="4219" y="4870"/>
                </a:moveTo>
                <a:cubicBezTo>
                  <a:pt x="4219" y="4870"/>
                  <a:pt x="4219" y="4855"/>
                  <a:pt x="4228" y="4855"/>
                </a:cubicBezTo>
                <a:cubicBezTo>
                  <a:pt x="4228" y="4870"/>
                  <a:pt x="4228" y="4870"/>
                  <a:pt x="4228" y="4886"/>
                </a:cubicBezTo>
                <a:cubicBezTo>
                  <a:pt x="4228" y="4886"/>
                  <a:pt x="4228" y="4886"/>
                  <a:pt x="4219" y="4886"/>
                </a:cubicBezTo>
                <a:cubicBezTo>
                  <a:pt x="4219" y="4886"/>
                  <a:pt x="4219" y="4870"/>
                  <a:pt x="4219" y="4870"/>
                </a:cubicBezTo>
                <a:close/>
                <a:moveTo>
                  <a:pt x="4174" y="6129"/>
                </a:moveTo>
                <a:cubicBezTo>
                  <a:pt x="4174" y="6114"/>
                  <a:pt x="4183" y="6098"/>
                  <a:pt x="4201" y="6098"/>
                </a:cubicBezTo>
                <a:cubicBezTo>
                  <a:pt x="4201" y="6098"/>
                  <a:pt x="4210" y="6098"/>
                  <a:pt x="4210" y="6114"/>
                </a:cubicBezTo>
                <a:cubicBezTo>
                  <a:pt x="4210" y="6114"/>
                  <a:pt x="4210" y="6114"/>
                  <a:pt x="4210" y="6114"/>
                </a:cubicBezTo>
                <a:cubicBezTo>
                  <a:pt x="4201" y="6145"/>
                  <a:pt x="4192" y="6160"/>
                  <a:pt x="4174" y="6176"/>
                </a:cubicBezTo>
                <a:cubicBezTo>
                  <a:pt x="4174" y="6176"/>
                  <a:pt x="4174" y="6176"/>
                  <a:pt x="4174" y="6191"/>
                </a:cubicBezTo>
                <a:cubicBezTo>
                  <a:pt x="4174" y="6191"/>
                  <a:pt x="4174" y="6191"/>
                  <a:pt x="4164" y="6191"/>
                </a:cubicBezTo>
                <a:cubicBezTo>
                  <a:pt x="4164" y="6191"/>
                  <a:pt x="4164" y="6191"/>
                  <a:pt x="4164" y="6191"/>
                </a:cubicBezTo>
                <a:cubicBezTo>
                  <a:pt x="4164" y="6191"/>
                  <a:pt x="4164" y="6191"/>
                  <a:pt x="4164" y="6191"/>
                </a:cubicBezTo>
                <a:cubicBezTo>
                  <a:pt x="4164" y="6191"/>
                  <a:pt x="4164" y="6191"/>
                  <a:pt x="4164" y="6191"/>
                </a:cubicBezTo>
                <a:cubicBezTo>
                  <a:pt x="4174" y="6191"/>
                  <a:pt x="4174" y="6176"/>
                  <a:pt x="4174" y="6176"/>
                </a:cubicBezTo>
                <a:cubicBezTo>
                  <a:pt x="4174" y="6176"/>
                  <a:pt x="4174" y="6176"/>
                  <a:pt x="4174" y="6176"/>
                </a:cubicBezTo>
                <a:cubicBezTo>
                  <a:pt x="4174" y="6160"/>
                  <a:pt x="4174" y="6145"/>
                  <a:pt x="4174" y="6129"/>
                </a:cubicBezTo>
                <a:close/>
                <a:moveTo>
                  <a:pt x="4164" y="4824"/>
                </a:moveTo>
                <a:cubicBezTo>
                  <a:pt x="4174" y="4824"/>
                  <a:pt x="4174" y="4824"/>
                  <a:pt x="4164" y="4839"/>
                </a:cubicBezTo>
                <a:cubicBezTo>
                  <a:pt x="4164" y="4839"/>
                  <a:pt x="4164" y="4839"/>
                  <a:pt x="4164" y="4839"/>
                </a:cubicBezTo>
                <a:cubicBezTo>
                  <a:pt x="4164" y="4839"/>
                  <a:pt x="4155" y="4839"/>
                  <a:pt x="4155" y="4824"/>
                </a:cubicBezTo>
                <a:cubicBezTo>
                  <a:pt x="4155" y="4824"/>
                  <a:pt x="4164" y="4824"/>
                  <a:pt x="4164" y="4824"/>
                </a:cubicBezTo>
                <a:close/>
                <a:moveTo>
                  <a:pt x="4137" y="6471"/>
                </a:moveTo>
                <a:cubicBezTo>
                  <a:pt x="4146" y="6471"/>
                  <a:pt x="4155" y="6471"/>
                  <a:pt x="4164" y="6455"/>
                </a:cubicBezTo>
                <a:cubicBezTo>
                  <a:pt x="4164" y="6455"/>
                  <a:pt x="4164" y="6455"/>
                  <a:pt x="4174" y="6455"/>
                </a:cubicBezTo>
                <a:cubicBezTo>
                  <a:pt x="4174" y="6440"/>
                  <a:pt x="4183" y="6440"/>
                  <a:pt x="4192" y="6424"/>
                </a:cubicBezTo>
                <a:cubicBezTo>
                  <a:pt x="4192" y="6424"/>
                  <a:pt x="4192" y="6424"/>
                  <a:pt x="4192" y="6424"/>
                </a:cubicBezTo>
                <a:cubicBezTo>
                  <a:pt x="4192" y="6424"/>
                  <a:pt x="4192" y="6424"/>
                  <a:pt x="4192" y="6424"/>
                </a:cubicBezTo>
                <a:cubicBezTo>
                  <a:pt x="4174" y="6300"/>
                  <a:pt x="4164" y="6300"/>
                  <a:pt x="4238" y="6222"/>
                </a:cubicBezTo>
                <a:cubicBezTo>
                  <a:pt x="4247" y="6222"/>
                  <a:pt x="4247" y="6222"/>
                  <a:pt x="4256" y="6238"/>
                </a:cubicBezTo>
                <a:cubicBezTo>
                  <a:pt x="4256" y="6238"/>
                  <a:pt x="4256" y="6253"/>
                  <a:pt x="4256" y="6253"/>
                </a:cubicBezTo>
                <a:cubicBezTo>
                  <a:pt x="4256" y="6253"/>
                  <a:pt x="4256" y="6269"/>
                  <a:pt x="4256" y="6269"/>
                </a:cubicBezTo>
                <a:cubicBezTo>
                  <a:pt x="4247" y="6285"/>
                  <a:pt x="4228" y="6316"/>
                  <a:pt x="4219" y="6331"/>
                </a:cubicBezTo>
                <a:cubicBezTo>
                  <a:pt x="4210" y="6362"/>
                  <a:pt x="4210" y="6378"/>
                  <a:pt x="4201" y="6409"/>
                </a:cubicBezTo>
                <a:cubicBezTo>
                  <a:pt x="4201" y="6409"/>
                  <a:pt x="4192" y="6424"/>
                  <a:pt x="4192" y="6424"/>
                </a:cubicBezTo>
                <a:cubicBezTo>
                  <a:pt x="4192" y="6424"/>
                  <a:pt x="4192" y="6424"/>
                  <a:pt x="4192" y="6424"/>
                </a:cubicBezTo>
                <a:cubicBezTo>
                  <a:pt x="4183" y="6440"/>
                  <a:pt x="4174" y="6455"/>
                  <a:pt x="4174" y="6455"/>
                </a:cubicBezTo>
                <a:cubicBezTo>
                  <a:pt x="4174" y="6455"/>
                  <a:pt x="4164" y="6455"/>
                  <a:pt x="4164" y="6455"/>
                </a:cubicBezTo>
                <a:cubicBezTo>
                  <a:pt x="4155" y="6471"/>
                  <a:pt x="4146" y="6487"/>
                  <a:pt x="4137" y="6487"/>
                </a:cubicBezTo>
                <a:cubicBezTo>
                  <a:pt x="4137" y="6487"/>
                  <a:pt x="4137" y="6487"/>
                  <a:pt x="4137" y="6487"/>
                </a:cubicBezTo>
                <a:cubicBezTo>
                  <a:pt x="4137" y="6471"/>
                  <a:pt x="4137" y="6471"/>
                  <a:pt x="4137" y="6471"/>
                </a:cubicBezTo>
                <a:close/>
                <a:moveTo>
                  <a:pt x="4137" y="4404"/>
                </a:moveTo>
                <a:cubicBezTo>
                  <a:pt x="4128" y="4420"/>
                  <a:pt x="4128" y="4420"/>
                  <a:pt x="4128" y="4420"/>
                </a:cubicBezTo>
                <a:cubicBezTo>
                  <a:pt x="4128" y="4404"/>
                  <a:pt x="4128" y="4404"/>
                  <a:pt x="4128" y="4404"/>
                </a:cubicBezTo>
                <a:lnTo>
                  <a:pt x="4137" y="4404"/>
                </a:lnTo>
                <a:close/>
                <a:moveTo>
                  <a:pt x="4082" y="4684"/>
                </a:moveTo>
                <a:cubicBezTo>
                  <a:pt x="4082" y="4668"/>
                  <a:pt x="4091" y="4684"/>
                  <a:pt x="4091" y="4684"/>
                </a:cubicBezTo>
                <a:cubicBezTo>
                  <a:pt x="4091" y="4684"/>
                  <a:pt x="4091" y="4684"/>
                  <a:pt x="4091" y="4699"/>
                </a:cubicBezTo>
                <a:cubicBezTo>
                  <a:pt x="4091" y="4699"/>
                  <a:pt x="4082" y="4699"/>
                  <a:pt x="4082" y="4699"/>
                </a:cubicBezTo>
                <a:cubicBezTo>
                  <a:pt x="4082" y="4699"/>
                  <a:pt x="4082" y="4684"/>
                  <a:pt x="4082" y="4684"/>
                </a:cubicBezTo>
                <a:close/>
                <a:moveTo>
                  <a:pt x="2297" y="5803"/>
                </a:moveTo>
                <a:cubicBezTo>
                  <a:pt x="2297" y="5803"/>
                  <a:pt x="2297" y="5803"/>
                  <a:pt x="2297" y="5803"/>
                </a:cubicBezTo>
                <a:cubicBezTo>
                  <a:pt x="2297" y="5803"/>
                  <a:pt x="2297" y="5803"/>
                  <a:pt x="2297" y="5803"/>
                </a:cubicBezTo>
                <a:cubicBezTo>
                  <a:pt x="2297" y="5803"/>
                  <a:pt x="2297" y="5803"/>
                  <a:pt x="2297" y="5803"/>
                </a:cubicBezTo>
                <a:cubicBezTo>
                  <a:pt x="2297" y="5803"/>
                  <a:pt x="2297" y="5803"/>
                  <a:pt x="2297" y="5803"/>
                </a:cubicBezTo>
                <a:close/>
                <a:moveTo>
                  <a:pt x="2343" y="5616"/>
                </a:moveTo>
                <a:cubicBezTo>
                  <a:pt x="2343" y="5616"/>
                  <a:pt x="2343" y="5601"/>
                  <a:pt x="2343" y="5601"/>
                </a:cubicBezTo>
                <a:cubicBezTo>
                  <a:pt x="2343" y="5601"/>
                  <a:pt x="2334" y="5601"/>
                  <a:pt x="2334" y="5601"/>
                </a:cubicBezTo>
                <a:cubicBezTo>
                  <a:pt x="2334" y="5585"/>
                  <a:pt x="2334" y="5585"/>
                  <a:pt x="2334" y="5585"/>
                </a:cubicBezTo>
                <a:cubicBezTo>
                  <a:pt x="2343" y="5585"/>
                  <a:pt x="2343" y="5601"/>
                  <a:pt x="2343" y="5601"/>
                </a:cubicBezTo>
                <a:cubicBezTo>
                  <a:pt x="2343" y="5601"/>
                  <a:pt x="2343" y="5601"/>
                  <a:pt x="2343" y="5601"/>
                </a:cubicBezTo>
                <a:cubicBezTo>
                  <a:pt x="2343" y="5616"/>
                  <a:pt x="2343" y="5616"/>
                  <a:pt x="2343" y="5616"/>
                </a:cubicBezTo>
                <a:cubicBezTo>
                  <a:pt x="2343" y="5616"/>
                  <a:pt x="2343" y="5616"/>
                  <a:pt x="2343" y="5616"/>
                </a:cubicBezTo>
                <a:close/>
                <a:moveTo>
                  <a:pt x="2352" y="5445"/>
                </a:moveTo>
                <a:cubicBezTo>
                  <a:pt x="2352" y="5445"/>
                  <a:pt x="2352" y="5445"/>
                  <a:pt x="2352" y="5445"/>
                </a:cubicBezTo>
                <a:cubicBezTo>
                  <a:pt x="2352" y="5430"/>
                  <a:pt x="2352" y="5430"/>
                  <a:pt x="2352" y="5414"/>
                </a:cubicBezTo>
                <a:cubicBezTo>
                  <a:pt x="2352" y="5430"/>
                  <a:pt x="2352" y="5430"/>
                  <a:pt x="2352" y="5430"/>
                </a:cubicBezTo>
                <a:cubicBezTo>
                  <a:pt x="2352" y="5430"/>
                  <a:pt x="2352" y="5430"/>
                  <a:pt x="2352" y="5445"/>
                </a:cubicBezTo>
                <a:close/>
                <a:moveTo>
                  <a:pt x="2361" y="6160"/>
                </a:moveTo>
                <a:cubicBezTo>
                  <a:pt x="2361" y="6160"/>
                  <a:pt x="2352" y="6160"/>
                  <a:pt x="2352" y="6160"/>
                </a:cubicBezTo>
                <a:cubicBezTo>
                  <a:pt x="2343" y="6145"/>
                  <a:pt x="2334" y="6129"/>
                  <a:pt x="2334" y="6114"/>
                </a:cubicBezTo>
                <a:cubicBezTo>
                  <a:pt x="2334" y="6083"/>
                  <a:pt x="2334" y="6067"/>
                  <a:pt x="2343" y="6051"/>
                </a:cubicBezTo>
                <a:cubicBezTo>
                  <a:pt x="2343" y="6051"/>
                  <a:pt x="2343" y="6051"/>
                  <a:pt x="2343" y="6051"/>
                </a:cubicBezTo>
                <a:cubicBezTo>
                  <a:pt x="2343" y="6051"/>
                  <a:pt x="2343" y="6051"/>
                  <a:pt x="2343" y="6051"/>
                </a:cubicBezTo>
                <a:cubicBezTo>
                  <a:pt x="2343" y="6036"/>
                  <a:pt x="2343" y="6036"/>
                  <a:pt x="2352" y="6020"/>
                </a:cubicBezTo>
                <a:cubicBezTo>
                  <a:pt x="2352" y="6020"/>
                  <a:pt x="2352" y="6036"/>
                  <a:pt x="2352" y="6036"/>
                </a:cubicBezTo>
                <a:cubicBezTo>
                  <a:pt x="2352" y="6036"/>
                  <a:pt x="2352" y="6036"/>
                  <a:pt x="2343" y="6051"/>
                </a:cubicBezTo>
                <a:cubicBezTo>
                  <a:pt x="2343" y="6051"/>
                  <a:pt x="2343" y="6051"/>
                  <a:pt x="2343" y="6051"/>
                </a:cubicBezTo>
                <a:cubicBezTo>
                  <a:pt x="2343" y="6051"/>
                  <a:pt x="2343" y="6051"/>
                  <a:pt x="2343" y="6051"/>
                </a:cubicBezTo>
                <a:cubicBezTo>
                  <a:pt x="2352" y="6083"/>
                  <a:pt x="2361" y="6114"/>
                  <a:pt x="2371" y="6145"/>
                </a:cubicBezTo>
                <a:cubicBezTo>
                  <a:pt x="2371" y="6145"/>
                  <a:pt x="2361" y="6160"/>
                  <a:pt x="2361" y="6160"/>
                </a:cubicBezTo>
                <a:close/>
                <a:moveTo>
                  <a:pt x="2389" y="6067"/>
                </a:moveTo>
                <a:cubicBezTo>
                  <a:pt x="2380" y="6067"/>
                  <a:pt x="2380" y="6067"/>
                  <a:pt x="2380" y="6051"/>
                </a:cubicBezTo>
                <a:cubicBezTo>
                  <a:pt x="2380" y="6051"/>
                  <a:pt x="2380" y="6051"/>
                  <a:pt x="2380" y="6036"/>
                </a:cubicBezTo>
                <a:cubicBezTo>
                  <a:pt x="2389" y="6036"/>
                  <a:pt x="2389" y="6051"/>
                  <a:pt x="2398" y="6051"/>
                </a:cubicBezTo>
                <a:cubicBezTo>
                  <a:pt x="2398" y="6067"/>
                  <a:pt x="2389" y="6067"/>
                  <a:pt x="2389" y="6067"/>
                </a:cubicBezTo>
                <a:close/>
                <a:moveTo>
                  <a:pt x="3103" y="3192"/>
                </a:moveTo>
                <a:cubicBezTo>
                  <a:pt x="3103" y="3192"/>
                  <a:pt x="3094" y="3192"/>
                  <a:pt x="3094" y="3192"/>
                </a:cubicBezTo>
                <a:cubicBezTo>
                  <a:pt x="3094" y="3177"/>
                  <a:pt x="3094" y="3161"/>
                  <a:pt x="3094" y="3161"/>
                </a:cubicBezTo>
                <a:cubicBezTo>
                  <a:pt x="3094" y="3146"/>
                  <a:pt x="3094" y="3130"/>
                  <a:pt x="3103" y="3114"/>
                </a:cubicBezTo>
                <a:cubicBezTo>
                  <a:pt x="3103" y="3114"/>
                  <a:pt x="3103" y="3114"/>
                  <a:pt x="3103" y="3114"/>
                </a:cubicBezTo>
                <a:cubicBezTo>
                  <a:pt x="3103" y="3114"/>
                  <a:pt x="3103" y="3114"/>
                  <a:pt x="3103" y="3114"/>
                </a:cubicBezTo>
                <a:cubicBezTo>
                  <a:pt x="3103" y="3130"/>
                  <a:pt x="3103" y="3161"/>
                  <a:pt x="3112" y="3177"/>
                </a:cubicBezTo>
                <a:cubicBezTo>
                  <a:pt x="3112" y="3192"/>
                  <a:pt x="3103" y="3192"/>
                  <a:pt x="3103" y="3192"/>
                </a:cubicBezTo>
                <a:close/>
                <a:moveTo>
                  <a:pt x="3213" y="3130"/>
                </a:moveTo>
                <a:cubicBezTo>
                  <a:pt x="3213" y="3130"/>
                  <a:pt x="3203" y="3146"/>
                  <a:pt x="3203" y="3146"/>
                </a:cubicBezTo>
                <a:cubicBezTo>
                  <a:pt x="3203" y="3146"/>
                  <a:pt x="3203" y="3130"/>
                  <a:pt x="3213" y="3130"/>
                </a:cubicBezTo>
                <a:cubicBezTo>
                  <a:pt x="3213" y="3130"/>
                  <a:pt x="3213" y="3130"/>
                  <a:pt x="3213" y="3130"/>
                </a:cubicBezTo>
                <a:close/>
                <a:moveTo>
                  <a:pt x="3240" y="5399"/>
                </a:moveTo>
                <a:cubicBezTo>
                  <a:pt x="3240" y="5399"/>
                  <a:pt x="3240" y="5399"/>
                  <a:pt x="3240" y="5399"/>
                </a:cubicBezTo>
                <a:cubicBezTo>
                  <a:pt x="3240" y="5399"/>
                  <a:pt x="3240" y="5399"/>
                  <a:pt x="3240" y="5399"/>
                </a:cubicBezTo>
                <a:cubicBezTo>
                  <a:pt x="3240" y="5383"/>
                  <a:pt x="3240" y="5383"/>
                  <a:pt x="3240" y="5383"/>
                </a:cubicBezTo>
                <a:lnTo>
                  <a:pt x="3240" y="5399"/>
                </a:lnTo>
                <a:close/>
                <a:moveTo>
                  <a:pt x="3359" y="6502"/>
                </a:moveTo>
                <a:cubicBezTo>
                  <a:pt x="3359" y="6502"/>
                  <a:pt x="3359" y="6502"/>
                  <a:pt x="3359" y="6502"/>
                </a:cubicBezTo>
                <a:cubicBezTo>
                  <a:pt x="3359" y="6502"/>
                  <a:pt x="3359" y="6487"/>
                  <a:pt x="3368" y="6487"/>
                </a:cubicBezTo>
                <a:cubicBezTo>
                  <a:pt x="3368" y="6487"/>
                  <a:pt x="3368" y="6502"/>
                  <a:pt x="3368" y="6502"/>
                </a:cubicBezTo>
                <a:cubicBezTo>
                  <a:pt x="3368" y="6502"/>
                  <a:pt x="3368" y="6502"/>
                  <a:pt x="3359" y="6502"/>
                </a:cubicBezTo>
                <a:close/>
                <a:moveTo>
                  <a:pt x="3377" y="3037"/>
                </a:moveTo>
                <a:cubicBezTo>
                  <a:pt x="3377" y="3052"/>
                  <a:pt x="3377" y="3052"/>
                  <a:pt x="3377" y="3052"/>
                </a:cubicBezTo>
                <a:cubicBezTo>
                  <a:pt x="3350" y="3052"/>
                  <a:pt x="3322" y="3052"/>
                  <a:pt x="3295" y="3052"/>
                </a:cubicBezTo>
                <a:cubicBezTo>
                  <a:pt x="3295" y="3052"/>
                  <a:pt x="3295" y="3052"/>
                  <a:pt x="3286" y="3052"/>
                </a:cubicBezTo>
                <a:cubicBezTo>
                  <a:pt x="3286" y="3068"/>
                  <a:pt x="3277" y="3068"/>
                  <a:pt x="3277" y="3083"/>
                </a:cubicBezTo>
                <a:cubicBezTo>
                  <a:pt x="3267" y="3083"/>
                  <a:pt x="3267" y="3083"/>
                  <a:pt x="3267" y="3083"/>
                </a:cubicBezTo>
                <a:cubicBezTo>
                  <a:pt x="3267" y="3083"/>
                  <a:pt x="3267" y="3099"/>
                  <a:pt x="3258" y="3099"/>
                </a:cubicBezTo>
                <a:cubicBezTo>
                  <a:pt x="3258" y="3099"/>
                  <a:pt x="3258" y="3099"/>
                  <a:pt x="3258" y="3099"/>
                </a:cubicBezTo>
                <a:cubicBezTo>
                  <a:pt x="3258" y="3083"/>
                  <a:pt x="3267" y="3083"/>
                  <a:pt x="3267" y="3083"/>
                </a:cubicBezTo>
                <a:cubicBezTo>
                  <a:pt x="3267" y="3083"/>
                  <a:pt x="3267" y="3083"/>
                  <a:pt x="3267" y="3083"/>
                </a:cubicBezTo>
                <a:cubicBezTo>
                  <a:pt x="3277" y="3068"/>
                  <a:pt x="3286" y="3052"/>
                  <a:pt x="3286" y="3052"/>
                </a:cubicBezTo>
                <a:cubicBezTo>
                  <a:pt x="3295" y="3052"/>
                  <a:pt x="3295" y="3052"/>
                  <a:pt x="3295" y="3052"/>
                </a:cubicBezTo>
                <a:cubicBezTo>
                  <a:pt x="3322" y="3021"/>
                  <a:pt x="3350" y="3021"/>
                  <a:pt x="3377" y="3037"/>
                </a:cubicBezTo>
                <a:cubicBezTo>
                  <a:pt x="3377" y="3037"/>
                  <a:pt x="3377" y="3037"/>
                  <a:pt x="3377" y="3037"/>
                </a:cubicBezTo>
                <a:close/>
                <a:moveTo>
                  <a:pt x="3963" y="6720"/>
                </a:moveTo>
                <a:cubicBezTo>
                  <a:pt x="3963" y="6720"/>
                  <a:pt x="3963" y="6720"/>
                  <a:pt x="3954" y="6720"/>
                </a:cubicBezTo>
                <a:cubicBezTo>
                  <a:pt x="3954" y="6704"/>
                  <a:pt x="3963" y="6704"/>
                  <a:pt x="3963" y="6689"/>
                </a:cubicBezTo>
                <a:cubicBezTo>
                  <a:pt x="3963" y="6689"/>
                  <a:pt x="3972" y="6673"/>
                  <a:pt x="3981" y="6689"/>
                </a:cubicBezTo>
                <a:cubicBezTo>
                  <a:pt x="3981" y="6689"/>
                  <a:pt x="3981" y="6689"/>
                  <a:pt x="3981" y="6689"/>
                </a:cubicBezTo>
                <a:cubicBezTo>
                  <a:pt x="3981" y="6704"/>
                  <a:pt x="3972" y="6720"/>
                  <a:pt x="3963" y="6720"/>
                </a:cubicBezTo>
                <a:close/>
                <a:moveTo>
                  <a:pt x="3954" y="6285"/>
                </a:moveTo>
                <a:cubicBezTo>
                  <a:pt x="3954" y="6285"/>
                  <a:pt x="3954" y="6269"/>
                  <a:pt x="3945" y="6269"/>
                </a:cubicBezTo>
                <a:cubicBezTo>
                  <a:pt x="3945" y="6269"/>
                  <a:pt x="3945" y="6269"/>
                  <a:pt x="3954" y="6269"/>
                </a:cubicBezTo>
                <a:cubicBezTo>
                  <a:pt x="3954" y="6238"/>
                  <a:pt x="3972" y="6238"/>
                  <a:pt x="3981" y="6238"/>
                </a:cubicBezTo>
                <a:cubicBezTo>
                  <a:pt x="3981" y="6238"/>
                  <a:pt x="3981" y="6238"/>
                  <a:pt x="3981" y="6253"/>
                </a:cubicBezTo>
                <a:cubicBezTo>
                  <a:pt x="3981" y="6269"/>
                  <a:pt x="3972" y="6285"/>
                  <a:pt x="3954" y="6285"/>
                </a:cubicBezTo>
                <a:close/>
                <a:moveTo>
                  <a:pt x="3981" y="5337"/>
                </a:moveTo>
                <a:cubicBezTo>
                  <a:pt x="3991" y="5337"/>
                  <a:pt x="3991" y="5337"/>
                  <a:pt x="3991" y="5337"/>
                </a:cubicBezTo>
                <a:cubicBezTo>
                  <a:pt x="3991" y="5337"/>
                  <a:pt x="3991" y="5337"/>
                  <a:pt x="3991" y="5337"/>
                </a:cubicBezTo>
                <a:lnTo>
                  <a:pt x="3981" y="5337"/>
                </a:lnTo>
                <a:close/>
                <a:moveTo>
                  <a:pt x="4027" y="4264"/>
                </a:moveTo>
                <a:cubicBezTo>
                  <a:pt x="4036" y="4264"/>
                  <a:pt x="4036" y="4264"/>
                  <a:pt x="4045" y="4264"/>
                </a:cubicBezTo>
                <a:cubicBezTo>
                  <a:pt x="4045" y="4264"/>
                  <a:pt x="4045" y="4280"/>
                  <a:pt x="4045" y="4280"/>
                </a:cubicBezTo>
                <a:cubicBezTo>
                  <a:pt x="4045" y="4280"/>
                  <a:pt x="4045" y="4280"/>
                  <a:pt x="4045" y="4280"/>
                </a:cubicBezTo>
                <a:cubicBezTo>
                  <a:pt x="4045" y="4280"/>
                  <a:pt x="4036" y="4295"/>
                  <a:pt x="4036" y="4280"/>
                </a:cubicBezTo>
                <a:cubicBezTo>
                  <a:pt x="4027" y="4280"/>
                  <a:pt x="4018" y="4264"/>
                  <a:pt x="4027" y="4264"/>
                </a:cubicBezTo>
                <a:close/>
                <a:moveTo>
                  <a:pt x="3414" y="3752"/>
                </a:moveTo>
                <a:cubicBezTo>
                  <a:pt x="3423" y="3752"/>
                  <a:pt x="3423" y="3752"/>
                  <a:pt x="3423" y="3752"/>
                </a:cubicBezTo>
                <a:cubicBezTo>
                  <a:pt x="3423" y="3752"/>
                  <a:pt x="3423" y="3752"/>
                  <a:pt x="3423" y="3752"/>
                </a:cubicBezTo>
                <a:cubicBezTo>
                  <a:pt x="3423" y="3752"/>
                  <a:pt x="3423" y="3752"/>
                  <a:pt x="3423" y="3752"/>
                </a:cubicBezTo>
                <a:cubicBezTo>
                  <a:pt x="3423" y="3752"/>
                  <a:pt x="3423" y="3767"/>
                  <a:pt x="3423" y="3767"/>
                </a:cubicBezTo>
                <a:cubicBezTo>
                  <a:pt x="3414" y="3767"/>
                  <a:pt x="3414" y="3767"/>
                  <a:pt x="3414" y="3767"/>
                </a:cubicBezTo>
                <a:lnTo>
                  <a:pt x="3414" y="3752"/>
                </a:lnTo>
                <a:close/>
                <a:moveTo>
                  <a:pt x="3478" y="5259"/>
                </a:moveTo>
                <a:cubicBezTo>
                  <a:pt x="3478" y="5259"/>
                  <a:pt x="3478" y="5259"/>
                  <a:pt x="3478" y="5259"/>
                </a:cubicBezTo>
                <a:cubicBezTo>
                  <a:pt x="3478" y="5259"/>
                  <a:pt x="3478" y="5259"/>
                  <a:pt x="3487" y="5259"/>
                </a:cubicBezTo>
                <a:cubicBezTo>
                  <a:pt x="3487" y="5259"/>
                  <a:pt x="3487" y="5259"/>
                  <a:pt x="3487" y="5259"/>
                </a:cubicBezTo>
                <a:lnTo>
                  <a:pt x="3478" y="5259"/>
                </a:lnTo>
                <a:close/>
                <a:moveTo>
                  <a:pt x="3496" y="4342"/>
                </a:moveTo>
                <a:cubicBezTo>
                  <a:pt x="3478" y="4358"/>
                  <a:pt x="3460" y="4358"/>
                  <a:pt x="3432" y="4342"/>
                </a:cubicBezTo>
                <a:cubicBezTo>
                  <a:pt x="3423" y="4327"/>
                  <a:pt x="3414" y="4311"/>
                  <a:pt x="3423" y="4311"/>
                </a:cubicBezTo>
                <a:cubicBezTo>
                  <a:pt x="3432" y="4295"/>
                  <a:pt x="3451" y="4295"/>
                  <a:pt x="3460" y="4264"/>
                </a:cubicBezTo>
                <a:cubicBezTo>
                  <a:pt x="3469" y="4249"/>
                  <a:pt x="3478" y="4218"/>
                  <a:pt x="3496" y="4218"/>
                </a:cubicBezTo>
                <a:cubicBezTo>
                  <a:pt x="3515" y="4202"/>
                  <a:pt x="3524" y="4187"/>
                  <a:pt x="3524" y="4171"/>
                </a:cubicBezTo>
                <a:cubicBezTo>
                  <a:pt x="3524" y="4156"/>
                  <a:pt x="3533" y="4156"/>
                  <a:pt x="3533" y="4156"/>
                </a:cubicBezTo>
                <a:cubicBezTo>
                  <a:pt x="3551" y="4156"/>
                  <a:pt x="3560" y="4171"/>
                  <a:pt x="3579" y="4156"/>
                </a:cubicBezTo>
                <a:cubicBezTo>
                  <a:pt x="3588" y="4156"/>
                  <a:pt x="3597" y="4140"/>
                  <a:pt x="3588" y="4125"/>
                </a:cubicBezTo>
                <a:cubicBezTo>
                  <a:pt x="3579" y="4109"/>
                  <a:pt x="3569" y="4093"/>
                  <a:pt x="3560" y="4078"/>
                </a:cubicBezTo>
                <a:cubicBezTo>
                  <a:pt x="3551" y="4062"/>
                  <a:pt x="3533" y="4062"/>
                  <a:pt x="3515" y="4062"/>
                </a:cubicBezTo>
                <a:cubicBezTo>
                  <a:pt x="3478" y="4062"/>
                  <a:pt x="3441" y="4062"/>
                  <a:pt x="3405" y="4047"/>
                </a:cubicBezTo>
                <a:cubicBezTo>
                  <a:pt x="3405" y="4047"/>
                  <a:pt x="3405" y="4047"/>
                  <a:pt x="3405" y="4047"/>
                </a:cubicBezTo>
                <a:cubicBezTo>
                  <a:pt x="3405" y="4031"/>
                  <a:pt x="3405" y="4031"/>
                  <a:pt x="3414" y="4016"/>
                </a:cubicBezTo>
                <a:cubicBezTo>
                  <a:pt x="3414" y="4016"/>
                  <a:pt x="3423" y="4016"/>
                  <a:pt x="3423" y="4016"/>
                </a:cubicBezTo>
                <a:cubicBezTo>
                  <a:pt x="3469" y="4016"/>
                  <a:pt x="3505" y="4016"/>
                  <a:pt x="3542" y="4000"/>
                </a:cubicBezTo>
                <a:cubicBezTo>
                  <a:pt x="3579" y="4000"/>
                  <a:pt x="3606" y="4000"/>
                  <a:pt x="3634" y="3985"/>
                </a:cubicBezTo>
                <a:cubicBezTo>
                  <a:pt x="3661" y="3969"/>
                  <a:pt x="3679" y="3969"/>
                  <a:pt x="3707" y="3954"/>
                </a:cubicBezTo>
                <a:cubicBezTo>
                  <a:pt x="3716" y="3954"/>
                  <a:pt x="3725" y="3954"/>
                  <a:pt x="3734" y="3954"/>
                </a:cubicBezTo>
                <a:cubicBezTo>
                  <a:pt x="3734" y="3954"/>
                  <a:pt x="3743" y="3969"/>
                  <a:pt x="3743" y="3969"/>
                </a:cubicBezTo>
                <a:cubicBezTo>
                  <a:pt x="3743" y="3969"/>
                  <a:pt x="3743" y="3985"/>
                  <a:pt x="3743" y="3985"/>
                </a:cubicBezTo>
                <a:cubicBezTo>
                  <a:pt x="3716" y="4000"/>
                  <a:pt x="3698" y="4016"/>
                  <a:pt x="3670" y="4031"/>
                </a:cubicBezTo>
                <a:cubicBezTo>
                  <a:pt x="3670" y="4047"/>
                  <a:pt x="3661" y="4062"/>
                  <a:pt x="3670" y="4078"/>
                </a:cubicBezTo>
                <a:cubicBezTo>
                  <a:pt x="3670" y="4078"/>
                  <a:pt x="3670" y="4078"/>
                  <a:pt x="3670" y="4078"/>
                </a:cubicBezTo>
                <a:cubicBezTo>
                  <a:pt x="3679" y="4093"/>
                  <a:pt x="3679" y="4093"/>
                  <a:pt x="3688" y="4093"/>
                </a:cubicBezTo>
                <a:cubicBezTo>
                  <a:pt x="3716" y="4140"/>
                  <a:pt x="3753" y="4156"/>
                  <a:pt x="3789" y="4109"/>
                </a:cubicBezTo>
                <a:cubicBezTo>
                  <a:pt x="3798" y="4109"/>
                  <a:pt x="3798" y="4093"/>
                  <a:pt x="3798" y="4109"/>
                </a:cubicBezTo>
                <a:cubicBezTo>
                  <a:pt x="3807" y="4109"/>
                  <a:pt x="3807" y="4109"/>
                  <a:pt x="3807" y="4125"/>
                </a:cubicBezTo>
                <a:cubicBezTo>
                  <a:pt x="3798" y="4140"/>
                  <a:pt x="3798" y="4156"/>
                  <a:pt x="3789" y="4171"/>
                </a:cubicBezTo>
                <a:cubicBezTo>
                  <a:pt x="3780" y="4187"/>
                  <a:pt x="3771" y="4202"/>
                  <a:pt x="3762" y="4218"/>
                </a:cubicBezTo>
                <a:cubicBezTo>
                  <a:pt x="3753" y="4218"/>
                  <a:pt x="3753" y="4233"/>
                  <a:pt x="3743" y="4249"/>
                </a:cubicBezTo>
                <a:cubicBezTo>
                  <a:pt x="3734" y="4295"/>
                  <a:pt x="3725" y="4295"/>
                  <a:pt x="3707" y="4264"/>
                </a:cubicBezTo>
                <a:cubicBezTo>
                  <a:pt x="3688" y="4233"/>
                  <a:pt x="3670" y="4233"/>
                  <a:pt x="3643" y="4249"/>
                </a:cubicBezTo>
                <a:cubicBezTo>
                  <a:pt x="3634" y="4264"/>
                  <a:pt x="3624" y="4280"/>
                  <a:pt x="3624" y="4280"/>
                </a:cubicBezTo>
                <a:cubicBezTo>
                  <a:pt x="3624" y="4327"/>
                  <a:pt x="3606" y="4358"/>
                  <a:pt x="3579" y="4358"/>
                </a:cubicBezTo>
                <a:cubicBezTo>
                  <a:pt x="3579" y="4358"/>
                  <a:pt x="3579" y="4358"/>
                  <a:pt x="3579" y="4358"/>
                </a:cubicBezTo>
                <a:cubicBezTo>
                  <a:pt x="3579" y="4358"/>
                  <a:pt x="3579" y="4358"/>
                  <a:pt x="3579" y="4358"/>
                </a:cubicBezTo>
                <a:cubicBezTo>
                  <a:pt x="3569" y="4373"/>
                  <a:pt x="3560" y="4373"/>
                  <a:pt x="3551" y="4389"/>
                </a:cubicBezTo>
                <a:cubicBezTo>
                  <a:pt x="3551" y="4389"/>
                  <a:pt x="3551" y="4389"/>
                  <a:pt x="3551" y="4389"/>
                </a:cubicBezTo>
                <a:cubicBezTo>
                  <a:pt x="3542" y="4389"/>
                  <a:pt x="3542" y="4389"/>
                  <a:pt x="3542" y="4389"/>
                </a:cubicBezTo>
                <a:cubicBezTo>
                  <a:pt x="3542" y="4389"/>
                  <a:pt x="3542" y="4404"/>
                  <a:pt x="3533" y="4404"/>
                </a:cubicBezTo>
                <a:cubicBezTo>
                  <a:pt x="3533" y="4404"/>
                  <a:pt x="3533" y="4404"/>
                  <a:pt x="3533" y="4404"/>
                </a:cubicBezTo>
                <a:cubicBezTo>
                  <a:pt x="3533" y="4389"/>
                  <a:pt x="3542" y="4389"/>
                  <a:pt x="3542" y="4389"/>
                </a:cubicBezTo>
                <a:cubicBezTo>
                  <a:pt x="3542" y="4389"/>
                  <a:pt x="3542" y="4389"/>
                  <a:pt x="3542" y="4389"/>
                </a:cubicBezTo>
                <a:cubicBezTo>
                  <a:pt x="3551" y="4389"/>
                  <a:pt x="3551" y="4389"/>
                  <a:pt x="3551" y="4389"/>
                </a:cubicBezTo>
                <a:cubicBezTo>
                  <a:pt x="3560" y="4373"/>
                  <a:pt x="3569" y="4358"/>
                  <a:pt x="3579" y="4358"/>
                </a:cubicBezTo>
                <a:cubicBezTo>
                  <a:pt x="3579" y="4358"/>
                  <a:pt x="3579" y="4358"/>
                  <a:pt x="3579" y="4358"/>
                </a:cubicBezTo>
                <a:cubicBezTo>
                  <a:pt x="3579" y="4358"/>
                  <a:pt x="3579" y="4358"/>
                  <a:pt x="3579" y="4358"/>
                </a:cubicBezTo>
                <a:cubicBezTo>
                  <a:pt x="3588" y="4342"/>
                  <a:pt x="3588" y="4327"/>
                  <a:pt x="3597" y="4295"/>
                </a:cubicBezTo>
                <a:cubicBezTo>
                  <a:pt x="3597" y="4280"/>
                  <a:pt x="3579" y="4249"/>
                  <a:pt x="3569" y="4264"/>
                </a:cubicBezTo>
                <a:cubicBezTo>
                  <a:pt x="3551" y="4264"/>
                  <a:pt x="3542" y="4280"/>
                  <a:pt x="3524" y="4295"/>
                </a:cubicBezTo>
                <a:cubicBezTo>
                  <a:pt x="3515" y="4295"/>
                  <a:pt x="3505" y="4327"/>
                  <a:pt x="3496" y="4342"/>
                </a:cubicBezTo>
                <a:close/>
                <a:moveTo>
                  <a:pt x="3688" y="4420"/>
                </a:moveTo>
                <a:cubicBezTo>
                  <a:pt x="3679" y="4420"/>
                  <a:pt x="3679" y="4435"/>
                  <a:pt x="3670" y="4435"/>
                </a:cubicBezTo>
                <a:cubicBezTo>
                  <a:pt x="3670" y="4435"/>
                  <a:pt x="3670" y="4435"/>
                  <a:pt x="3670" y="4435"/>
                </a:cubicBezTo>
                <a:cubicBezTo>
                  <a:pt x="3670" y="4435"/>
                  <a:pt x="3670" y="4435"/>
                  <a:pt x="3670" y="4451"/>
                </a:cubicBezTo>
                <a:cubicBezTo>
                  <a:pt x="3670" y="4451"/>
                  <a:pt x="3670" y="4451"/>
                  <a:pt x="3670" y="4466"/>
                </a:cubicBezTo>
                <a:cubicBezTo>
                  <a:pt x="3661" y="4451"/>
                  <a:pt x="3670" y="4451"/>
                  <a:pt x="3670" y="4451"/>
                </a:cubicBezTo>
                <a:cubicBezTo>
                  <a:pt x="3670" y="4435"/>
                  <a:pt x="3670" y="4435"/>
                  <a:pt x="3670" y="4435"/>
                </a:cubicBezTo>
                <a:cubicBezTo>
                  <a:pt x="3670" y="4435"/>
                  <a:pt x="3670" y="4435"/>
                  <a:pt x="3670" y="4435"/>
                </a:cubicBezTo>
                <a:cubicBezTo>
                  <a:pt x="3679" y="4420"/>
                  <a:pt x="3679" y="4420"/>
                  <a:pt x="3679" y="4404"/>
                </a:cubicBezTo>
                <a:cubicBezTo>
                  <a:pt x="3679" y="4404"/>
                  <a:pt x="3688" y="4420"/>
                  <a:pt x="3688" y="4420"/>
                </a:cubicBezTo>
                <a:close/>
                <a:moveTo>
                  <a:pt x="3615" y="4839"/>
                </a:moveTo>
                <a:cubicBezTo>
                  <a:pt x="3615" y="4839"/>
                  <a:pt x="3615" y="4855"/>
                  <a:pt x="3615" y="4855"/>
                </a:cubicBezTo>
                <a:cubicBezTo>
                  <a:pt x="3588" y="4839"/>
                  <a:pt x="3579" y="4824"/>
                  <a:pt x="3579" y="4793"/>
                </a:cubicBezTo>
                <a:cubicBezTo>
                  <a:pt x="3569" y="4777"/>
                  <a:pt x="3579" y="4777"/>
                  <a:pt x="3588" y="4777"/>
                </a:cubicBezTo>
                <a:cubicBezTo>
                  <a:pt x="3588" y="4762"/>
                  <a:pt x="3597" y="4762"/>
                  <a:pt x="3597" y="4762"/>
                </a:cubicBezTo>
                <a:cubicBezTo>
                  <a:pt x="3606" y="4793"/>
                  <a:pt x="3615" y="4824"/>
                  <a:pt x="3615" y="4839"/>
                </a:cubicBezTo>
                <a:close/>
                <a:moveTo>
                  <a:pt x="3560" y="5554"/>
                </a:moveTo>
                <a:cubicBezTo>
                  <a:pt x="3560" y="5539"/>
                  <a:pt x="3560" y="5539"/>
                  <a:pt x="3560" y="5539"/>
                </a:cubicBezTo>
                <a:cubicBezTo>
                  <a:pt x="3569" y="5539"/>
                  <a:pt x="3569" y="5539"/>
                  <a:pt x="3569" y="5539"/>
                </a:cubicBezTo>
                <a:lnTo>
                  <a:pt x="3560" y="5554"/>
                </a:lnTo>
                <a:close/>
                <a:moveTo>
                  <a:pt x="3688" y="5958"/>
                </a:moveTo>
                <a:cubicBezTo>
                  <a:pt x="3688" y="5958"/>
                  <a:pt x="3679" y="5958"/>
                  <a:pt x="3679" y="5958"/>
                </a:cubicBezTo>
                <a:cubicBezTo>
                  <a:pt x="3679" y="5958"/>
                  <a:pt x="3679" y="5943"/>
                  <a:pt x="3679" y="5943"/>
                </a:cubicBezTo>
                <a:cubicBezTo>
                  <a:pt x="3679" y="5943"/>
                  <a:pt x="3679" y="5943"/>
                  <a:pt x="3679" y="5943"/>
                </a:cubicBezTo>
                <a:cubicBezTo>
                  <a:pt x="3688" y="5943"/>
                  <a:pt x="3688" y="5943"/>
                  <a:pt x="3688" y="5943"/>
                </a:cubicBezTo>
                <a:cubicBezTo>
                  <a:pt x="3688" y="5958"/>
                  <a:pt x="3688" y="5958"/>
                  <a:pt x="3688" y="5958"/>
                </a:cubicBezTo>
                <a:close/>
                <a:moveTo>
                  <a:pt x="3716" y="5352"/>
                </a:moveTo>
                <a:cubicBezTo>
                  <a:pt x="3707" y="5383"/>
                  <a:pt x="3698" y="5383"/>
                  <a:pt x="3679" y="5399"/>
                </a:cubicBezTo>
                <a:cubicBezTo>
                  <a:pt x="3652" y="5399"/>
                  <a:pt x="3634" y="5414"/>
                  <a:pt x="3606" y="5414"/>
                </a:cubicBezTo>
                <a:cubicBezTo>
                  <a:pt x="3588" y="5414"/>
                  <a:pt x="3569" y="5414"/>
                  <a:pt x="3560" y="5383"/>
                </a:cubicBezTo>
                <a:cubicBezTo>
                  <a:pt x="3551" y="5368"/>
                  <a:pt x="3542" y="5352"/>
                  <a:pt x="3533" y="5337"/>
                </a:cubicBezTo>
                <a:cubicBezTo>
                  <a:pt x="3533" y="5337"/>
                  <a:pt x="3533" y="5321"/>
                  <a:pt x="3533" y="5321"/>
                </a:cubicBezTo>
                <a:cubicBezTo>
                  <a:pt x="3533" y="5321"/>
                  <a:pt x="3542" y="5321"/>
                  <a:pt x="3542" y="5321"/>
                </a:cubicBezTo>
                <a:cubicBezTo>
                  <a:pt x="3551" y="5321"/>
                  <a:pt x="3560" y="5337"/>
                  <a:pt x="3569" y="5337"/>
                </a:cubicBezTo>
                <a:cubicBezTo>
                  <a:pt x="3579" y="5337"/>
                  <a:pt x="3588" y="5337"/>
                  <a:pt x="3597" y="5321"/>
                </a:cubicBezTo>
                <a:cubicBezTo>
                  <a:pt x="3606" y="5306"/>
                  <a:pt x="3615" y="5290"/>
                  <a:pt x="3624" y="5259"/>
                </a:cubicBezTo>
                <a:cubicBezTo>
                  <a:pt x="3634" y="5243"/>
                  <a:pt x="3652" y="5228"/>
                  <a:pt x="3670" y="5243"/>
                </a:cubicBezTo>
                <a:cubicBezTo>
                  <a:pt x="3670" y="5243"/>
                  <a:pt x="3679" y="5243"/>
                  <a:pt x="3679" y="5228"/>
                </a:cubicBezTo>
                <a:cubicBezTo>
                  <a:pt x="3698" y="5228"/>
                  <a:pt x="3707" y="5212"/>
                  <a:pt x="3698" y="5197"/>
                </a:cubicBezTo>
                <a:cubicBezTo>
                  <a:pt x="3698" y="5181"/>
                  <a:pt x="3698" y="5166"/>
                  <a:pt x="3698" y="5150"/>
                </a:cubicBezTo>
                <a:cubicBezTo>
                  <a:pt x="3698" y="5135"/>
                  <a:pt x="3688" y="5104"/>
                  <a:pt x="3688" y="5072"/>
                </a:cubicBezTo>
                <a:cubicBezTo>
                  <a:pt x="3688" y="5072"/>
                  <a:pt x="3688" y="5057"/>
                  <a:pt x="3698" y="5057"/>
                </a:cubicBezTo>
                <a:cubicBezTo>
                  <a:pt x="3698" y="5057"/>
                  <a:pt x="3698" y="5057"/>
                  <a:pt x="3698" y="5057"/>
                </a:cubicBezTo>
                <a:cubicBezTo>
                  <a:pt x="3725" y="5088"/>
                  <a:pt x="3743" y="5135"/>
                  <a:pt x="3753" y="5181"/>
                </a:cubicBezTo>
                <a:cubicBezTo>
                  <a:pt x="3762" y="5197"/>
                  <a:pt x="3771" y="5212"/>
                  <a:pt x="3789" y="5212"/>
                </a:cubicBezTo>
                <a:cubicBezTo>
                  <a:pt x="3826" y="5212"/>
                  <a:pt x="3862" y="5197"/>
                  <a:pt x="3890" y="5166"/>
                </a:cubicBezTo>
                <a:cubicBezTo>
                  <a:pt x="3908" y="5119"/>
                  <a:pt x="3945" y="5104"/>
                  <a:pt x="3972" y="5104"/>
                </a:cubicBezTo>
                <a:cubicBezTo>
                  <a:pt x="3981" y="5088"/>
                  <a:pt x="4000" y="5104"/>
                  <a:pt x="4009" y="5104"/>
                </a:cubicBezTo>
                <a:cubicBezTo>
                  <a:pt x="4009" y="5104"/>
                  <a:pt x="4009" y="5104"/>
                  <a:pt x="4009" y="5104"/>
                </a:cubicBezTo>
                <a:cubicBezTo>
                  <a:pt x="4009" y="5088"/>
                  <a:pt x="4009" y="5088"/>
                  <a:pt x="4018" y="5088"/>
                </a:cubicBezTo>
                <a:cubicBezTo>
                  <a:pt x="4018" y="5088"/>
                  <a:pt x="4009" y="5104"/>
                  <a:pt x="4009" y="5104"/>
                </a:cubicBezTo>
                <a:cubicBezTo>
                  <a:pt x="4009" y="5104"/>
                  <a:pt x="4009" y="5104"/>
                  <a:pt x="4009" y="5104"/>
                </a:cubicBezTo>
                <a:cubicBezTo>
                  <a:pt x="4009" y="5119"/>
                  <a:pt x="4000" y="5135"/>
                  <a:pt x="3991" y="5135"/>
                </a:cubicBezTo>
                <a:cubicBezTo>
                  <a:pt x="3981" y="5150"/>
                  <a:pt x="3972" y="5166"/>
                  <a:pt x="3954" y="5166"/>
                </a:cubicBezTo>
                <a:cubicBezTo>
                  <a:pt x="3926" y="5197"/>
                  <a:pt x="3908" y="5212"/>
                  <a:pt x="3881" y="5243"/>
                </a:cubicBezTo>
                <a:cubicBezTo>
                  <a:pt x="3853" y="5274"/>
                  <a:pt x="3817" y="5306"/>
                  <a:pt x="3789" y="5321"/>
                </a:cubicBezTo>
                <a:cubicBezTo>
                  <a:pt x="3789" y="5337"/>
                  <a:pt x="3780" y="5337"/>
                  <a:pt x="3771" y="5321"/>
                </a:cubicBezTo>
                <a:cubicBezTo>
                  <a:pt x="3753" y="5306"/>
                  <a:pt x="3734" y="5321"/>
                  <a:pt x="3716" y="5352"/>
                </a:cubicBezTo>
                <a:close/>
                <a:moveTo>
                  <a:pt x="3771" y="6518"/>
                </a:moveTo>
                <a:cubicBezTo>
                  <a:pt x="3771" y="6518"/>
                  <a:pt x="3771" y="6518"/>
                  <a:pt x="3771" y="6502"/>
                </a:cubicBezTo>
                <a:cubicBezTo>
                  <a:pt x="3771" y="6502"/>
                  <a:pt x="3762" y="6502"/>
                  <a:pt x="3762" y="6487"/>
                </a:cubicBezTo>
                <a:cubicBezTo>
                  <a:pt x="3762" y="6502"/>
                  <a:pt x="3771" y="6502"/>
                  <a:pt x="3771" y="6502"/>
                </a:cubicBezTo>
                <a:cubicBezTo>
                  <a:pt x="3771" y="6502"/>
                  <a:pt x="3780" y="6518"/>
                  <a:pt x="3771" y="6518"/>
                </a:cubicBezTo>
                <a:close/>
                <a:moveTo>
                  <a:pt x="3780" y="5958"/>
                </a:moveTo>
                <a:cubicBezTo>
                  <a:pt x="3780" y="5958"/>
                  <a:pt x="3771" y="5943"/>
                  <a:pt x="3771" y="5943"/>
                </a:cubicBezTo>
                <a:cubicBezTo>
                  <a:pt x="3771" y="5943"/>
                  <a:pt x="3771" y="5943"/>
                  <a:pt x="3771" y="5943"/>
                </a:cubicBezTo>
                <a:cubicBezTo>
                  <a:pt x="3780" y="5927"/>
                  <a:pt x="3780" y="5896"/>
                  <a:pt x="3789" y="5896"/>
                </a:cubicBezTo>
                <a:cubicBezTo>
                  <a:pt x="3817" y="5865"/>
                  <a:pt x="3853" y="5834"/>
                  <a:pt x="3881" y="5803"/>
                </a:cubicBezTo>
                <a:cubicBezTo>
                  <a:pt x="3881" y="5803"/>
                  <a:pt x="3890" y="5803"/>
                  <a:pt x="3890" y="5818"/>
                </a:cubicBezTo>
                <a:cubicBezTo>
                  <a:pt x="3908" y="5834"/>
                  <a:pt x="3926" y="5849"/>
                  <a:pt x="3945" y="5849"/>
                </a:cubicBezTo>
                <a:cubicBezTo>
                  <a:pt x="3945" y="5849"/>
                  <a:pt x="3945" y="5865"/>
                  <a:pt x="3945" y="5865"/>
                </a:cubicBezTo>
                <a:cubicBezTo>
                  <a:pt x="3945" y="5865"/>
                  <a:pt x="3945" y="5880"/>
                  <a:pt x="3945" y="5880"/>
                </a:cubicBezTo>
                <a:cubicBezTo>
                  <a:pt x="3926" y="5880"/>
                  <a:pt x="3908" y="5880"/>
                  <a:pt x="3890" y="5896"/>
                </a:cubicBezTo>
                <a:cubicBezTo>
                  <a:pt x="3890" y="5880"/>
                  <a:pt x="3890" y="5880"/>
                  <a:pt x="3890" y="5880"/>
                </a:cubicBezTo>
                <a:cubicBezTo>
                  <a:pt x="3881" y="5880"/>
                  <a:pt x="3872" y="5880"/>
                  <a:pt x="3862" y="5880"/>
                </a:cubicBezTo>
                <a:cubicBezTo>
                  <a:pt x="3844" y="5880"/>
                  <a:pt x="3817" y="5896"/>
                  <a:pt x="3798" y="5927"/>
                </a:cubicBezTo>
                <a:cubicBezTo>
                  <a:pt x="3798" y="5943"/>
                  <a:pt x="3789" y="5943"/>
                  <a:pt x="3780" y="5958"/>
                </a:cubicBezTo>
                <a:close/>
                <a:moveTo>
                  <a:pt x="4613" y="12967"/>
                </a:moveTo>
                <a:cubicBezTo>
                  <a:pt x="4613" y="12967"/>
                  <a:pt x="4613" y="12982"/>
                  <a:pt x="4613" y="12982"/>
                </a:cubicBezTo>
                <a:cubicBezTo>
                  <a:pt x="4595" y="12982"/>
                  <a:pt x="4576" y="12967"/>
                  <a:pt x="4576" y="12935"/>
                </a:cubicBezTo>
                <a:cubicBezTo>
                  <a:pt x="4576" y="12935"/>
                  <a:pt x="4585" y="12935"/>
                  <a:pt x="4585" y="12935"/>
                </a:cubicBezTo>
                <a:cubicBezTo>
                  <a:pt x="4595" y="12920"/>
                  <a:pt x="4613" y="12935"/>
                  <a:pt x="4613" y="12951"/>
                </a:cubicBezTo>
                <a:cubicBezTo>
                  <a:pt x="4613" y="12967"/>
                  <a:pt x="4613" y="12967"/>
                  <a:pt x="4613" y="12967"/>
                </a:cubicBezTo>
                <a:close/>
                <a:moveTo>
                  <a:pt x="5510" y="13200"/>
                </a:moveTo>
                <a:cubicBezTo>
                  <a:pt x="5510" y="13200"/>
                  <a:pt x="5501" y="13231"/>
                  <a:pt x="5501" y="13215"/>
                </a:cubicBezTo>
                <a:cubicBezTo>
                  <a:pt x="5492" y="13215"/>
                  <a:pt x="5492" y="13215"/>
                  <a:pt x="5482" y="13200"/>
                </a:cubicBezTo>
                <a:cubicBezTo>
                  <a:pt x="5473" y="13169"/>
                  <a:pt x="5473" y="13153"/>
                  <a:pt x="5501" y="13106"/>
                </a:cubicBezTo>
                <a:cubicBezTo>
                  <a:pt x="5501" y="13106"/>
                  <a:pt x="5510" y="13106"/>
                  <a:pt x="5510" y="13106"/>
                </a:cubicBezTo>
                <a:cubicBezTo>
                  <a:pt x="5510" y="13106"/>
                  <a:pt x="5510" y="13122"/>
                  <a:pt x="5510" y="13122"/>
                </a:cubicBezTo>
                <a:cubicBezTo>
                  <a:pt x="5519" y="13137"/>
                  <a:pt x="5519" y="13137"/>
                  <a:pt x="5519" y="13169"/>
                </a:cubicBezTo>
                <a:cubicBezTo>
                  <a:pt x="5519" y="13169"/>
                  <a:pt x="5519" y="13184"/>
                  <a:pt x="5510" y="13200"/>
                </a:cubicBezTo>
                <a:close/>
                <a:moveTo>
                  <a:pt x="5675" y="20472"/>
                </a:moveTo>
                <a:cubicBezTo>
                  <a:pt x="5675" y="20472"/>
                  <a:pt x="5665" y="20472"/>
                  <a:pt x="5665" y="20472"/>
                </a:cubicBezTo>
                <a:cubicBezTo>
                  <a:pt x="5665" y="20472"/>
                  <a:pt x="5665" y="20472"/>
                  <a:pt x="5665" y="20457"/>
                </a:cubicBezTo>
                <a:cubicBezTo>
                  <a:pt x="5675" y="20457"/>
                  <a:pt x="5675" y="20457"/>
                  <a:pt x="5675" y="20472"/>
                </a:cubicBezTo>
                <a:cubicBezTo>
                  <a:pt x="5675" y="20472"/>
                  <a:pt x="5675" y="20472"/>
                  <a:pt x="5675" y="20472"/>
                </a:cubicBezTo>
                <a:close/>
                <a:moveTo>
                  <a:pt x="5693" y="16152"/>
                </a:moveTo>
                <a:cubicBezTo>
                  <a:pt x="5693" y="16152"/>
                  <a:pt x="5693" y="16152"/>
                  <a:pt x="5693" y="16152"/>
                </a:cubicBezTo>
                <a:cubicBezTo>
                  <a:pt x="5665" y="16152"/>
                  <a:pt x="5656" y="16121"/>
                  <a:pt x="5638" y="16090"/>
                </a:cubicBezTo>
                <a:cubicBezTo>
                  <a:pt x="5638" y="16090"/>
                  <a:pt x="5638" y="16074"/>
                  <a:pt x="5638" y="16059"/>
                </a:cubicBezTo>
                <a:cubicBezTo>
                  <a:pt x="5647" y="16059"/>
                  <a:pt x="5647" y="16059"/>
                  <a:pt x="5647" y="16059"/>
                </a:cubicBezTo>
                <a:cubicBezTo>
                  <a:pt x="5665" y="16090"/>
                  <a:pt x="5684" y="16106"/>
                  <a:pt x="5693" y="16152"/>
                </a:cubicBezTo>
                <a:cubicBezTo>
                  <a:pt x="5693" y="16152"/>
                  <a:pt x="5693" y="16152"/>
                  <a:pt x="5693" y="16152"/>
                </a:cubicBezTo>
                <a:cubicBezTo>
                  <a:pt x="5693" y="16152"/>
                  <a:pt x="5702" y="16152"/>
                  <a:pt x="5702" y="16152"/>
                </a:cubicBezTo>
                <a:cubicBezTo>
                  <a:pt x="5693" y="16152"/>
                  <a:pt x="5693" y="16152"/>
                  <a:pt x="5693" y="16152"/>
                </a:cubicBezTo>
                <a:close/>
                <a:moveTo>
                  <a:pt x="5839" y="20985"/>
                </a:moveTo>
                <a:cubicBezTo>
                  <a:pt x="5839" y="21000"/>
                  <a:pt x="5839" y="21000"/>
                  <a:pt x="5839" y="21000"/>
                </a:cubicBezTo>
                <a:cubicBezTo>
                  <a:pt x="5839" y="21000"/>
                  <a:pt x="5839" y="21000"/>
                  <a:pt x="5839" y="21000"/>
                </a:cubicBezTo>
                <a:cubicBezTo>
                  <a:pt x="5839" y="21000"/>
                  <a:pt x="5839" y="21000"/>
                  <a:pt x="5839" y="21000"/>
                </a:cubicBezTo>
                <a:cubicBezTo>
                  <a:pt x="5839" y="21000"/>
                  <a:pt x="5839" y="21000"/>
                  <a:pt x="5839" y="20985"/>
                </a:cubicBezTo>
                <a:cubicBezTo>
                  <a:pt x="5839" y="20985"/>
                  <a:pt x="5839" y="20985"/>
                  <a:pt x="5839" y="20985"/>
                </a:cubicBezTo>
                <a:cubicBezTo>
                  <a:pt x="5848" y="20985"/>
                  <a:pt x="5848" y="20985"/>
                  <a:pt x="5839" y="20985"/>
                </a:cubicBezTo>
                <a:close/>
                <a:moveTo>
                  <a:pt x="5885" y="21125"/>
                </a:moveTo>
                <a:cubicBezTo>
                  <a:pt x="5876" y="21125"/>
                  <a:pt x="5876" y="21140"/>
                  <a:pt x="5867" y="21140"/>
                </a:cubicBezTo>
                <a:cubicBezTo>
                  <a:pt x="5867" y="21140"/>
                  <a:pt x="5867" y="21140"/>
                  <a:pt x="5867" y="21140"/>
                </a:cubicBezTo>
                <a:cubicBezTo>
                  <a:pt x="5858" y="21125"/>
                  <a:pt x="5867" y="21109"/>
                  <a:pt x="5867" y="21109"/>
                </a:cubicBezTo>
                <a:cubicBezTo>
                  <a:pt x="5876" y="21109"/>
                  <a:pt x="5876" y="21125"/>
                  <a:pt x="5885" y="21125"/>
                </a:cubicBezTo>
                <a:cubicBezTo>
                  <a:pt x="5885" y="21125"/>
                  <a:pt x="5885" y="21125"/>
                  <a:pt x="5885" y="21125"/>
                </a:cubicBezTo>
                <a:close/>
                <a:moveTo>
                  <a:pt x="5894" y="21280"/>
                </a:moveTo>
                <a:cubicBezTo>
                  <a:pt x="5894" y="21280"/>
                  <a:pt x="5894" y="21280"/>
                  <a:pt x="5894" y="21280"/>
                </a:cubicBezTo>
                <a:cubicBezTo>
                  <a:pt x="5894" y="21280"/>
                  <a:pt x="5903" y="21280"/>
                  <a:pt x="5903" y="21280"/>
                </a:cubicBezTo>
                <a:cubicBezTo>
                  <a:pt x="5903" y="21280"/>
                  <a:pt x="5903" y="21280"/>
                  <a:pt x="5903" y="21280"/>
                </a:cubicBezTo>
                <a:cubicBezTo>
                  <a:pt x="5903" y="21280"/>
                  <a:pt x="5903" y="21280"/>
                  <a:pt x="5894" y="21280"/>
                </a:cubicBezTo>
                <a:close/>
                <a:moveTo>
                  <a:pt x="5940" y="21187"/>
                </a:moveTo>
                <a:cubicBezTo>
                  <a:pt x="5940" y="21187"/>
                  <a:pt x="5940" y="21187"/>
                  <a:pt x="5940" y="21187"/>
                </a:cubicBezTo>
                <a:cubicBezTo>
                  <a:pt x="5931" y="21187"/>
                  <a:pt x="5931" y="21187"/>
                  <a:pt x="5931" y="21187"/>
                </a:cubicBezTo>
                <a:cubicBezTo>
                  <a:pt x="5931" y="21203"/>
                  <a:pt x="5931" y="21203"/>
                  <a:pt x="5922" y="21203"/>
                </a:cubicBezTo>
                <a:cubicBezTo>
                  <a:pt x="5922" y="21218"/>
                  <a:pt x="5922" y="21218"/>
                  <a:pt x="5922" y="21218"/>
                </a:cubicBezTo>
                <a:cubicBezTo>
                  <a:pt x="5913" y="21218"/>
                  <a:pt x="5913" y="21218"/>
                  <a:pt x="5913" y="21218"/>
                </a:cubicBezTo>
                <a:cubicBezTo>
                  <a:pt x="5922" y="21218"/>
                  <a:pt x="5922" y="21218"/>
                  <a:pt x="5922" y="21218"/>
                </a:cubicBezTo>
                <a:cubicBezTo>
                  <a:pt x="5922" y="21218"/>
                  <a:pt x="5922" y="21203"/>
                  <a:pt x="5922" y="21203"/>
                </a:cubicBezTo>
                <a:cubicBezTo>
                  <a:pt x="5922" y="21203"/>
                  <a:pt x="5931" y="21187"/>
                  <a:pt x="5931" y="21187"/>
                </a:cubicBezTo>
                <a:cubicBezTo>
                  <a:pt x="5931" y="21187"/>
                  <a:pt x="5931" y="21187"/>
                  <a:pt x="5931" y="21187"/>
                </a:cubicBezTo>
                <a:cubicBezTo>
                  <a:pt x="5940" y="21187"/>
                  <a:pt x="5940" y="21187"/>
                  <a:pt x="5940" y="21187"/>
                </a:cubicBezTo>
                <a:cubicBezTo>
                  <a:pt x="5940" y="21187"/>
                  <a:pt x="5940" y="21171"/>
                  <a:pt x="5940" y="21171"/>
                </a:cubicBezTo>
                <a:cubicBezTo>
                  <a:pt x="5940" y="21187"/>
                  <a:pt x="5940" y="21187"/>
                  <a:pt x="5940" y="21187"/>
                </a:cubicBezTo>
                <a:close/>
                <a:moveTo>
                  <a:pt x="6050" y="21249"/>
                </a:moveTo>
                <a:cubicBezTo>
                  <a:pt x="6059" y="21249"/>
                  <a:pt x="6059" y="21249"/>
                  <a:pt x="6068" y="21249"/>
                </a:cubicBezTo>
                <a:cubicBezTo>
                  <a:pt x="6068" y="21265"/>
                  <a:pt x="6068" y="21265"/>
                  <a:pt x="6059" y="21265"/>
                </a:cubicBezTo>
                <a:cubicBezTo>
                  <a:pt x="6059" y="21280"/>
                  <a:pt x="6059" y="21280"/>
                  <a:pt x="6050" y="21280"/>
                </a:cubicBezTo>
                <a:cubicBezTo>
                  <a:pt x="6050" y="21280"/>
                  <a:pt x="6050" y="21280"/>
                  <a:pt x="6041" y="21280"/>
                </a:cubicBezTo>
                <a:cubicBezTo>
                  <a:pt x="6041" y="21280"/>
                  <a:pt x="6041" y="21265"/>
                  <a:pt x="6050" y="21249"/>
                </a:cubicBezTo>
                <a:close/>
                <a:moveTo>
                  <a:pt x="6004" y="21342"/>
                </a:moveTo>
                <a:cubicBezTo>
                  <a:pt x="6004" y="21358"/>
                  <a:pt x="6004" y="21358"/>
                  <a:pt x="6004" y="21358"/>
                </a:cubicBezTo>
                <a:cubicBezTo>
                  <a:pt x="6013" y="21358"/>
                  <a:pt x="6022" y="21373"/>
                  <a:pt x="6032" y="21389"/>
                </a:cubicBezTo>
                <a:cubicBezTo>
                  <a:pt x="6032" y="21389"/>
                  <a:pt x="6032" y="21389"/>
                  <a:pt x="6032" y="21389"/>
                </a:cubicBezTo>
                <a:cubicBezTo>
                  <a:pt x="6032" y="21389"/>
                  <a:pt x="6032" y="21373"/>
                  <a:pt x="6032" y="21373"/>
                </a:cubicBezTo>
                <a:cubicBezTo>
                  <a:pt x="6032" y="21373"/>
                  <a:pt x="6032" y="21373"/>
                  <a:pt x="6032" y="21358"/>
                </a:cubicBezTo>
                <a:cubicBezTo>
                  <a:pt x="6032" y="21358"/>
                  <a:pt x="6041" y="21342"/>
                  <a:pt x="6041" y="21342"/>
                </a:cubicBezTo>
                <a:cubicBezTo>
                  <a:pt x="6050" y="21342"/>
                  <a:pt x="6050" y="21358"/>
                  <a:pt x="6050" y="21358"/>
                </a:cubicBezTo>
                <a:cubicBezTo>
                  <a:pt x="6059" y="21358"/>
                  <a:pt x="6050" y="21373"/>
                  <a:pt x="6050" y="21373"/>
                </a:cubicBezTo>
                <a:cubicBezTo>
                  <a:pt x="6041" y="21373"/>
                  <a:pt x="6041" y="21373"/>
                  <a:pt x="6032" y="21373"/>
                </a:cubicBezTo>
                <a:cubicBezTo>
                  <a:pt x="6032" y="21389"/>
                  <a:pt x="6032" y="21389"/>
                  <a:pt x="6032" y="21389"/>
                </a:cubicBezTo>
                <a:cubicBezTo>
                  <a:pt x="6032" y="21389"/>
                  <a:pt x="6032" y="21389"/>
                  <a:pt x="6032" y="21389"/>
                </a:cubicBezTo>
                <a:cubicBezTo>
                  <a:pt x="6032" y="21389"/>
                  <a:pt x="6022" y="21389"/>
                  <a:pt x="6022" y="21389"/>
                </a:cubicBezTo>
                <a:cubicBezTo>
                  <a:pt x="6013" y="21389"/>
                  <a:pt x="6004" y="21389"/>
                  <a:pt x="6004" y="21373"/>
                </a:cubicBezTo>
                <a:cubicBezTo>
                  <a:pt x="6004" y="21373"/>
                  <a:pt x="6004" y="21358"/>
                  <a:pt x="6004" y="21358"/>
                </a:cubicBezTo>
                <a:cubicBezTo>
                  <a:pt x="6004" y="21358"/>
                  <a:pt x="6004" y="21358"/>
                  <a:pt x="5995" y="21358"/>
                </a:cubicBezTo>
                <a:cubicBezTo>
                  <a:pt x="5995" y="21358"/>
                  <a:pt x="5995" y="21342"/>
                  <a:pt x="5995" y="21342"/>
                </a:cubicBezTo>
                <a:cubicBezTo>
                  <a:pt x="5995" y="21342"/>
                  <a:pt x="5986" y="21342"/>
                  <a:pt x="5986" y="21342"/>
                </a:cubicBezTo>
                <a:cubicBezTo>
                  <a:pt x="5986" y="21327"/>
                  <a:pt x="5995" y="21327"/>
                  <a:pt x="5995" y="21327"/>
                </a:cubicBezTo>
                <a:cubicBezTo>
                  <a:pt x="5995" y="21342"/>
                  <a:pt x="5995" y="21342"/>
                  <a:pt x="5995" y="21342"/>
                </a:cubicBezTo>
                <a:cubicBezTo>
                  <a:pt x="5995" y="21342"/>
                  <a:pt x="6004" y="21342"/>
                  <a:pt x="6004" y="21342"/>
                </a:cubicBezTo>
                <a:close/>
                <a:moveTo>
                  <a:pt x="6068" y="13464"/>
                </a:moveTo>
                <a:cubicBezTo>
                  <a:pt x="6077" y="13448"/>
                  <a:pt x="6077" y="13448"/>
                  <a:pt x="6077" y="13448"/>
                </a:cubicBezTo>
                <a:cubicBezTo>
                  <a:pt x="6077" y="13464"/>
                  <a:pt x="6077" y="13464"/>
                  <a:pt x="6077" y="13464"/>
                </a:cubicBezTo>
                <a:lnTo>
                  <a:pt x="6068" y="13464"/>
                </a:lnTo>
                <a:close/>
                <a:moveTo>
                  <a:pt x="6187" y="17908"/>
                </a:moveTo>
                <a:cubicBezTo>
                  <a:pt x="6187" y="17908"/>
                  <a:pt x="6178" y="17908"/>
                  <a:pt x="6178" y="17908"/>
                </a:cubicBezTo>
                <a:cubicBezTo>
                  <a:pt x="6178" y="17908"/>
                  <a:pt x="6178" y="17893"/>
                  <a:pt x="6187" y="17893"/>
                </a:cubicBezTo>
                <a:cubicBezTo>
                  <a:pt x="6187" y="17893"/>
                  <a:pt x="6187" y="17893"/>
                  <a:pt x="6187" y="17893"/>
                </a:cubicBezTo>
                <a:cubicBezTo>
                  <a:pt x="6196" y="17893"/>
                  <a:pt x="6196" y="17908"/>
                  <a:pt x="6196" y="17908"/>
                </a:cubicBezTo>
                <a:cubicBezTo>
                  <a:pt x="6196" y="17908"/>
                  <a:pt x="6196" y="17908"/>
                  <a:pt x="6187" y="17908"/>
                </a:cubicBezTo>
                <a:close/>
                <a:moveTo>
                  <a:pt x="6562" y="13712"/>
                </a:moveTo>
                <a:cubicBezTo>
                  <a:pt x="6553" y="13712"/>
                  <a:pt x="6553" y="13712"/>
                  <a:pt x="6553" y="13712"/>
                </a:cubicBezTo>
                <a:cubicBezTo>
                  <a:pt x="6562" y="13697"/>
                  <a:pt x="6562" y="13697"/>
                  <a:pt x="6572" y="13697"/>
                </a:cubicBezTo>
                <a:cubicBezTo>
                  <a:pt x="6572" y="13697"/>
                  <a:pt x="6572" y="13712"/>
                  <a:pt x="6572" y="13712"/>
                </a:cubicBezTo>
                <a:cubicBezTo>
                  <a:pt x="6572" y="13712"/>
                  <a:pt x="6562" y="13728"/>
                  <a:pt x="6562" y="13712"/>
                </a:cubicBezTo>
                <a:close/>
                <a:moveTo>
                  <a:pt x="6874" y="14350"/>
                </a:moveTo>
                <a:cubicBezTo>
                  <a:pt x="6864" y="14365"/>
                  <a:pt x="6855" y="14365"/>
                  <a:pt x="6846" y="14365"/>
                </a:cubicBezTo>
                <a:cubicBezTo>
                  <a:pt x="6837" y="14350"/>
                  <a:pt x="6837" y="14334"/>
                  <a:pt x="6837" y="14334"/>
                </a:cubicBezTo>
                <a:cubicBezTo>
                  <a:pt x="6846" y="14318"/>
                  <a:pt x="6846" y="14303"/>
                  <a:pt x="6846" y="14303"/>
                </a:cubicBezTo>
                <a:cubicBezTo>
                  <a:pt x="6846" y="14303"/>
                  <a:pt x="6846" y="14318"/>
                  <a:pt x="6855" y="14318"/>
                </a:cubicBezTo>
                <a:cubicBezTo>
                  <a:pt x="6855" y="14334"/>
                  <a:pt x="6864" y="14334"/>
                  <a:pt x="6874" y="14334"/>
                </a:cubicBezTo>
                <a:cubicBezTo>
                  <a:pt x="6874" y="14334"/>
                  <a:pt x="6874" y="14334"/>
                  <a:pt x="6883" y="14334"/>
                </a:cubicBezTo>
                <a:cubicBezTo>
                  <a:pt x="6874" y="14334"/>
                  <a:pt x="6874" y="14350"/>
                  <a:pt x="6874" y="14350"/>
                </a:cubicBezTo>
                <a:close/>
                <a:moveTo>
                  <a:pt x="6947" y="14505"/>
                </a:moveTo>
                <a:cubicBezTo>
                  <a:pt x="6947" y="14505"/>
                  <a:pt x="6947" y="14489"/>
                  <a:pt x="6956" y="14489"/>
                </a:cubicBezTo>
                <a:cubicBezTo>
                  <a:pt x="6956" y="14489"/>
                  <a:pt x="6956" y="14489"/>
                  <a:pt x="6965" y="14489"/>
                </a:cubicBezTo>
                <a:cubicBezTo>
                  <a:pt x="6965" y="14489"/>
                  <a:pt x="6965" y="14489"/>
                  <a:pt x="6965" y="14489"/>
                </a:cubicBezTo>
                <a:cubicBezTo>
                  <a:pt x="6965" y="14489"/>
                  <a:pt x="6965" y="14505"/>
                  <a:pt x="6965" y="14505"/>
                </a:cubicBezTo>
                <a:cubicBezTo>
                  <a:pt x="6956" y="14505"/>
                  <a:pt x="6956" y="14505"/>
                  <a:pt x="6947" y="14505"/>
                </a:cubicBezTo>
                <a:close/>
                <a:moveTo>
                  <a:pt x="6974" y="14816"/>
                </a:moveTo>
                <a:cubicBezTo>
                  <a:pt x="6974" y="14816"/>
                  <a:pt x="6965" y="14816"/>
                  <a:pt x="6965" y="14816"/>
                </a:cubicBezTo>
                <a:cubicBezTo>
                  <a:pt x="6965" y="14800"/>
                  <a:pt x="6956" y="14785"/>
                  <a:pt x="6956" y="14769"/>
                </a:cubicBezTo>
                <a:cubicBezTo>
                  <a:pt x="6956" y="14769"/>
                  <a:pt x="6956" y="14754"/>
                  <a:pt x="6956" y="14754"/>
                </a:cubicBezTo>
                <a:cubicBezTo>
                  <a:pt x="6956" y="14754"/>
                  <a:pt x="6965" y="14754"/>
                  <a:pt x="6965" y="14769"/>
                </a:cubicBezTo>
                <a:cubicBezTo>
                  <a:pt x="6965" y="14769"/>
                  <a:pt x="6974" y="14785"/>
                  <a:pt x="6974" y="14800"/>
                </a:cubicBezTo>
                <a:cubicBezTo>
                  <a:pt x="6974" y="14800"/>
                  <a:pt x="6974" y="14800"/>
                  <a:pt x="6974" y="14816"/>
                </a:cubicBezTo>
                <a:close/>
                <a:moveTo>
                  <a:pt x="7029" y="16385"/>
                </a:moveTo>
                <a:cubicBezTo>
                  <a:pt x="7020" y="16385"/>
                  <a:pt x="7020" y="16385"/>
                  <a:pt x="7020" y="16385"/>
                </a:cubicBezTo>
                <a:cubicBezTo>
                  <a:pt x="7029" y="16370"/>
                  <a:pt x="7029" y="16370"/>
                  <a:pt x="7029" y="16370"/>
                </a:cubicBezTo>
                <a:lnTo>
                  <a:pt x="7029" y="16385"/>
                </a:lnTo>
                <a:close/>
                <a:moveTo>
                  <a:pt x="2599" y="7497"/>
                </a:moveTo>
                <a:cubicBezTo>
                  <a:pt x="2599" y="7497"/>
                  <a:pt x="2599" y="7481"/>
                  <a:pt x="2599" y="7481"/>
                </a:cubicBezTo>
                <a:cubicBezTo>
                  <a:pt x="2599" y="7497"/>
                  <a:pt x="2599" y="7497"/>
                  <a:pt x="2599" y="7497"/>
                </a:cubicBezTo>
                <a:cubicBezTo>
                  <a:pt x="2599" y="7497"/>
                  <a:pt x="2599" y="7497"/>
                  <a:pt x="2599" y="7497"/>
                </a:cubicBezTo>
                <a:cubicBezTo>
                  <a:pt x="2599" y="7497"/>
                  <a:pt x="2599" y="7497"/>
                  <a:pt x="2599" y="7497"/>
                </a:cubicBezTo>
                <a:close/>
                <a:moveTo>
                  <a:pt x="7395" y="4637"/>
                </a:moveTo>
                <a:cubicBezTo>
                  <a:pt x="7395" y="4637"/>
                  <a:pt x="7395" y="4637"/>
                  <a:pt x="7395" y="4637"/>
                </a:cubicBezTo>
                <a:cubicBezTo>
                  <a:pt x="7395" y="4637"/>
                  <a:pt x="7395" y="4637"/>
                  <a:pt x="7395" y="4637"/>
                </a:cubicBezTo>
                <a:close/>
                <a:moveTo>
                  <a:pt x="9015" y="4544"/>
                </a:moveTo>
                <a:cubicBezTo>
                  <a:pt x="9015" y="4529"/>
                  <a:pt x="9015" y="4529"/>
                  <a:pt x="9015" y="4513"/>
                </a:cubicBezTo>
                <a:cubicBezTo>
                  <a:pt x="9015" y="4513"/>
                  <a:pt x="9015" y="4513"/>
                  <a:pt x="9006" y="4513"/>
                </a:cubicBezTo>
                <a:cubicBezTo>
                  <a:pt x="8979" y="4482"/>
                  <a:pt x="8942" y="4497"/>
                  <a:pt x="8915" y="4466"/>
                </a:cubicBezTo>
                <a:cubicBezTo>
                  <a:pt x="8896" y="4451"/>
                  <a:pt x="8869" y="4451"/>
                  <a:pt x="8851" y="4466"/>
                </a:cubicBezTo>
                <a:cubicBezTo>
                  <a:pt x="8841" y="4466"/>
                  <a:pt x="8841" y="4466"/>
                  <a:pt x="8832" y="4451"/>
                </a:cubicBezTo>
                <a:cubicBezTo>
                  <a:pt x="8832" y="4451"/>
                  <a:pt x="8832" y="4451"/>
                  <a:pt x="8823" y="4451"/>
                </a:cubicBezTo>
                <a:cubicBezTo>
                  <a:pt x="8823" y="4435"/>
                  <a:pt x="8823" y="4435"/>
                  <a:pt x="8832" y="4420"/>
                </a:cubicBezTo>
                <a:cubicBezTo>
                  <a:pt x="8841" y="4420"/>
                  <a:pt x="8851" y="4420"/>
                  <a:pt x="8869" y="4404"/>
                </a:cubicBezTo>
                <a:cubicBezTo>
                  <a:pt x="8878" y="4389"/>
                  <a:pt x="8887" y="4373"/>
                  <a:pt x="8887" y="4342"/>
                </a:cubicBezTo>
                <a:cubicBezTo>
                  <a:pt x="8887" y="4311"/>
                  <a:pt x="8887" y="4280"/>
                  <a:pt x="8878" y="4264"/>
                </a:cubicBezTo>
                <a:cubicBezTo>
                  <a:pt x="8878" y="4249"/>
                  <a:pt x="8896" y="4233"/>
                  <a:pt x="8896" y="4233"/>
                </a:cubicBezTo>
                <a:cubicBezTo>
                  <a:pt x="8905" y="4233"/>
                  <a:pt x="8905" y="4249"/>
                  <a:pt x="8905" y="4249"/>
                </a:cubicBezTo>
                <a:cubicBezTo>
                  <a:pt x="8924" y="4295"/>
                  <a:pt x="8933" y="4358"/>
                  <a:pt x="8951" y="4404"/>
                </a:cubicBezTo>
                <a:cubicBezTo>
                  <a:pt x="8960" y="4435"/>
                  <a:pt x="8979" y="4451"/>
                  <a:pt x="9006" y="4451"/>
                </a:cubicBezTo>
                <a:cubicBezTo>
                  <a:pt x="9015" y="4435"/>
                  <a:pt x="9024" y="4435"/>
                  <a:pt x="9034" y="4451"/>
                </a:cubicBezTo>
                <a:cubicBezTo>
                  <a:pt x="9061" y="4451"/>
                  <a:pt x="9070" y="4435"/>
                  <a:pt x="9070" y="4389"/>
                </a:cubicBezTo>
                <a:cubicBezTo>
                  <a:pt x="9070" y="4358"/>
                  <a:pt x="9070" y="4311"/>
                  <a:pt x="9070" y="4280"/>
                </a:cubicBezTo>
                <a:cubicBezTo>
                  <a:pt x="9070" y="4233"/>
                  <a:pt x="9052" y="4202"/>
                  <a:pt x="9061" y="4156"/>
                </a:cubicBezTo>
                <a:cubicBezTo>
                  <a:pt x="9061" y="4156"/>
                  <a:pt x="9052" y="4140"/>
                  <a:pt x="9052" y="4125"/>
                </a:cubicBezTo>
                <a:cubicBezTo>
                  <a:pt x="9034" y="4078"/>
                  <a:pt x="9015" y="4031"/>
                  <a:pt x="8988" y="4000"/>
                </a:cubicBezTo>
                <a:cubicBezTo>
                  <a:pt x="8979" y="3985"/>
                  <a:pt x="8960" y="3969"/>
                  <a:pt x="8951" y="3954"/>
                </a:cubicBezTo>
                <a:cubicBezTo>
                  <a:pt x="8951" y="3954"/>
                  <a:pt x="8942" y="3938"/>
                  <a:pt x="8942" y="3923"/>
                </a:cubicBezTo>
                <a:cubicBezTo>
                  <a:pt x="8933" y="3891"/>
                  <a:pt x="8933" y="3860"/>
                  <a:pt x="8933" y="3829"/>
                </a:cubicBezTo>
                <a:cubicBezTo>
                  <a:pt x="8933" y="3829"/>
                  <a:pt x="8933" y="3814"/>
                  <a:pt x="8942" y="3814"/>
                </a:cubicBezTo>
                <a:cubicBezTo>
                  <a:pt x="8942" y="3814"/>
                  <a:pt x="8951" y="3814"/>
                  <a:pt x="8951" y="3814"/>
                </a:cubicBezTo>
                <a:cubicBezTo>
                  <a:pt x="8960" y="3829"/>
                  <a:pt x="8960" y="3845"/>
                  <a:pt x="8960" y="3845"/>
                </a:cubicBezTo>
                <a:cubicBezTo>
                  <a:pt x="8960" y="3907"/>
                  <a:pt x="8969" y="3938"/>
                  <a:pt x="8997" y="3969"/>
                </a:cubicBezTo>
                <a:cubicBezTo>
                  <a:pt x="9015" y="3985"/>
                  <a:pt x="9024" y="4016"/>
                  <a:pt x="9043" y="4016"/>
                </a:cubicBezTo>
                <a:cubicBezTo>
                  <a:pt x="9052" y="4016"/>
                  <a:pt x="9061" y="4016"/>
                  <a:pt x="9061" y="4000"/>
                </a:cubicBezTo>
                <a:cubicBezTo>
                  <a:pt x="9061" y="3985"/>
                  <a:pt x="9061" y="3954"/>
                  <a:pt x="9070" y="3938"/>
                </a:cubicBezTo>
                <a:cubicBezTo>
                  <a:pt x="9070" y="3907"/>
                  <a:pt x="9079" y="3891"/>
                  <a:pt x="9079" y="3876"/>
                </a:cubicBezTo>
                <a:cubicBezTo>
                  <a:pt x="9088" y="3860"/>
                  <a:pt x="9088" y="3845"/>
                  <a:pt x="9079" y="3829"/>
                </a:cubicBezTo>
                <a:cubicBezTo>
                  <a:pt x="9061" y="3814"/>
                  <a:pt x="9043" y="3783"/>
                  <a:pt x="9024" y="3767"/>
                </a:cubicBezTo>
                <a:cubicBezTo>
                  <a:pt x="9024" y="3767"/>
                  <a:pt x="9015" y="3752"/>
                  <a:pt x="9015" y="3736"/>
                </a:cubicBezTo>
                <a:cubicBezTo>
                  <a:pt x="9015" y="3736"/>
                  <a:pt x="9015" y="3736"/>
                  <a:pt x="9015" y="3736"/>
                </a:cubicBezTo>
                <a:cubicBezTo>
                  <a:pt x="9015" y="3736"/>
                  <a:pt x="9015" y="3736"/>
                  <a:pt x="9015" y="3736"/>
                </a:cubicBezTo>
                <a:cubicBezTo>
                  <a:pt x="8997" y="3720"/>
                  <a:pt x="8979" y="3705"/>
                  <a:pt x="8969" y="3689"/>
                </a:cubicBezTo>
                <a:cubicBezTo>
                  <a:pt x="8969" y="3689"/>
                  <a:pt x="8969" y="3689"/>
                  <a:pt x="8969" y="3689"/>
                </a:cubicBezTo>
                <a:cubicBezTo>
                  <a:pt x="8969" y="3689"/>
                  <a:pt x="8969" y="3674"/>
                  <a:pt x="8979" y="3674"/>
                </a:cubicBezTo>
                <a:cubicBezTo>
                  <a:pt x="8979" y="3674"/>
                  <a:pt x="8988" y="3674"/>
                  <a:pt x="8988" y="3689"/>
                </a:cubicBezTo>
                <a:cubicBezTo>
                  <a:pt x="8997" y="3705"/>
                  <a:pt x="9006" y="3720"/>
                  <a:pt x="9015" y="3736"/>
                </a:cubicBezTo>
                <a:cubicBezTo>
                  <a:pt x="9015" y="3736"/>
                  <a:pt x="9015" y="3736"/>
                  <a:pt x="9015" y="3736"/>
                </a:cubicBezTo>
                <a:cubicBezTo>
                  <a:pt x="9015" y="3736"/>
                  <a:pt x="9015" y="3736"/>
                  <a:pt x="9015" y="3736"/>
                </a:cubicBezTo>
                <a:cubicBezTo>
                  <a:pt x="9024" y="3736"/>
                  <a:pt x="9034" y="3752"/>
                  <a:pt x="9034" y="3752"/>
                </a:cubicBezTo>
                <a:cubicBezTo>
                  <a:pt x="9052" y="3767"/>
                  <a:pt x="9070" y="3767"/>
                  <a:pt x="9088" y="3752"/>
                </a:cubicBezTo>
                <a:cubicBezTo>
                  <a:pt x="9107" y="3736"/>
                  <a:pt x="9125" y="3720"/>
                  <a:pt x="9153" y="3720"/>
                </a:cubicBezTo>
                <a:cubicBezTo>
                  <a:pt x="9153" y="3720"/>
                  <a:pt x="9162" y="3705"/>
                  <a:pt x="9162" y="3689"/>
                </a:cubicBezTo>
                <a:cubicBezTo>
                  <a:pt x="9171" y="3674"/>
                  <a:pt x="9171" y="3658"/>
                  <a:pt x="9171" y="3643"/>
                </a:cubicBezTo>
                <a:cubicBezTo>
                  <a:pt x="9180" y="3627"/>
                  <a:pt x="9171" y="3596"/>
                  <a:pt x="9162" y="3596"/>
                </a:cubicBezTo>
                <a:cubicBezTo>
                  <a:pt x="9143" y="3596"/>
                  <a:pt x="9125" y="3565"/>
                  <a:pt x="9107" y="3550"/>
                </a:cubicBezTo>
                <a:cubicBezTo>
                  <a:pt x="9107" y="3550"/>
                  <a:pt x="9098" y="3550"/>
                  <a:pt x="9107" y="3550"/>
                </a:cubicBezTo>
                <a:cubicBezTo>
                  <a:pt x="9107" y="3534"/>
                  <a:pt x="9107" y="3534"/>
                  <a:pt x="9116" y="3534"/>
                </a:cubicBezTo>
                <a:cubicBezTo>
                  <a:pt x="9143" y="3550"/>
                  <a:pt x="9162" y="3565"/>
                  <a:pt x="9189" y="3534"/>
                </a:cubicBezTo>
                <a:cubicBezTo>
                  <a:pt x="9189" y="3518"/>
                  <a:pt x="9207" y="3534"/>
                  <a:pt x="9207" y="3518"/>
                </a:cubicBezTo>
                <a:cubicBezTo>
                  <a:pt x="9235" y="3518"/>
                  <a:pt x="9253" y="3441"/>
                  <a:pt x="9235" y="3425"/>
                </a:cubicBezTo>
                <a:cubicBezTo>
                  <a:pt x="9217" y="3394"/>
                  <a:pt x="9207" y="3379"/>
                  <a:pt x="9207" y="3348"/>
                </a:cubicBezTo>
                <a:cubicBezTo>
                  <a:pt x="9207" y="3348"/>
                  <a:pt x="9198" y="3332"/>
                  <a:pt x="9198" y="3316"/>
                </a:cubicBezTo>
                <a:cubicBezTo>
                  <a:pt x="9189" y="3316"/>
                  <a:pt x="9189" y="3316"/>
                  <a:pt x="9189" y="3301"/>
                </a:cubicBezTo>
                <a:cubicBezTo>
                  <a:pt x="9189" y="3285"/>
                  <a:pt x="9198" y="3285"/>
                  <a:pt x="9207" y="3285"/>
                </a:cubicBezTo>
                <a:cubicBezTo>
                  <a:pt x="9207" y="3285"/>
                  <a:pt x="9217" y="3301"/>
                  <a:pt x="9226" y="3285"/>
                </a:cubicBezTo>
                <a:cubicBezTo>
                  <a:pt x="9235" y="3285"/>
                  <a:pt x="9244" y="3270"/>
                  <a:pt x="9244" y="3254"/>
                </a:cubicBezTo>
                <a:cubicBezTo>
                  <a:pt x="9244" y="3208"/>
                  <a:pt x="9244" y="3177"/>
                  <a:pt x="9244" y="3146"/>
                </a:cubicBezTo>
                <a:cubicBezTo>
                  <a:pt x="9244" y="3130"/>
                  <a:pt x="9244" y="3099"/>
                  <a:pt x="9235" y="3099"/>
                </a:cubicBezTo>
                <a:cubicBezTo>
                  <a:pt x="9217" y="3068"/>
                  <a:pt x="9226" y="3052"/>
                  <a:pt x="9235" y="3037"/>
                </a:cubicBezTo>
                <a:cubicBezTo>
                  <a:pt x="9244" y="3037"/>
                  <a:pt x="9235" y="3006"/>
                  <a:pt x="9235" y="3006"/>
                </a:cubicBezTo>
                <a:cubicBezTo>
                  <a:pt x="9217" y="2990"/>
                  <a:pt x="9198" y="2990"/>
                  <a:pt x="9189" y="2975"/>
                </a:cubicBezTo>
                <a:cubicBezTo>
                  <a:pt x="9189" y="2975"/>
                  <a:pt x="9180" y="2975"/>
                  <a:pt x="9180" y="2975"/>
                </a:cubicBezTo>
                <a:cubicBezTo>
                  <a:pt x="9162" y="2959"/>
                  <a:pt x="9162" y="2944"/>
                  <a:pt x="9162" y="2928"/>
                </a:cubicBezTo>
                <a:cubicBezTo>
                  <a:pt x="9162" y="2912"/>
                  <a:pt x="9162" y="2897"/>
                  <a:pt x="9171" y="2897"/>
                </a:cubicBezTo>
                <a:cubicBezTo>
                  <a:pt x="9180" y="2897"/>
                  <a:pt x="9189" y="2912"/>
                  <a:pt x="9189" y="2912"/>
                </a:cubicBezTo>
                <a:cubicBezTo>
                  <a:pt x="9189" y="2912"/>
                  <a:pt x="9189" y="2928"/>
                  <a:pt x="9189" y="2928"/>
                </a:cubicBezTo>
                <a:cubicBezTo>
                  <a:pt x="9189" y="2912"/>
                  <a:pt x="9189" y="2912"/>
                  <a:pt x="9189" y="2912"/>
                </a:cubicBezTo>
                <a:cubicBezTo>
                  <a:pt x="9189" y="2912"/>
                  <a:pt x="9180" y="2897"/>
                  <a:pt x="9171" y="2881"/>
                </a:cubicBezTo>
                <a:cubicBezTo>
                  <a:pt x="9171" y="2881"/>
                  <a:pt x="9171" y="2881"/>
                  <a:pt x="9171" y="2881"/>
                </a:cubicBezTo>
                <a:cubicBezTo>
                  <a:pt x="9189" y="2866"/>
                  <a:pt x="9198" y="2850"/>
                  <a:pt x="9217" y="2819"/>
                </a:cubicBezTo>
                <a:cubicBezTo>
                  <a:pt x="9217" y="2804"/>
                  <a:pt x="9235" y="2804"/>
                  <a:pt x="9244" y="2819"/>
                </a:cubicBezTo>
                <a:cubicBezTo>
                  <a:pt x="9244" y="2819"/>
                  <a:pt x="9244" y="2819"/>
                  <a:pt x="9253" y="2819"/>
                </a:cubicBezTo>
                <a:cubicBezTo>
                  <a:pt x="9262" y="2850"/>
                  <a:pt x="9290" y="2881"/>
                  <a:pt x="9281" y="2928"/>
                </a:cubicBezTo>
                <a:cubicBezTo>
                  <a:pt x="9281" y="2975"/>
                  <a:pt x="9281" y="3006"/>
                  <a:pt x="9290" y="3052"/>
                </a:cubicBezTo>
                <a:cubicBezTo>
                  <a:pt x="9290" y="3052"/>
                  <a:pt x="9299" y="3052"/>
                  <a:pt x="9299" y="3052"/>
                </a:cubicBezTo>
                <a:cubicBezTo>
                  <a:pt x="9299" y="3037"/>
                  <a:pt x="9308" y="3021"/>
                  <a:pt x="9299" y="3006"/>
                </a:cubicBezTo>
                <a:cubicBezTo>
                  <a:pt x="9299" y="2959"/>
                  <a:pt x="9299" y="2912"/>
                  <a:pt x="9317" y="2866"/>
                </a:cubicBezTo>
                <a:cubicBezTo>
                  <a:pt x="9336" y="2835"/>
                  <a:pt x="9336" y="2788"/>
                  <a:pt x="9336" y="2742"/>
                </a:cubicBezTo>
                <a:cubicBezTo>
                  <a:pt x="9336" y="2726"/>
                  <a:pt x="9326" y="2695"/>
                  <a:pt x="9317" y="2695"/>
                </a:cubicBezTo>
                <a:cubicBezTo>
                  <a:pt x="9299" y="2695"/>
                  <a:pt x="9290" y="2695"/>
                  <a:pt x="9281" y="2679"/>
                </a:cubicBezTo>
                <a:cubicBezTo>
                  <a:pt x="9272" y="2679"/>
                  <a:pt x="9272" y="2679"/>
                  <a:pt x="9262" y="2664"/>
                </a:cubicBezTo>
                <a:cubicBezTo>
                  <a:pt x="9262" y="2664"/>
                  <a:pt x="9262" y="2648"/>
                  <a:pt x="9262" y="2648"/>
                </a:cubicBezTo>
                <a:cubicBezTo>
                  <a:pt x="9262" y="2648"/>
                  <a:pt x="9262" y="2633"/>
                  <a:pt x="9272" y="2633"/>
                </a:cubicBezTo>
                <a:cubicBezTo>
                  <a:pt x="9299" y="2633"/>
                  <a:pt x="9299" y="2617"/>
                  <a:pt x="9290" y="2586"/>
                </a:cubicBezTo>
                <a:cubicBezTo>
                  <a:pt x="9281" y="2555"/>
                  <a:pt x="9281" y="2539"/>
                  <a:pt x="9262" y="2524"/>
                </a:cubicBezTo>
                <a:cubicBezTo>
                  <a:pt x="9262" y="2524"/>
                  <a:pt x="9253" y="2508"/>
                  <a:pt x="9244" y="2493"/>
                </a:cubicBezTo>
                <a:cubicBezTo>
                  <a:pt x="9244" y="2493"/>
                  <a:pt x="9244" y="2477"/>
                  <a:pt x="9244" y="2477"/>
                </a:cubicBezTo>
                <a:cubicBezTo>
                  <a:pt x="9244" y="2477"/>
                  <a:pt x="9253" y="2477"/>
                  <a:pt x="9253" y="2477"/>
                </a:cubicBezTo>
                <a:cubicBezTo>
                  <a:pt x="9272" y="2493"/>
                  <a:pt x="9290" y="2477"/>
                  <a:pt x="9299" y="2431"/>
                </a:cubicBezTo>
                <a:cubicBezTo>
                  <a:pt x="9299" y="2384"/>
                  <a:pt x="9317" y="2353"/>
                  <a:pt x="9317" y="2291"/>
                </a:cubicBezTo>
                <a:cubicBezTo>
                  <a:pt x="9317" y="2167"/>
                  <a:pt x="9345" y="2073"/>
                  <a:pt x="9391" y="1980"/>
                </a:cubicBezTo>
                <a:cubicBezTo>
                  <a:pt x="9409" y="1949"/>
                  <a:pt x="9418" y="1918"/>
                  <a:pt x="9436" y="1887"/>
                </a:cubicBezTo>
                <a:cubicBezTo>
                  <a:pt x="9436" y="1871"/>
                  <a:pt x="9436" y="1856"/>
                  <a:pt x="9436" y="1856"/>
                </a:cubicBezTo>
                <a:cubicBezTo>
                  <a:pt x="9436" y="1809"/>
                  <a:pt x="9436" y="1809"/>
                  <a:pt x="9455" y="1809"/>
                </a:cubicBezTo>
                <a:cubicBezTo>
                  <a:pt x="9473" y="1809"/>
                  <a:pt x="9491" y="1778"/>
                  <a:pt x="9500" y="1747"/>
                </a:cubicBezTo>
                <a:cubicBezTo>
                  <a:pt x="9500" y="1731"/>
                  <a:pt x="9500" y="1700"/>
                  <a:pt x="9491" y="1700"/>
                </a:cubicBezTo>
                <a:cubicBezTo>
                  <a:pt x="9482" y="1685"/>
                  <a:pt x="9473" y="1685"/>
                  <a:pt x="9473" y="1685"/>
                </a:cubicBezTo>
                <a:cubicBezTo>
                  <a:pt x="9455" y="1685"/>
                  <a:pt x="9445" y="1685"/>
                  <a:pt x="9436" y="1685"/>
                </a:cubicBezTo>
                <a:cubicBezTo>
                  <a:pt x="9436" y="1685"/>
                  <a:pt x="9436" y="1669"/>
                  <a:pt x="9436" y="1669"/>
                </a:cubicBezTo>
                <a:cubicBezTo>
                  <a:pt x="9436" y="1669"/>
                  <a:pt x="9436" y="1654"/>
                  <a:pt x="9445" y="1654"/>
                </a:cubicBezTo>
                <a:cubicBezTo>
                  <a:pt x="9455" y="1638"/>
                  <a:pt x="9464" y="1654"/>
                  <a:pt x="9482" y="1654"/>
                </a:cubicBezTo>
                <a:cubicBezTo>
                  <a:pt x="9500" y="1669"/>
                  <a:pt x="9519" y="1669"/>
                  <a:pt x="9546" y="1654"/>
                </a:cubicBezTo>
                <a:cubicBezTo>
                  <a:pt x="9546" y="1638"/>
                  <a:pt x="9555" y="1638"/>
                  <a:pt x="9564" y="1623"/>
                </a:cubicBezTo>
                <a:cubicBezTo>
                  <a:pt x="9574" y="1623"/>
                  <a:pt x="9574" y="1607"/>
                  <a:pt x="9574" y="1592"/>
                </a:cubicBezTo>
                <a:cubicBezTo>
                  <a:pt x="9574" y="1576"/>
                  <a:pt x="9564" y="1576"/>
                  <a:pt x="9564" y="1560"/>
                </a:cubicBezTo>
                <a:cubicBezTo>
                  <a:pt x="9564" y="1545"/>
                  <a:pt x="9574" y="1529"/>
                  <a:pt x="9583" y="1545"/>
                </a:cubicBezTo>
                <a:cubicBezTo>
                  <a:pt x="9601" y="1545"/>
                  <a:pt x="9619" y="1545"/>
                  <a:pt x="9628" y="1514"/>
                </a:cubicBezTo>
                <a:cubicBezTo>
                  <a:pt x="9638" y="1498"/>
                  <a:pt x="9647" y="1483"/>
                  <a:pt x="9656" y="1483"/>
                </a:cubicBezTo>
                <a:cubicBezTo>
                  <a:pt x="9693" y="1421"/>
                  <a:pt x="9693" y="1390"/>
                  <a:pt x="9665" y="1327"/>
                </a:cubicBezTo>
                <a:cubicBezTo>
                  <a:pt x="9665" y="1327"/>
                  <a:pt x="9656" y="1312"/>
                  <a:pt x="9656" y="1312"/>
                </a:cubicBezTo>
                <a:cubicBezTo>
                  <a:pt x="9619" y="1250"/>
                  <a:pt x="9583" y="1219"/>
                  <a:pt x="9537" y="1219"/>
                </a:cubicBezTo>
                <a:cubicBezTo>
                  <a:pt x="9509" y="1219"/>
                  <a:pt x="9482" y="1234"/>
                  <a:pt x="9455" y="1250"/>
                </a:cubicBezTo>
                <a:cubicBezTo>
                  <a:pt x="9455" y="1250"/>
                  <a:pt x="9445" y="1265"/>
                  <a:pt x="9445" y="1265"/>
                </a:cubicBezTo>
                <a:cubicBezTo>
                  <a:pt x="9445" y="1281"/>
                  <a:pt x="9436" y="1296"/>
                  <a:pt x="9436" y="1312"/>
                </a:cubicBezTo>
                <a:cubicBezTo>
                  <a:pt x="9436" y="1327"/>
                  <a:pt x="9427" y="1327"/>
                  <a:pt x="9409" y="1327"/>
                </a:cubicBezTo>
                <a:cubicBezTo>
                  <a:pt x="9400" y="1327"/>
                  <a:pt x="9391" y="1312"/>
                  <a:pt x="9381" y="1296"/>
                </a:cubicBezTo>
                <a:cubicBezTo>
                  <a:pt x="9372" y="1296"/>
                  <a:pt x="9372" y="1296"/>
                  <a:pt x="9363" y="1312"/>
                </a:cubicBezTo>
                <a:cubicBezTo>
                  <a:pt x="9336" y="1390"/>
                  <a:pt x="9299" y="1421"/>
                  <a:pt x="9253" y="1452"/>
                </a:cubicBezTo>
                <a:cubicBezTo>
                  <a:pt x="9226" y="1467"/>
                  <a:pt x="9198" y="1467"/>
                  <a:pt x="9180" y="1498"/>
                </a:cubicBezTo>
                <a:cubicBezTo>
                  <a:pt x="9180" y="1498"/>
                  <a:pt x="9180" y="1498"/>
                  <a:pt x="9180" y="1498"/>
                </a:cubicBezTo>
                <a:cubicBezTo>
                  <a:pt x="9171" y="1514"/>
                  <a:pt x="9171" y="1514"/>
                  <a:pt x="9162" y="1529"/>
                </a:cubicBezTo>
                <a:cubicBezTo>
                  <a:pt x="9153" y="1529"/>
                  <a:pt x="9153" y="1545"/>
                  <a:pt x="9143" y="1560"/>
                </a:cubicBezTo>
                <a:cubicBezTo>
                  <a:pt x="9143" y="1560"/>
                  <a:pt x="9143" y="1560"/>
                  <a:pt x="9143" y="1560"/>
                </a:cubicBezTo>
                <a:cubicBezTo>
                  <a:pt x="9143" y="1545"/>
                  <a:pt x="9143" y="1545"/>
                  <a:pt x="9143" y="1545"/>
                </a:cubicBezTo>
                <a:cubicBezTo>
                  <a:pt x="9153" y="1545"/>
                  <a:pt x="9153" y="1529"/>
                  <a:pt x="9162" y="1529"/>
                </a:cubicBezTo>
                <a:cubicBezTo>
                  <a:pt x="9162" y="1514"/>
                  <a:pt x="9171" y="1514"/>
                  <a:pt x="9180" y="1498"/>
                </a:cubicBezTo>
                <a:cubicBezTo>
                  <a:pt x="9180" y="1498"/>
                  <a:pt x="9180" y="1498"/>
                  <a:pt x="9180" y="1498"/>
                </a:cubicBezTo>
                <a:cubicBezTo>
                  <a:pt x="9180" y="1483"/>
                  <a:pt x="9180" y="1467"/>
                  <a:pt x="9180" y="1467"/>
                </a:cubicBezTo>
                <a:cubicBezTo>
                  <a:pt x="9198" y="1436"/>
                  <a:pt x="9217" y="1390"/>
                  <a:pt x="9244" y="1374"/>
                </a:cubicBezTo>
                <a:cubicBezTo>
                  <a:pt x="9272" y="1358"/>
                  <a:pt x="9299" y="1327"/>
                  <a:pt x="9308" y="1281"/>
                </a:cubicBezTo>
                <a:cubicBezTo>
                  <a:pt x="9308" y="1265"/>
                  <a:pt x="9308" y="1250"/>
                  <a:pt x="9317" y="1234"/>
                </a:cubicBezTo>
                <a:cubicBezTo>
                  <a:pt x="9336" y="1141"/>
                  <a:pt x="9308" y="1110"/>
                  <a:pt x="9262" y="1125"/>
                </a:cubicBezTo>
                <a:cubicBezTo>
                  <a:pt x="9262" y="1125"/>
                  <a:pt x="9253" y="1125"/>
                  <a:pt x="9253" y="1125"/>
                </a:cubicBezTo>
                <a:cubicBezTo>
                  <a:pt x="9253" y="1125"/>
                  <a:pt x="9244" y="1125"/>
                  <a:pt x="9244" y="1141"/>
                </a:cubicBezTo>
                <a:cubicBezTo>
                  <a:pt x="9235" y="1156"/>
                  <a:pt x="9235" y="1188"/>
                  <a:pt x="9226" y="1203"/>
                </a:cubicBezTo>
                <a:cubicBezTo>
                  <a:pt x="9226" y="1234"/>
                  <a:pt x="9207" y="1250"/>
                  <a:pt x="9189" y="1250"/>
                </a:cubicBezTo>
                <a:cubicBezTo>
                  <a:pt x="9189" y="1250"/>
                  <a:pt x="9189" y="1250"/>
                  <a:pt x="9180" y="1250"/>
                </a:cubicBezTo>
                <a:cubicBezTo>
                  <a:pt x="9153" y="1219"/>
                  <a:pt x="9125" y="1234"/>
                  <a:pt x="9098" y="1234"/>
                </a:cubicBezTo>
                <a:cubicBezTo>
                  <a:pt x="9098" y="1234"/>
                  <a:pt x="9088" y="1234"/>
                  <a:pt x="9088" y="1234"/>
                </a:cubicBezTo>
                <a:cubicBezTo>
                  <a:pt x="9088" y="1234"/>
                  <a:pt x="9098" y="1219"/>
                  <a:pt x="9098" y="1219"/>
                </a:cubicBezTo>
                <a:cubicBezTo>
                  <a:pt x="9107" y="1203"/>
                  <a:pt x="9125" y="1203"/>
                  <a:pt x="9143" y="1188"/>
                </a:cubicBezTo>
                <a:cubicBezTo>
                  <a:pt x="9153" y="1188"/>
                  <a:pt x="9162" y="1172"/>
                  <a:pt x="9162" y="1141"/>
                </a:cubicBezTo>
                <a:cubicBezTo>
                  <a:pt x="9171" y="1125"/>
                  <a:pt x="9162" y="1110"/>
                  <a:pt x="9153" y="1094"/>
                </a:cubicBezTo>
                <a:cubicBezTo>
                  <a:pt x="9134" y="1094"/>
                  <a:pt x="9116" y="1079"/>
                  <a:pt x="9098" y="1079"/>
                </a:cubicBezTo>
                <a:cubicBezTo>
                  <a:pt x="9015" y="1048"/>
                  <a:pt x="8988" y="1048"/>
                  <a:pt x="8915" y="1110"/>
                </a:cubicBezTo>
                <a:cubicBezTo>
                  <a:pt x="8905" y="1110"/>
                  <a:pt x="8896" y="1125"/>
                  <a:pt x="8887" y="1125"/>
                </a:cubicBezTo>
                <a:cubicBezTo>
                  <a:pt x="8869" y="1141"/>
                  <a:pt x="8851" y="1141"/>
                  <a:pt x="8841" y="1156"/>
                </a:cubicBezTo>
                <a:cubicBezTo>
                  <a:pt x="8832" y="1156"/>
                  <a:pt x="8832" y="1141"/>
                  <a:pt x="8832" y="1141"/>
                </a:cubicBezTo>
                <a:cubicBezTo>
                  <a:pt x="8823" y="1141"/>
                  <a:pt x="8832" y="1125"/>
                  <a:pt x="8832" y="1125"/>
                </a:cubicBezTo>
                <a:cubicBezTo>
                  <a:pt x="8841" y="1110"/>
                  <a:pt x="8851" y="1110"/>
                  <a:pt x="8860" y="1094"/>
                </a:cubicBezTo>
                <a:cubicBezTo>
                  <a:pt x="8887" y="1079"/>
                  <a:pt x="8915" y="1063"/>
                  <a:pt x="8942" y="1048"/>
                </a:cubicBezTo>
                <a:cubicBezTo>
                  <a:pt x="8988" y="1001"/>
                  <a:pt x="9034" y="1001"/>
                  <a:pt x="9088" y="1032"/>
                </a:cubicBezTo>
                <a:cubicBezTo>
                  <a:pt x="9125" y="1048"/>
                  <a:pt x="9153" y="1048"/>
                  <a:pt x="9189" y="1048"/>
                </a:cubicBezTo>
                <a:cubicBezTo>
                  <a:pt x="9226" y="1032"/>
                  <a:pt x="9253" y="1017"/>
                  <a:pt x="9290" y="1017"/>
                </a:cubicBezTo>
                <a:cubicBezTo>
                  <a:pt x="9326" y="1017"/>
                  <a:pt x="9354" y="986"/>
                  <a:pt x="9381" y="939"/>
                </a:cubicBezTo>
                <a:cubicBezTo>
                  <a:pt x="9391" y="923"/>
                  <a:pt x="9391" y="877"/>
                  <a:pt x="9381" y="861"/>
                </a:cubicBezTo>
                <a:cubicBezTo>
                  <a:pt x="9363" y="830"/>
                  <a:pt x="9345" y="815"/>
                  <a:pt x="9326" y="784"/>
                </a:cubicBezTo>
                <a:cubicBezTo>
                  <a:pt x="9290" y="752"/>
                  <a:pt x="9253" y="721"/>
                  <a:pt x="9217" y="768"/>
                </a:cubicBezTo>
                <a:cubicBezTo>
                  <a:pt x="9217" y="768"/>
                  <a:pt x="9207" y="768"/>
                  <a:pt x="9198" y="768"/>
                </a:cubicBezTo>
                <a:cubicBezTo>
                  <a:pt x="9198" y="768"/>
                  <a:pt x="9198" y="752"/>
                  <a:pt x="9198" y="752"/>
                </a:cubicBezTo>
                <a:cubicBezTo>
                  <a:pt x="9198" y="752"/>
                  <a:pt x="9198" y="752"/>
                  <a:pt x="9198" y="752"/>
                </a:cubicBezTo>
                <a:cubicBezTo>
                  <a:pt x="9207" y="737"/>
                  <a:pt x="9217" y="737"/>
                  <a:pt x="9217" y="737"/>
                </a:cubicBezTo>
                <a:cubicBezTo>
                  <a:pt x="9244" y="706"/>
                  <a:pt x="9244" y="675"/>
                  <a:pt x="9235" y="628"/>
                </a:cubicBezTo>
                <a:cubicBezTo>
                  <a:pt x="9226" y="613"/>
                  <a:pt x="9217" y="613"/>
                  <a:pt x="9207" y="613"/>
                </a:cubicBezTo>
                <a:cubicBezTo>
                  <a:pt x="9153" y="644"/>
                  <a:pt x="9107" y="644"/>
                  <a:pt x="9061" y="597"/>
                </a:cubicBezTo>
                <a:cubicBezTo>
                  <a:pt x="9043" y="597"/>
                  <a:pt x="9024" y="597"/>
                  <a:pt x="9015" y="597"/>
                </a:cubicBezTo>
                <a:cubicBezTo>
                  <a:pt x="8997" y="597"/>
                  <a:pt x="8979" y="613"/>
                  <a:pt x="8960" y="613"/>
                </a:cubicBezTo>
                <a:cubicBezTo>
                  <a:pt x="8933" y="628"/>
                  <a:pt x="8905" y="628"/>
                  <a:pt x="8878" y="628"/>
                </a:cubicBezTo>
                <a:cubicBezTo>
                  <a:pt x="8860" y="613"/>
                  <a:pt x="8841" y="628"/>
                  <a:pt x="8823" y="644"/>
                </a:cubicBezTo>
                <a:cubicBezTo>
                  <a:pt x="8814" y="644"/>
                  <a:pt x="8805" y="644"/>
                  <a:pt x="8805" y="644"/>
                </a:cubicBezTo>
                <a:cubicBezTo>
                  <a:pt x="8796" y="644"/>
                  <a:pt x="8796" y="644"/>
                  <a:pt x="8796" y="644"/>
                </a:cubicBezTo>
                <a:cubicBezTo>
                  <a:pt x="8796" y="644"/>
                  <a:pt x="8796" y="628"/>
                  <a:pt x="8796" y="628"/>
                </a:cubicBezTo>
                <a:cubicBezTo>
                  <a:pt x="8805" y="628"/>
                  <a:pt x="8814" y="613"/>
                  <a:pt x="8823" y="613"/>
                </a:cubicBezTo>
                <a:cubicBezTo>
                  <a:pt x="8841" y="613"/>
                  <a:pt x="8869" y="613"/>
                  <a:pt x="8887" y="597"/>
                </a:cubicBezTo>
                <a:cubicBezTo>
                  <a:pt x="8924" y="582"/>
                  <a:pt x="8969" y="582"/>
                  <a:pt x="9006" y="582"/>
                </a:cubicBezTo>
                <a:cubicBezTo>
                  <a:pt x="9034" y="566"/>
                  <a:pt x="9070" y="566"/>
                  <a:pt x="9098" y="582"/>
                </a:cubicBezTo>
                <a:cubicBezTo>
                  <a:pt x="9134" y="613"/>
                  <a:pt x="9162" y="582"/>
                  <a:pt x="9180" y="566"/>
                </a:cubicBezTo>
                <a:cubicBezTo>
                  <a:pt x="9189" y="550"/>
                  <a:pt x="9189" y="535"/>
                  <a:pt x="9189" y="535"/>
                </a:cubicBezTo>
                <a:cubicBezTo>
                  <a:pt x="9171" y="488"/>
                  <a:pt x="9143" y="457"/>
                  <a:pt x="9116" y="442"/>
                </a:cubicBezTo>
                <a:cubicBezTo>
                  <a:pt x="9052" y="426"/>
                  <a:pt x="8997" y="379"/>
                  <a:pt x="8942" y="348"/>
                </a:cubicBezTo>
                <a:cubicBezTo>
                  <a:pt x="8915" y="333"/>
                  <a:pt x="8896" y="333"/>
                  <a:pt x="8869" y="333"/>
                </a:cubicBezTo>
                <a:cubicBezTo>
                  <a:pt x="8832" y="317"/>
                  <a:pt x="8805" y="348"/>
                  <a:pt x="8777" y="348"/>
                </a:cubicBezTo>
                <a:cubicBezTo>
                  <a:pt x="8759" y="364"/>
                  <a:pt x="8741" y="395"/>
                  <a:pt x="8732" y="426"/>
                </a:cubicBezTo>
                <a:cubicBezTo>
                  <a:pt x="8732" y="426"/>
                  <a:pt x="8732" y="442"/>
                  <a:pt x="8722" y="442"/>
                </a:cubicBezTo>
                <a:cubicBezTo>
                  <a:pt x="8722" y="442"/>
                  <a:pt x="8722" y="442"/>
                  <a:pt x="8722" y="442"/>
                </a:cubicBezTo>
                <a:cubicBezTo>
                  <a:pt x="8722" y="442"/>
                  <a:pt x="8722" y="442"/>
                  <a:pt x="8722" y="442"/>
                </a:cubicBezTo>
                <a:cubicBezTo>
                  <a:pt x="8732" y="442"/>
                  <a:pt x="8732" y="442"/>
                  <a:pt x="8732" y="442"/>
                </a:cubicBezTo>
                <a:cubicBezTo>
                  <a:pt x="8722" y="442"/>
                  <a:pt x="8722" y="457"/>
                  <a:pt x="8722" y="457"/>
                </a:cubicBezTo>
                <a:cubicBezTo>
                  <a:pt x="8722" y="457"/>
                  <a:pt x="8722" y="457"/>
                  <a:pt x="8722" y="457"/>
                </a:cubicBezTo>
                <a:cubicBezTo>
                  <a:pt x="8732" y="473"/>
                  <a:pt x="8732" y="473"/>
                  <a:pt x="8732" y="473"/>
                </a:cubicBezTo>
                <a:cubicBezTo>
                  <a:pt x="8722" y="473"/>
                  <a:pt x="8722" y="473"/>
                  <a:pt x="8722" y="473"/>
                </a:cubicBezTo>
                <a:cubicBezTo>
                  <a:pt x="8722" y="457"/>
                  <a:pt x="8722" y="457"/>
                  <a:pt x="8722" y="457"/>
                </a:cubicBezTo>
                <a:cubicBezTo>
                  <a:pt x="8704" y="473"/>
                  <a:pt x="8695" y="442"/>
                  <a:pt x="8677" y="426"/>
                </a:cubicBezTo>
                <a:cubicBezTo>
                  <a:pt x="8667" y="426"/>
                  <a:pt x="8667" y="426"/>
                  <a:pt x="8667" y="442"/>
                </a:cubicBezTo>
                <a:cubicBezTo>
                  <a:pt x="8658" y="442"/>
                  <a:pt x="8658" y="442"/>
                  <a:pt x="8658" y="442"/>
                </a:cubicBezTo>
                <a:cubicBezTo>
                  <a:pt x="8658" y="457"/>
                  <a:pt x="8667" y="473"/>
                  <a:pt x="8667" y="488"/>
                </a:cubicBezTo>
                <a:cubicBezTo>
                  <a:pt x="8667" y="488"/>
                  <a:pt x="8667" y="504"/>
                  <a:pt x="8667" y="504"/>
                </a:cubicBezTo>
                <a:cubicBezTo>
                  <a:pt x="8658" y="504"/>
                  <a:pt x="8649" y="519"/>
                  <a:pt x="8649" y="519"/>
                </a:cubicBezTo>
                <a:cubicBezTo>
                  <a:pt x="8631" y="504"/>
                  <a:pt x="8603" y="488"/>
                  <a:pt x="8585" y="457"/>
                </a:cubicBezTo>
                <a:cubicBezTo>
                  <a:pt x="8576" y="442"/>
                  <a:pt x="8558" y="442"/>
                  <a:pt x="8539" y="457"/>
                </a:cubicBezTo>
                <a:cubicBezTo>
                  <a:pt x="8530" y="473"/>
                  <a:pt x="8512" y="488"/>
                  <a:pt x="8503" y="488"/>
                </a:cubicBezTo>
                <a:cubicBezTo>
                  <a:pt x="8484" y="488"/>
                  <a:pt x="8484" y="504"/>
                  <a:pt x="8484" y="504"/>
                </a:cubicBezTo>
                <a:cubicBezTo>
                  <a:pt x="8484" y="535"/>
                  <a:pt x="8484" y="582"/>
                  <a:pt x="8484" y="613"/>
                </a:cubicBezTo>
                <a:cubicBezTo>
                  <a:pt x="8475" y="628"/>
                  <a:pt x="8475" y="644"/>
                  <a:pt x="8466" y="644"/>
                </a:cubicBezTo>
                <a:cubicBezTo>
                  <a:pt x="8457" y="659"/>
                  <a:pt x="8448" y="675"/>
                  <a:pt x="8439" y="690"/>
                </a:cubicBezTo>
                <a:cubicBezTo>
                  <a:pt x="8439" y="690"/>
                  <a:pt x="8429" y="690"/>
                  <a:pt x="8429" y="690"/>
                </a:cubicBezTo>
                <a:cubicBezTo>
                  <a:pt x="8411" y="675"/>
                  <a:pt x="8393" y="659"/>
                  <a:pt x="8375" y="659"/>
                </a:cubicBezTo>
                <a:cubicBezTo>
                  <a:pt x="8375" y="659"/>
                  <a:pt x="8356" y="675"/>
                  <a:pt x="8356" y="690"/>
                </a:cubicBezTo>
                <a:cubicBezTo>
                  <a:pt x="8356" y="690"/>
                  <a:pt x="8356" y="706"/>
                  <a:pt x="8356" y="721"/>
                </a:cubicBezTo>
                <a:cubicBezTo>
                  <a:pt x="8365" y="768"/>
                  <a:pt x="8365" y="830"/>
                  <a:pt x="8375" y="877"/>
                </a:cubicBezTo>
                <a:cubicBezTo>
                  <a:pt x="8384" y="939"/>
                  <a:pt x="8384" y="1001"/>
                  <a:pt x="8402" y="1048"/>
                </a:cubicBezTo>
                <a:cubicBezTo>
                  <a:pt x="8402" y="1063"/>
                  <a:pt x="8402" y="1079"/>
                  <a:pt x="8384" y="1079"/>
                </a:cubicBezTo>
                <a:cubicBezTo>
                  <a:pt x="8375" y="1079"/>
                  <a:pt x="8365" y="1079"/>
                  <a:pt x="8356" y="1048"/>
                </a:cubicBezTo>
                <a:cubicBezTo>
                  <a:pt x="8356" y="1032"/>
                  <a:pt x="8347" y="1017"/>
                  <a:pt x="8329" y="1001"/>
                </a:cubicBezTo>
                <a:cubicBezTo>
                  <a:pt x="8329" y="1001"/>
                  <a:pt x="8329" y="1001"/>
                  <a:pt x="8338" y="986"/>
                </a:cubicBezTo>
                <a:cubicBezTo>
                  <a:pt x="8347" y="970"/>
                  <a:pt x="8347" y="954"/>
                  <a:pt x="8338" y="939"/>
                </a:cubicBezTo>
                <a:cubicBezTo>
                  <a:pt x="8329" y="923"/>
                  <a:pt x="8311" y="908"/>
                  <a:pt x="8311" y="877"/>
                </a:cubicBezTo>
                <a:cubicBezTo>
                  <a:pt x="8301" y="830"/>
                  <a:pt x="8292" y="799"/>
                  <a:pt x="8274" y="752"/>
                </a:cubicBezTo>
                <a:cubicBezTo>
                  <a:pt x="8274" y="721"/>
                  <a:pt x="8256" y="706"/>
                  <a:pt x="8246" y="690"/>
                </a:cubicBezTo>
                <a:cubicBezTo>
                  <a:pt x="8228" y="690"/>
                  <a:pt x="8210" y="690"/>
                  <a:pt x="8210" y="706"/>
                </a:cubicBezTo>
                <a:cubicBezTo>
                  <a:pt x="8210" y="721"/>
                  <a:pt x="8210" y="721"/>
                  <a:pt x="8201" y="737"/>
                </a:cubicBezTo>
                <a:cubicBezTo>
                  <a:pt x="8192" y="784"/>
                  <a:pt x="8192" y="846"/>
                  <a:pt x="8192" y="892"/>
                </a:cubicBezTo>
                <a:cubicBezTo>
                  <a:pt x="8192" y="923"/>
                  <a:pt x="8192" y="939"/>
                  <a:pt x="8192" y="970"/>
                </a:cubicBezTo>
                <a:cubicBezTo>
                  <a:pt x="8182" y="986"/>
                  <a:pt x="8164" y="970"/>
                  <a:pt x="8155" y="970"/>
                </a:cubicBezTo>
                <a:cubicBezTo>
                  <a:pt x="8146" y="970"/>
                  <a:pt x="8146" y="970"/>
                  <a:pt x="8146" y="970"/>
                </a:cubicBezTo>
                <a:cubicBezTo>
                  <a:pt x="8137" y="970"/>
                  <a:pt x="8137" y="986"/>
                  <a:pt x="8127" y="986"/>
                </a:cubicBezTo>
                <a:cubicBezTo>
                  <a:pt x="8127" y="986"/>
                  <a:pt x="8118" y="986"/>
                  <a:pt x="8118" y="970"/>
                </a:cubicBezTo>
                <a:cubicBezTo>
                  <a:pt x="8109" y="939"/>
                  <a:pt x="8127" y="923"/>
                  <a:pt x="8127" y="908"/>
                </a:cubicBezTo>
                <a:cubicBezTo>
                  <a:pt x="8118" y="861"/>
                  <a:pt x="8118" y="815"/>
                  <a:pt x="8118" y="768"/>
                </a:cubicBezTo>
                <a:cubicBezTo>
                  <a:pt x="8118" y="752"/>
                  <a:pt x="8118" y="752"/>
                  <a:pt x="8109" y="737"/>
                </a:cubicBezTo>
                <a:cubicBezTo>
                  <a:pt x="8109" y="737"/>
                  <a:pt x="8109" y="721"/>
                  <a:pt x="8109" y="721"/>
                </a:cubicBezTo>
                <a:cubicBezTo>
                  <a:pt x="8100" y="721"/>
                  <a:pt x="8100" y="721"/>
                  <a:pt x="8091" y="737"/>
                </a:cubicBezTo>
                <a:cubicBezTo>
                  <a:pt x="8082" y="752"/>
                  <a:pt x="8082" y="784"/>
                  <a:pt x="8082" y="799"/>
                </a:cubicBezTo>
                <a:cubicBezTo>
                  <a:pt x="8082" y="815"/>
                  <a:pt x="8091" y="846"/>
                  <a:pt x="8082" y="861"/>
                </a:cubicBezTo>
                <a:cubicBezTo>
                  <a:pt x="8082" y="877"/>
                  <a:pt x="8063" y="892"/>
                  <a:pt x="8063" y="923"/>
                </a:cubicBezTo>
                <a:cubicBezTo>
                  <a:pt x="8054" y="923"/>
                  <a:pt x="8054" y="923"/>
                  <a:pt x="8054" y="923"/>
                </a:cubicBezTo>
                <a:cubicBezTo>
                  <a:pt x="8054" y="923"/>
                  <a:pt x="8054" y="923"/>
                  <a:pt x="8054" y="923"/>
                </a:cubicBezTo>
                <a:cubicBezTo>
                  <a:pt x="8054" y="939"/>
                  <a:pt x="8045" y="939"/>
                  <a:pt x="8036" y="954"/>
                </a:cubicBezTo>
                <a:cubicBezTo>
                  <a:pt x="8036" y="970"/>
                  <a:pt x="8027" y="970"/>
                  <a:pt x="8018" y="986"/>
                </a:cubicBezTo>
                <a:cubicBezTo>
                  <a:pt x="8018" y="986"/>
                  <a:pt x="8018" y="986"/>
                  <a:pt x="8018" y="986"/>
                </a:cubicBezTo>
                <a:cubicBezTo>
                  <a:pt x="8018" y="1001"/>
                  <a:pt x="8018" y="1001"/>
                  <a:pt x="8018" y="1001"/>
                </a:cubicBezTo>
                <a:cubicBezTo>
                  <a:pt x="8008" y="1001"/>
                  <a:pt x="8018" y="1001"/>
                  <a:pt x="8018" y="986"/>
                </a:cubicBezTo>
                <a:cubicBezTo>
                  <a:pt x="8018" y="986"/>
                  <a:pt x="8018" y="986"/>
                  <a:pt x="8018" y="986"/>
                </a:cubicBezTo>
                <a:cubicBezTo>
                  <a:pt x="8027" y="970"/>
                  <a:pt x="8027" y="954"/>
                  <a:pt x="8036" y="954"/>
                </a:cubicBezTo>
                <a:cubicBezTo>
                  <a:pt x="8045" y="939"/>
                  <a:pt x="8045" y="939"/>
                  <a:pt x="8054" y="923"/>
                </a:cubicBezTo>
                <a:cubicBezTo>
                  <a:pt x="8054" y="923"/>
                  <a:pt x="8054" y="923"/>
                  <a:pt x="8054" y="923"/>
                </a:cubicBezTo>
                <a:cubicBezTo>
                  <a:pt x="8054" y="908"/>
                  <a:pt x="8045" y="892"/>
                  <a:pt x="8045" y="877"/>
                </a:cubicBezTo>
                <a:cubicBezTo>
                  <a:pt x="8054" y="846"/>
                  <a:pt x="8063" y="815"/>
                  <a:pt x="8073" y="784"/>
                </a:cubicBezTo>
                <a:cubicBezTo>
                  <a:pt x="8073" y="752"/>
                  <a:pt x="8073" y="721"/>
                  <a:pt x="8073" y="690"/>
                </a:cubicBezTo>
                <a:cubicBezTo>
                  <a:pt x="8073" y="675"/>
                  <a:pt x="8054" y="659"/>
                  <a:pt x="8045" y="659"/>
                </a:cubicBezTo>
                <a:cubicBezTo>
                  <a:pt x="8036" y="675"/>
                  <a:pt x="8018" y="675"/>
                  <a:pt x="8008" y="690"/>
                </a:cubicBezTo>
                <a:cubicBezTo>
                  <a:pt x="7981" y="706"/>
                  <a:pt x="7963" y="706"/>
                  <a:pt x="7935" y="721"/>
                </a:cubicBezTo>
                <a:cubicBezTo>
                  <a:pt x="7899" y="721"/>
                  <a:pt x="7862" y="721"/>
                  <a:pt x="7825" y="737"/>
                </a:cubicBezTo>
                <a:cubicBezTo>
                  <a:pt x="7807" y="737"/>
                  <a:pt x="7798" y="752"/>
                  <a:pt x="7798" y="784"/>
                </a:cubicBezTo>
                <a:cubicBezTo>
                  <a:pt x="7798" y="799"/>
                  <a:pt x="7798" y="799"/>
                  <a:pt x="7798" y="815"/>
                </a:cubicBezTo>
                <a:cubicBezTo>
                  <a:pt x="7798" y="815"/>
                  <a:pt x="7798" y="830"/>
                  <a:pt x="7798" y="830"/>
                </a:cubicBezTo>
                <a:cubicBezTo>
                  <a:pt x="7789" y="830"/>
                  <a:pt x="7789" y="830"/>
                  <a:pt x="7789" y="830"/>
                </a:cubicBezTo>
                <a:cubicBezTo>
                  <a:pt x="7780" y="815"/>
                  <a:pt x="7780" y="784"/>
                  <a:pt x="7771" y="784"/>
                </a:cubicBezTo>
                <a:cubicBezTo>
                  <a:pt x="7752" y="768"/>
                  <a:pt x="7743" y="784"/>
                  <a:pt x="7725" y="799"/>
                </a:cubicBezTo>
                <a:cubicBezTo>
                  <a:pt x="7716" y="799"/>
                  <a:pt x="7706" y="815"/>
                  <a:pt x="7706" y="846"/>
                </a:cubicBezTo>
                <a:cubicBezTo>
                  <a:pt x="7697" y="861"/>
                  <a:pt x="7697" y="861"/>
                  <a:pt x="7697" y="877"/>
                </a:cubicBezTo>
                <a:cubicBezTo>
                  <a:pt x="7697" y="908"/>
                  <a:pt x="7697" y="939"/>
                  <a:pt x="7688" y="954"/>
                </a:cubicBezTo>
                <a:cubicBezTo>
                  <a:pt x="7688" y="986"/>
                  <a:pt x="7670" y="1001"/>
                  <a:pt x="7661" y="1017"/>
                </a:cubicBezTo>
                <a:cubicBezTo>
                  <a:pt x="7661" y="1032"/>
                  <a:pt x="7652" y="1032"/>
                  <a:pt x="7652" y="1048"/>
                </a:cubicBezTo>
                <a:cubicBezTo>
                  <a:pt x="7642" y="1063"/>
                  <a:pt x="7633" y="1063"/>
                  <a:pt x="7624" y="1048"/>
                </a:cubicBezTo>
                <a:cubicBezTo>
                  <a:pt x="7606" y="1017"/>
                  <a:pt x="7587" y="1017"/>
                  <a:pt x="7569" y="1032"/>
                </a:cubicBezTo>
                <a:cubicBezTo>
                  <a:pt x="7542" y="1032"/>
                  <a:pt x="7514" y="1048"/>
                  <a:pt x="7496" y="1079"/>
                </a:cubicBezTo>
                <a:cubicBezTo>
                  <a:pt x="7478" y="1125"/>
                  <a:pt x="7459" y="1141"/>
                  <a:pt x="7432" y="1141"/>
                </a:cubicBezTo>
                <a:cubicBezTo>
                  <a:pt x="7423" y="1156"/>
                  <a:pt x="7423" y="1172"/>
                  <a:pt x="7414" y="1172"/>
                </a:cubicBezTo>
                <a:cubicBezTo>
                  <a:pt x="7386" y="1203"/>
                  <a:pt x="7368" y="1250"/>
                  <a:pt x="7349" y="1296"/>
                </a:cubicBezTo>
                <a:cubicBezTo>
                  <a:pt x="7340" y="1327"/>
                  <a:pt x="7349" y="1358"/>
                  <a:pt x="7368" y="1358"/>
                </a:cubicBezTo>
                <a:cubicBezTo>
                  <a:pt x="7386" y="1374"/>
                  <a:pt x="7404" y="1390"/>
                  <a:pt x="7423" y="1390"/>
                </a:cubicBezTo>
                <a:cubicBezTo>
                  <a:pt x="7423" y="1390"/>
                  <a:pt x="7423" y="1390"/>
                  <a:pt x="7423" y="1390"/>
                </a:cubicBezTo>
                <a:cubicBezTo>
                  <a:pt x="7432" y="1390"/>
                  <a:pt x="7432" y="1390"/>
                  <a:pt x="7432" y="1390"/>
                </a:cubicBezTo>
                <a:cubicBezTo>
                  <a:pt x="7432" y="1390"/>
                  <a:pt x="7432" y="1390"/>
                  <a:pt x="7432" y="1390"/>
                </a:cubicBezTo>
                <a:cubicBezTo>
                  <a:pt x="7432" y="1390"/>
                  <a:pt x="7432" y="1390"/>
                  <a:pt x="7423" y="1390"/>
                </a:cubicBezTo>
                <a:cubicBezTo>
                  <a:pt x="7432" y="1405"/>
                  <a:pt x="7432" y="1405"/>
                  <a:pt x="7432" y="1421"/>
                </a:cubicBezTo>
                <a:cubicBezTo>
                  <a:pt x="7432" y="1436"/>
                  <a:pt x="7432" y="1452"/>
                  <a:pt x="7423" y="1452"/>
                </a:cubicBezTo>
                <a:cubicBezTo>
                  <a:pt x="7414" y="1467"/>
                  <a:pt x="7404" y="1483"/>
                  <a:pt x="7404" y="1498"/>
                </a:cubicBezTo>
                <a:cubicBezTo>
                  <a:pt x="7404" y="1529"/>
                  <a:pt x="7395" y="1545"/>
                  <a:pt x="7386" y="1545"/>
                </a:cubicBezTo>
                <a:cubicBezTo>
                  <a:pt x="7377" y="1576"/>
                  <a:pt x="7359" y="1607"/>
                  <a:pt x="7340" y="1638"/>
                </a:cubicBezTo>
                <a:cubicBezTo>
                  <a:pt x="7331" y="1654"/>
                  <a:pt x="7322" y="1669"/>
                  <a:pt x="7313" y="1654"/>
                </a:cubicBezTo>
                <a:cubicBezTo>
                  <a:pt x="7276" y="1623"/>
                  <a:pt x="7240" y="1638"/>
                  <a:pt x="7212" y="1638"/>
                </a:cubicBezTo>
                <a:cubicBezTo>
                  <a:pt x="7194" y="1638"/>
                  <a:pt x="7185" y="1638"/>
                  <a:pt x="7176" y="1654"/>
                </a:cubicBezTo>
                <a:cubicBezTo>
                  <a:pt x="7157" y="1669"/>
                  <a:pt x="7139" y="1685"/>
                  <a:pt x="7121" y="1685"/>
                </a:cubicBezTo>
                <a:cubicBezTo>
                  <a:pt x="7084" y="1700"/>
                  <a:pt x="7047" y="1716"/>
                  <a:pt x="7011" y="1716"/>
                </a:cubicBezTo>
                <a:cubicBezTo>
                  <a:pt x="6983" y="1731"/>
                  <a:pt x="6965" y="1763"/>
                  <a:pt x="6947" y="1809"/>
                </a:cubicBezTo>
                <a:cubicBezTo>
                  <a:pt x="6938" y="1840"/>
                  <a:pt x="6928" y="1871"/>
                  <a:pt x="6947" y="1902"/>
                </a:cubicBezTo>
                <a:cubicBezTo>
                  <a:pt x="6965" y="1933"/>
                  <a:pt x="6974" y="1980"/>
                  <a:pt x="6993" y="2011"/>
                </a:cubicBezTo>
                <a:cubicBezTo>
                  <a:pt x="6993" y="2011"/>
                  <a:pt x="6993" y="2011"/>
                  <a:pt x="7002" y="2011"/>
                </a:cubicBezTo>
                <a:cubicBezTo>
                  <a:pt x="7002" y="2011"/>
                  <a:pt x="7002" y="2011"/>
                  <a:pt x="7002" y="2011"/>
                </a:cubicBezTo>
                <a:cubicBezTo>
                  <a:pt x="7002" y="2011"/>
                  <a:pt x="7002" y="2011"/>
                  <a:pt x="7002" y="2011"/>
                </a:cubicBezTo>
                <a:cubicBezTo>
                  <a:pt x="6993" y="2011"/>
                  <a:pt x="6993" y="2011"/>
                  <a:pt x="6993" y="2011"/>
                </a:cubicBezTo>
                <a:cubicBezTo>
                  <a:pt x="6993" y="2011"/>
                  <a:pt x="6993" y="2011"/>
                  <a:pt x="6993" y="2011"/>
                </a:cubicBezTo>
                <a:cubicBezTo>
                  <a:pt x="6993" y="2011"/>
                  <a:pt x="6993" y="2011"/>
                  <a:pt x="6993" y="2011"/>
                </a:cubicBezTo>
                <a:cubicBezTo>
                  <a:pt x="7002" y="2042"/>
                  <a:pt x="7002" y="2073"/>
                  <a:pt x="7011" y="2089"/>
                </a:cubicBezTo>
                <a:cubicBezTo>
                  <a:pt x="7020" y="2120"/>
                  <a:pt x="7038" y="2135"/>
                  <a:pt x="7057" y="2120"/>
                </a:cubicBezTo>
                <a:cubicBezTo>
                  <a:pt x="7066" y="2120"/>
                  <a:pt x="7075" y="2104"/>
                  <a:pt x="7093" y="2120"/>
                </a:cubicBezTo>
                <a:cubicBezTo>
                  <a:pt x="7102" y="2120"/>
                  <a:pt x="7121" y="2120"/>
                  <a:pt x="7139" y="2120"/>
                </a:cubicBezTo>
                <a:cubicBezTo>
                  <a:pt x="7139" y="2120"/>
                  <a:pt x="7148" y="2120"/>
                  <a:pt x="7148" y="2120"/>
                </a:cubicBezTo>
                <a:cubicBezTo>
                  <a:pt x="7157" y="2135"/>
                  <a:pt x="7157" y="2135"/>
                  <a:pt x="7157" y="2151"/>
                </a:cubicBezTo>
                <a:cubicBezTo>
                  <a:pt x="7157" y="2151"/>
                  <a:pt x="7157" y="2167"/>
                  <a:pt x="7148" y="2167"/>
                </a:cubicBezTo>
                <a:cubicBezTo>
                  <a:pt x="7139" y="2167"/>
                  <a:pt x="7130" y="2167"/>
                  <a:pt x="7130" y="2167"/>
                </a:cubicBezTo>
                <a:cubicBezTo>
                  <a:pt x="7093" y="2151"/>
                  <a:pt x="7066" y="2135"/>
                  <a:pt x="7038" y="2167"/>
                </a:cubicBezTo>
                <a:cubicBezTo>
                  <a:pt x="7020" y="2182"/>
                  <a:pt x="7011" y="2182"/>
                  <a:pt x="6993" y="2182"/>
                </a:cubicBezTo>
                <a:cubicBezTo>
                  <a:pt x="6983" y="2167"/>
                  <a:pt x="6965" y="2182"/>
                  <a:pt x="6947" y="2182"/>
                </a:cubicBezTo>
                <a:cubicBezTo>
                  <a:pt x="6928" y="2213"/>
                  <a:pt x="6919" y="2260"/>
                  <a:pt x="6938" y="2291"/>
                </a:cubicBezTo>
                <a:cubicBezTo>
                  <a:pt x="6947" y="2322"/>
                  <a:pt x="6965" y="2353"/>
                  <a:pt x="6983" y="2369"/>
                </a:cubicBezTo>
                <a:cubicBezTo>
                  <a:pt x="6993" y="2384"/>
                  <a:pt x="6993" y="2384"/>
                  <a:pt x="6983" y="2400"/>
                </a:cubicBezTo>
                <a:cubicBezTo>
                  <a:pt x="6974" y="2415"/>
                  <a:pt x="6965" y="2415"/>
                  <a:pt x="6956" y="2431"/>
                </a:cubicBezTo>
                <a:cubicBezTo>
                  <a:pt x="6956" y="2431"/>
                  <a:pt x="6947" y="2462"/>
                  <a:pt x="6947" y="2462"/>
                </a:cubicBezTo>
                <a:cubicBezTo>
                  <a:pt x="6965" y="2524"/>
                  <a:pt x="6983" y="2571"/>
                  <a:pt x="7011" y="2602"/>
                </a:cubicBezTo>
                <a:cubicBezTo>
                  <a:pt x="7038" y="2617"/>
                  <a:pt x="7047" y="2617"/>
                  <a:pt x="7057" y="2586"/>
                </a:cubicBezTo>
                <a:cubicBezTo>
                  <a:pt x="7066" y="2555"/>
                  <a:pt x="7066" y="2555"/>
                  <a:pt x="7084" y="2571"/>
                </a:cubicBezTo>
                <a:cubicBezTo>
                  <a:pt x="7093" y="2571"/>
                  <a:pt x="7102" y="2571"/>
                  <a:pt x="7112" y="2602"/>
                </a:cubicBezTo>
                <a:cubicBezTo>
                  <a:pt x="7112" y="2602"/>
                  <a:pt x="7121" y="2602"/>
                  <a:pt x="7121" y="2602"/>
                </a:cubicBezTo>
                <a:cubicBezTo>
                  <a:pt x="7157" y="2586"/>
                  <a:pt x="7194" y="2617"/>
                  <a:pt x="7221" y="2586"/>
                </a:cubicBezTo>
                <a:cubicBezTo>
                  <a:pt x="7221" y="2586"/>
                  <a:pt x="7231" y="2586"/>
                  <a:pt x="7231" y="2586"/>
                </a:cubicBezTo>
                <a:cubicBezTo>
                  <a:pt x="7258" y="2602"/>
                  <a:pt x="7295" y="2633"/>
                  <a:pt x="7322" y="2664"/>
                </a:cubicBezTo>
                <a:cubicBezTo>
                  <a:pt x="7340" y="2695"/>
                  <a:pt x="7368" y="2726"/>
                  <a:pt x="7386" y="2757"/>
                </a:cubicBezTo>
                <a:cubicBezTo>
                  <a:pt x="7395" y="2773"/>
                  <a:pt x="7404" y="2788"/>
                  <a:pt x="7414" y="2804"/>
                </a:cubicBezTo>
                <a:cubicBezTo>
                  <a:pt x="7414" y="2804"/>
                  <a:pt x="7414" y="2819"/>
                  <a:pt x="7414" y="2835"/>
                </a:cubicBezTo>
                <a:cubicBezTo>
                  <a:pt x="7414" y="2850"/>
                  <a:pt x="7414" y="2881"/>
                  <a:pt x="7404" y="2897"/>
                </a:cubicBezTo>
                <a:cubicBezTo>
                  <a:pt x="7386" y="2944"/>
                  <a:pt x="7395" y="2975"/>
                  <a:pt x="7414" y="3006"/>
                </a:cubicBezTo>
                <a:cubicBezTo>
                  <a:pt x="7414" y="3006"/>
                  <a:pt x="7423" y="3037"/>
                  <a:pt x="7423" y="3052"/>
                </a:cubicBezTo>
                <a:cubicBezTo>
                  <a:pt x="7423" y="3068"/>
                  <a:pt x="7423" y="3099"/>
                  <a:pt x="7414" y="3114"/>
                </a:cubicBezTo>
                <a:cubicBezTo>
                  <a:pt x="7404" y="3114"/>
                  <a:pt x="7404" y="3130"/>
                  <a:pt x="7414" y="3130"/>
                </a:cubicBezTo>
                <a:cubicBezTo>
                  <a:pt x="7423" y="3130"/>
                  <a:pt x="7423" y="3130"/>
                  <a:pt x="7432" y="3146"/>
                </a:cubicBezTo>
                <a:cubicBezTo>
                  <a:pt x="7441" y="3146"/>
                  <a:pt x="7450" y="3161"/>
                  <a:pt x="7441" y="3177"/>
                </a:cubicBezTo>
                <a:cubicBezTo>
                  <a:pt x="7441" y="3177"/>
                  <a:pt x="7441" y="3192"/>
                  <a:pt x="7432" y="3192"/>
                </a:cubicBezTo>
                <a:cubicBezTo>
                  <a:pt x="7423" y="3223"/>
                  <a:pt x="7423" y="3239"/>
                  <a:pt x="7432" y="3254"/>
                </a:cubicBezTo>
                <a:cubicBezTo>
                  <a:pt x="7441" y="3254"/>
                  <a:pt x="7441" y="3270"/>
                  <a:pt x="7441" y="3285"/>
                </a:cubicBezTo>
                <a:cubicBezTo>
                  <a:pt x="7432" y="3285"/>
                  <a:pt x="7423" y="3301"/>
                  <a:pt x="7432" y="3316"/>
                </a:cubicBezTo>
                <a:cubicBezTo>
                  <a:pt x="7432" y="3332"/>
                  <a:pt x="7441" y="3348"/>
                  <a:pt x="7441" y="3363"/>
                </a:cubicBezTo>
                <a:cubicBezTo>
                  <a:pt x="7441" y="3394"/>
                  <a:pt x="7441" y="3410"/>
                  <a:pt x="7441" y="3441"/>
                </a:cubicBezTo>
                <a:cubicBezTo>
                  <a:pt x="7450" y="3472"/>
                  <a:pt x="7441" y="3503"/>
                  <a:pt x="7441" y="3518"/>
                </a:cubicBezTo>
                <a:cubicBezTo>
                  <a:pt x="7432" y="3518"/>
                  <a:pt x="7432" y="3534"/>
                  <a:pt x="7441" y="3550"/>
                </a:cubicBezTo>
                <a:cubicBezTo>
                  <a:pt x="7441" y="3550"/>
                  <a:pt x="7450" y="3550"/>
                  <a:pt x="7450" y="3565"/>
                </a:cubicBezTo>
                <a:cubicBezTo>
                  <a:pt x="7459" y="3581"/>
                  <a:pt x="7459" y="3596"/>
                  <a:pt x="7441" y="3612"/>
                </a:cubicBezTo>
                <a:cubicBezTo>
                  <a:pt x="7432" y="3612"/>
                  <a:pt x="7423" y="3612"/>
                  <a:pt x="7414" y="3627"/>
                </a:cubicBezTo>
                <a:cubicBezTo>
                  <a:pt x="7404" y="3627"/>
                  <a:pt x="7404" y="3643"/>
                  <a:pt x="7414" y="3643"/>
                </a:cubicBezTo>
                <a:cubicBezTo>
                  <a:pt x="7414" y="3658"/>
                  <a:pt x="7441" y="3658"/>
                  <a:pt x="7414" y="3674"/>
                </a:cubicBezTo>
                <a:cubicBezTo>
                  <a:pt x="7395" y="3689"/>
                  <a:pt x="7395" y="3720"/>
                  <a:pt x="7395" y="3752"/>
                </a:cubicBezTo>
                <a:cubicBezTo>
                  <a:pt x="7404" y="3767"/>
                  <a:pt x="7404" y="3767"/>
                  <a:pt x="7414" y="3767"/>
                </a:cubicBezTo>
                <a:cubicBezTo>
                  <a:pt x="7414" y="3767"/>
                  <a:pt x="7414" y="3767"/>
                  <a:pt x="7414" y="3767"/>
                </a:cubicBezTo>
                <a:cubicBezTo>
                  <a:pt x="7414" y="3752"/>
                  <a:pt x="7414" y="3752"/>
                  <a:pt x="7414" y="3752"/>
                </a:cubicBezTo>
                <a:cubicBezTo>
                  <a:pt x="7414" y="3767"/>
                  <a:pt x="7414" y="3767"/>
                  <a:pt x="7414" y="3767"/>
                </a:cubicBezTo>
                <a:cubicBezTo>
                  <a:pt x="7414" y="3767"/>
                  <a:pt x="7414" y="3767"/>
                  <a:pt x="7414" y="3767"/>
                </a:cubicBezTo>
                <a:cubicBezTo>
                  <a:pt x="7404" y="3767"/>
                  <a:pt x="7404" y="3783"/>
                  <a:pt x="7395" y="3783"/>
                </a:cubicBezTo>
                <a:cubicBezTo>
                  <a:pt x="7395" y="3783"/>
                  <a:pt x="7395" y="3783"/>
                  <a:pt x="7395" y="3783"/>
                </a:cubicBezTo>
                <a:cubicBezTo>
                  <a:pt x="7395" y="3783"/>
                  <a:pt x="7395" y="3783"/>
                  <a:pt x="7395" y="3783"/>
                </a:cubicBezTo>
                <a:cubicBezTo>
                  <a:pt x="7395" y="3783"/>
                  <a:pt x="7395" y="3783"/>
                  <a:pt x="7395" y="3783"/>
                </a:cubicBezTo>
                <a:cubicBezTo>
                  <a:pt x="7395" y="3829"/>
                  <a:pt x="7386" y="3860"/>
                  <a:pt x="7368" y="3876"/>
                </a:cubicBezTo>
                <a:cubicBezTo>
                  <a:pt x="7359" y="3891"/>
                  <a:pt x="7368" y="3923"/>
                  <a:pt x="7377" y="3938"/>
                </a:cubicBezTo>
                <a:cubicBezTo>
                  <a:pt x="7404" y="4000"/>
                  <a:pt x="7423" y="4000"/>
                  <a:pt x="7450" y="3954"/>
                </a:cubicBezTo>
                <a:cubicBezTo>
                  <a:pt x="7459" y="3938"/>
                  <a:pt x="7459" y="3923"/>
                  <a:pt x="7468" y="3923"/>
                </a:cubicBezTo>
                <a:cubicBezTo>
                  <a:pt x="7478" y="3907"/>
                  <a:pt x="7487" y="3907"/>
                  <a:pt x="7496" y="3907"/>
                </a:cubicBezTo>
                <a:cubicBezTo>
                  <a:pt x="7496" y="3907"/>
                  <a:pt x="7505" y="3923"/>
                  <a:pt x="7505" y="3923"/>
                </a:cubicBezTo>
                <a:cubicBezTo>
                  <a:pt x="7505" y="3923"/>
                  <a:pt x="7505" y="3923"/>
                  <a:pt x="7505" y="3923"/>
                </a:cubicBezTo>
                <a:cubicBezTo>
                  <a:pt x="7505" y="3923"/>
                  <a:pt x="7505" y="3923"/>
                  <a:pt x="7505" y="3923"/>
                </a:cubicBezTo>
                <a:cubicBezTo>
                  <a:pt x="7505" y="3923"/>
                  <a:pt x="7505" y="3923"/>
                  <a:pt x="7505" y="3923"/>
                </a:cubicBezTo>
                <a:cubicBezTo>
                  <a:pt x="7514" y="3923"/>
                  <a:pt x="7514" y="3923"/>
                  <a:pt x="7523" y="3938"/>
                </a:cubicBezTo>
                <a:cubicBezTo>
                  <a:pt x="7523" y="3954"/>
                  <a:pt x="7514" y="3954"/>
                  <a:pt x="7505" y="3954"/>
                </a:cubicBezTo>
                <a:cubicBezTo>
                  <a:pt x="7496" y="3969"/>
                  <a:pt x="7487" y="4000"/>
                  <a:pt x="7487" y="4016"/>
                </a:cubicBezTo>
                <a:cubicBezTo>
                  <a:pt x="7478" y="4031"/>
                  <a:pt x="7478" y="4047"/>
                  <a:pt x="7487" y="4047"/>
                </a:cubicBezTo>
                <a:cubicBezTo>
                  <a:pt x="7496" y="4047"/>
                  <a:pt x="7505" y="4062"/>
                  <a:pt x="7505" y="4062"/>
                </a:cubicBezTo>
                <a:cubicBezTo>
                  <a:pt x="7514" y="4078"/>
                  <a:pt x="7523" y="4093"/>
                  <a:pt x="7514" y="4109"/>
                </a:cubicBezTo>
                <a:cubicBezTo>
                  <a:pt x="7514" y="4125"/>
                  <a:pt x="7505" y="4125"/>
                  <a:pt x="7505" y="4140"/>
                </a:cubicBezTo>
                <a:cubicBezTo>
                  <a:pt x="7505" y="4140"/>
                  <a:pt x="7505" y="4140"/>
                  <a:pt x="7505" y="4140"/>
                </a:cubicBezTo>
                <a:cubicBezTo>
                  <a:pt x="7505" y="4140"/>
                  <a:pt x="7505" y="4140"/>
                  <a:pt x="7505" y="4140"/>
                </a:cubicBezTo>
                <a:cubicBezTo>
                  <a:pt x="7523" y="4140"/>
                  <a:pt x="7542" y="4171"/>
                  <a:pt x="7542" y="4202"/>
                </a:cubicBezTo>
                <a:cubicBezTo>
                  <a:pt x="7542" y="4202"/>
                  <a:pt x="7542" y="4202"/>
                  <a:pt x="7542" y="4202"/>
                </a:cubicBezTo>
                <a:cubicBezTo>
                  <a:pt x="7533" y="4202"/>
                  <a:pt x="7533" y="4202"/>
                  <a:pt x="7533" y="4202"/>
                </a:cubicBezTo>
                <a:cubicBezTo>
                  <a:pt x="7523" y="4187"/>
                  <a:pt x="7514" y="4171"/>
                  <a:pt x="7505" y="4140"/>
                </a:cubicBezTo>
                <a:cubicBezTo>
                  <a:pt x="7505" y="4140"/>
                  <a:pt x="7505" y="4140"/>
                  <a:pt x="7505" y="4140"/>
                </a:cubicBezTo>
                <a:cubicBezTo>
                  <a:pt x="7505" y="4140"/>
                  <a:pt x="7505" y="4140"/>
                  <a:pt x="7505" y="4140"/>
                </a:cubicBezTo>
                <a:cubicBezTo>
                  <a:pt x="7487" y="4140"/>
                  <a:pt x="7468" y="4125"/>
                  <a:pt x="7450" y="4109"/>
                </a:cubicBezTo>
                <a:cubicBezTo>
                  <a:pt x="7432" y="4109"/>
                  <a:pt x="7423" y="4109"/>
                  <a:pt x="7404" y="4093"/>
                </a:cubicBezTo>
                <a:cubicBezTo>
                  <a:pt x="7395" y="4093"/>
                  <a:pt x="7377" y="4125"/>
                  <a:pt x="7377" y="4156"/>
                </a:cubicBezTo>
                <a:cubicBezTo>
                  <a:pt x="7377" y="4156"/>
                  <a:pt x="7377" y="4156"/>
                  <a:pt x="7377" y="4156"/>
                </a:cubicBezTo>
                <a:cubicBezTo>
                  <a:pt x="7386" y="4171"/>
                  <a:pt x="7386" y="4187"/>
                  <a:pt x="7386" y="4202"/>
                </a:cubicBezTo>
                <a:cubicBezTo>
                  <a:pt x="7377" y="4218"/>
                  <a:pt x="7368" y="4218"/>
                  <a:pt x="7368" y="4218"/>
                </a:cubicBezTo>
                <a:cubicBezTo>
                  <a:pt x="7349" y="4233"/>
                  <a:pt x="7349" y="4249"/>
                  <a:pt x="7340" y="4264"/>
                </a:cubicBezTo>
                <a:cubicBezTo>
                  <a:pt x="7340" y="4280"/>
                  <a:pt x="7331" y="4311"/>
                  <a:pt x="7340" y="4342"/>
                </a:cubicBezTo>
                <a:cubicBezTo>
                  <a:pt x="7340" y="4389"/>
                  <a:pt x="7349" y="4435"/>
                  <a:pt x="7377" y="4466"/>
                </a:cubicBezTo>
                <a:cubicBezTo>
                  <a:pt x="7377" y="4466"/>
                  <a:pt x="7377" y="4466"/>
                  <a:pt x="7386" y="4466"/>
                </a:cubicBezTo>
                <a:cubicBezTo>
                  <a:pt x="7414" y="4482"/>
                  <a:pt x="7441" y="4466"/>
                  <a:pt x="7468" y="4451"/>
                </a:cubicBezTo>
                <a:cubicBezTo>
                  <a:pt x="7478" y="4435"/>
                  <a:pt x="7487" y="4404"/>
                  <a:pt x="7478" y="4373"/>
                </a:cubicBezTo>
                <a:cubicBezTo>
                  <a:pt x="7478" y="4373"/>
                  <a:pt x="7468" y="4358"/>
                  <a:pt x="7459" y="4342"/>
                </a:cubicBezTo>
                <a:cubicBezTo>
                  <a:pt x="7450" y="4327"/>
                  <a:pt x="7450" y="4311"/>
                  <a:pt x="7441" y="4280"/>
                </a:cubicBezTo>
                <a:cubicBezTo>
                  <a:pt x="7441" y="4280"/>
                  <a:pt x="7441" y="4280"/>
                  <a:pt x="7441" y="4280"/>
                </a:cubicBezTo>
                <a:cubicBezTo>
                  <a:pt x="7441" y="4264"/>
                  <a:pt x="7441" y="4264"/>
                  <a:pt x="7441" y="4264"/>
                </a:cubicBezTo>
                <a:cubicBezTo>
                  <a:pt x="7441" y="4280"/>
                  <a:pt x="7441" y="4280"/>
                  <a:pt x="7441" y="4280"/>
                </a:cubicBezTo>
                <a:cubicBezTo>
                  <a:pt x="7441" y="4280"/>
                  <a:pt x="7441" y="4280"/>
                  <a:pt x="7441" y="4280"/>
                </a:cubicBezTo>
                <a:cubicBezTo>
                  <a:pt x="7478" y="4311"/>
                  <a:pt x="7514" y="4342"/>
                  <a:pt x="7551" y="4342"/>
                </a:cubicBezTo>
                <a:cubicBezTo>
                  <a:pt x="7560" y="4342"/>
                  <a:pt x="7569" y="4373"/>
                  <a:pt x="7560" y="4373"/>
                </a:cubicBezTo>
                <a:cubicBezTo>
                  <a:pt x="7551" y="4389"/>
                  <a:pt x="7551" y="4404"/>
                  <a:pt x="7542" y="4420"/>
                </a:cubicBezTo>
                <a:cubicBezTo>
                  <a:pt x="7542" y="4420"/>
                  <a:pt x="7542" y="4404"/>
                  <a:pt x="7542" y="4404"/>
                </a:cubicBezTo>
                <a:cubicBezTo>
                  <a:pt x="7542" y="4420"/>
                  <a:pt x="7542" y="4420"/>
                  <a:pt x="7542" y="4420"/>
                </a:cubicBezTo>
                <a:cubicBezTo>
                  <a:pt x="7542" y="4420"/>
                  <a:pt x="7542" y="4420"/>
                  <a:pt x="7542" y="4420"/>
                </a:cubicBezTo>
                <a:cubicBezTo>
                  <a:pt x="7533" y="4435"/>
                  <a:pt x="7533" y="4451"/>
                  <a:pt x="7523" y="4466"/>
                </a:cubicBezTo>
                <a:cubicBezTo>
                  <a:pt x="7523" y="4482"/>
                  <a:pt x="7523" y="4482"/>
                  <a:pt x="7523" y="4497"/>
                </a:cubicBezTo>
                <a:cubicBezTo>
                  <a:pt x="7533" y="4529"/>
                  <a:pt x="7533" y="4529"/>
                  <a:pt x="7514" y="4529"/>
                </a:cubicBezTo>
                <a:cubicBezTo>
                  <a:pt x="7505" y="4529"/>
                  <a:pt x="7496" y="4529"/>
                  <a:pt x="7496" y="4544"/>
                </a:cubicBezTo>
                <a:cubicBezTo>
                  <a:pt x="7487" y="4606"/>
                  <a:pt x="7468" y="4637"/>
                  <a:pt x="7432" y="4622"/>
                </a:cubicBezTo>
                <a:cubicBezTo>
                  <a:pt x="7423" y="4622"/>
                  <a:pt x="7414" y="4622"/>
                  <a:pt x="7395" y="4637"/>
                </a:cubicBezTo>
                <a:cubicBezTo>
                  <a:pt x="7395" y="4653"/>
                  <a:pt x="7404" y="4684"/>
                  <a:pt x="7404" y="4715"/>
                </a:cubicBezTo>
                <a:cubicBezTo>
                  <a:pt x="7414" y="4715"/>
                  <a:pt x="7414" y="4715"/>
                  <a:pt x="7414" y="4715"/>
                </a:cubicBezTo>
                <a:cubicBezTo>
                  <a:pt x="7414" y="4715"/>
                  <a:pt x="7414" y="4715"/>
                  <a:pt x="7414" y="4715"/>
                </a:cubicBezTo>
                <a:cubicBezTo>
                  <a:pt x="7414" y="4715"/>
                  <a:pt x="7414" y="4715"/>
                  <a:pt x="7414" y="4715"/>
                </a:cubicBezTo>
                <a:cubicBezTo>
                  <a:pt x="7404" y="4715"/>
                  <a:pt x="7404" y="4715"/>
                  <a:pt x="7404" y="4715"/>
                </a:cubicBezTo>
                <a:cubicBezTo>
                  <a:pt x="7404" y="4715"/>
                  <a:pt x="7395" y="4699"/>
                  <a:pt x="7386" y="4699"/>
                </a:cubicBezTo>
                <a:cubicBezTo>
                  <a:pt x="7368" y="4699"/>
                  <a:pt x="7368" y="4699"/>
                  <a:pt x="7368" y="4731"/>
                </a:cubicBezTo>
                <a:cubicBezTo>
                  <a:pt x="7359" y="4731"/>
                  <a:pt x="7359" y="4746"/>
                  <a:pt x="7359" y="4762"/>
                </a:cubicBezTo>
                <a:cubicBezTo>
                  <a:pt x="7340" y="4777"/>
                  <a:pt x="7331" y="4793"/>
                  <a:pt x="7322" y="4824"/>
                </a:cubicBezTo>
                <a:cubicBezTo>
                  <a:pt x="7322" y="4839"/>
                  <a:pt x="7313" y="4870"/>
                  <a:pt x="7313" y="4886"/>
                </a:cubicBezTo>
                <a:cubicBezTo>
                  <a:pt x="7304" y="4902"/>
                  <a:pt x="7304" y="4933"/>
                  <a:pt x="7304" y="4948"/>
                </a:cubicBezTo>
                <a:cubicBezTo>
                  <a:pt x="7304" y="4964"/>
                  <a:pt x="7304" y="4979"/>
                  <a:pt x="7313" y="4995"/>
                </a:cubicBezTo>
                <a:cubicBezTo>
                  <a:pt x="7313" y="4995"/>
                  <a:pt x="7322" y="5010"/>
                  <a:pt x="7331" y="5010"/>
                </a:cubicBezTo>
                <a:cubicBezTo>
                  <a:pt x="7331" y="5010"/>
                  <a:pt x="7331" y="5010"/>
                  <a:pt x="7331" y="5010"/>
                </a:cubicBezTo>
                <a:cubicBezTo>
                  <a:pt x="7331" y="5010"/>
                  <a:pt x="7331" y="5010"/>
                  <a:pt x="7331" y="5010"/>
                </a:cubicBezTo>
                <a:cubicBezTo>
                  <a:pt x="7340" y="5010"/>
                  <a:pt x="7340" y="4995"/>
                  <a:pt x="7340" y="4995"/>
                </a:cubicBezTo>
                <a:cubicBezTo>
                  <a:pt x="7340" y="4995"/>
                  <a:pt x="7340" y="4995"/>
                  <a:pt x="7349" y="4995"/>
                </a:cubicBezTo>
                <a:cubicBezTo>
                  <a:pt x="7340" y="5010"/>
                  <a:pt x="7340" y="5010"/>
                  <a:pt x="7331" y="5010"/>
                </a:cubicBezTo>
                <a:cubicBezTo>
                  <a:pt x="7331" y="5010"/>
                  <a:pt x="7331" y="5010"/>
                  <a:pt x="7331" y="5010"/>
                </a:cubicBezTo>
                <a:cubicBezTo>
                  <a:pt x="7331" y="5010"/>
                  <a:pt x="7331" y="5010"/>
                  <a:pt x="7331" y="5010"/>
                </a:cubicBezTo>
                <a:cubicBezTo>
                  <a:pt x="7313" y="5026"/>
                  <a:pt x="7304" y="5041"/>
                  <a:pt x="7295" y="5072"/>
                </a:cubicBezTo>
                <a:cubicBezTo>
                  <a:pt x="7285" y="5088"/>
                  <a:pt x="7276" y="5119"/>
                  <a:pt x="7295" y="5150"/>
                </a:cubicBezTo>
                <a:cubicBezTo>
                  <a:pt x="7304" y="5166"/>
                  <a:pt x="7304" y="5197"/>
                  <a:pt x="7304" y="5212"/>
                </a:cubicBezTo>
                <a:cubicBezTo>
                  <a:pt x="7304" y="5228"/>
                  <a:pt x="7304" y="5259"/>
                  <a:pt x="7313" y="5274"/>
                </a:cubicBezTo>
                <a:cubicBezTo>
                  <a:pt x="7322" y="5321"/>
                  <a:pt x="7331" y="5383"/>
                  <a:pt x="7322" y="5461"/>
                </a:cubicBezTo>
                <a:cubicBezTo>
                  <a:pt x="7322" y="5461"/>
                  <a:pt x="7322" y="5476"/>
                  <a:pt x="7322" y="5476"/>
                </a:cubicBezTo>
                <a:cubicBezTo>
                  <a:pt x="7322" y="5492"/>
                  <a:pt x="7331" y="5508"/>
                  <a:pt x="7340" y="5508"/>
                </a:cubicBezTo>
                <a:cubicBezTo>
                  <a:pt x="7359" y="5492"/>
                  <a:pt x="7377" y="5492"/>
                  <a:pt x="7395" y="5476"/>
                </a:cubicBezTo>
                <a:cubicBezTo>
                  <a:pt x="7395" y="5476"/>
                  <a:pt x="7395" y="5476"/>
                  <a:pt x="7395" y="5476"/>
                </a:cubicBezTo>
                <a:cubicBezTo>
                  <a:pt x="7395" y="5476"/>
                  <a:pt x="7395" y="5476"/>
                  <a:pt x="7395" y="5476"/>
                </a:cubicBezTo>
                <a:cubicBezTo>
                  <a:pt x="7404" y="5461"/>
                  <a:pt x="7404" y="5461"/>
                  <a:pt x="7404" y="5461"/>
                </a:cubicBezTo>
                <a:cubicBezTo>
                  <a:pt x="7404" y="5476"/>
                  <a:pt x="7404" y="5476"/>
                  <a:pt x="7395" y="5476"/>
                </a:cubicBezTo>
                <a:cubicBezTo>
                  <a:pt x="7395" y="5476"/>
                  <a:pt x="7395" y="5476"/>
                  <a:pt x="7395" y="5476"/>
                </a:cubicBezTo>
                <a:cubicBezTo>
                  <a:pt x="7395" y="5476"/>
                  <a:pt x="7395" y="5476"/>
                  <a:pt x="7395" y="5476"/>
                </a:cubicBezTo>
                <a:cubicBezTo>
                  <a:pt x="7386" y="5508"/>
                  <a:pt x="7368" y="5523"/>
                  <a:pt x="7359" y="5539"/>
                </a:cubicBezTo>
                <a:cubicBezTo>
                  <a:pt x="7340" y="5554"/>
                  <a:pt x="7331" y="5585"/>
                  <a:pt x="7340" y="5616"/>
                </a:cubicBezTo>
                <a:cubicBezTo>
                  <a:pt x="7340" y="5663"/>
                  <a:pt x="7349" y="5710"/>
                  <a:pt x="7368" y="5756"/>
                </a:cubicBezTo>
                <a:cubicBezTo>
                  <a:pt x="7368" y="5741"/>
                  <a:pt x="7368" y="5741"/>
                  <a:pt x="7368" y="5741"/>
                </a:cubicBezTo>
                <a:cubicBezTo>
                  <a:pt x="7368" y="5756"/>
                  <a:pt x="7368" y="5756"/>
                  <a:pt x="7368" y="5756"/>
                </a:cubicBezTo>
                <a:cubicBezTo>
                  <a:pt x="7368" y="5756"/>
                  <a:pt x="7368" y="5756"/>
                  <a:pt x="7368" y="5756"/>
                </a:cubicBezTo>
                <a:cubicBezTo>
                  <a:pt x="7359" y="5756"/>
                  <a:pt x="7359" y="5756"/>
                  <a:pt x="7359" y="5756"/>
                </a:cubicBezTo>
                <a:cubicBezTo>
                  <a:pt x="7368" y="5756"/>
                  <a:pt x="7368" y="5772"/>
                  <a:pt x="7377" y="5787"/>
                </a:cubicBezTo>
                <a:cubicBezTo>
                  <a:pt x="7386" y="5803"/>
                  <a:pt x="7395" y="5818"/>
                  <a:pt x="7386" y="5834"/>
                </a:cubicBezTo>
                <a:cubicBezTo>
                  <a:pt x="7386" y="5849"/>
                  <a:pt x="7377" y="5865"/>
                  <a:pt x="7386" y="5880"/>
                </a:cubicBezTo>
                <a:cubicBezTo>
                  <a:pt x="7404" y="5912"/>
                  <a:pt x="7404" y="5943"/>
                  <a:pt x="7414" y="5974"/>
                </a:cubicBezTo>
                <a:cubicBezTo>
                  <a:pt x="7414" y="6005"/>
                  <a:pt x="7414" y="6020"/>
                  <a:pt x="7414" y="6036"/>
                </a:cubicBezTo>
                <a:cubicBezTo>
                  <a:pt x="7404" y="6051"/>
                  <a:pt x="7404" y="6067"/>
                  <a:pt x="7404" y="6067"/>
                </a:cubicBezTo>
                <a:cubicBezTo>
                  <a:pt x="7423" y="6083"/>
                  <a:pt x="7432" y="6114"/>
                  <a:pt x="7441" y="6129"/>
                </a:cubicBezTo>
                <a:cubicBezTo>
                  <a:pt x="7468" y="6129"/>
                  <a:pt x="7478" y="6160"/>
                  <a:pt x="7478" y="6191"/>
                </a:cubicBezTo>
                <a:cubicBezTo>
                  <a:pt x="7478" y="6207"/>
                  <a:pt x="7487" y="6207"/>
                  <a:pt x="7487" y="6207"/>
                </a:cubicBezTo>
                <a:cubicBezTo>
                  <a:pt x="7505" y="6207"/>
                  <a:pt x="7514" y="6191"/>
                  <a:pt x="7533" y="6191"/>
                </a:cubicBezTo>
                <a:cubicBezTo>
                  <a:pt x="7542" y="6191"/>
                  <a:pt x="7551" y="6176"/>
                  <a:pt x="7560" y="6176"/>
                </a:cubicBezTo>
                <a:cubicBezTo>
                  <a:pt x="7569" y="6176"/>
                  <a:pt x="7587" y="6176"/>
                  <a:pt x="7587" y="6207"/>
                </a:cubicBezTo>
                <a:cubicBezTo>
                  <a:pt x="7587" y="6238"/>
                  <a:pt x="7597" y="6269"/>
                  <a:pt x="7615" y="6300"/>
                </a:cubicBezTo>
                <a:cubicBezTo>
                  <a:pt x="7615" y="6300"/>
                  <a:pt x="7615" y="6331"/>
                  <a:pt x="7624" y="6331"/>
                </a:cubicBezTo>
                <a:cubicBezTo>
                  <a:pt x="7633" y="6347"/>
                  <a:pt x="7633" y="6362"/>
                  <a:pt x="7642" y="6347"/>
                </a:cubicBezTo>
                <a:cubicBezTo>
                  <a:pt x="7661" y="6347"/>
                  <a:pt x="7679" y="6362"/>
                  <a:pt x="7697" y="6378"/>
                </a:cubicBezTo>
                <a:cubicBezTo>
                  <a:pt x="7706" y="6378"/>
                  <a:pt x="7725" y="6362"/>
                  <a:pt x="7734" y="6347"/>
                </a:cubicBezTo>
                <a:cubicBezTo>
                  <a:pt x="7743" y="6285"/>
                  <a:pt x="7743" y="6222"/>
                  <a:pt x="7761" y="6176"/>
                </a:cubicBezTo>
                <a:cubicBezTo>
                  <a:pt x="7771" y="6145"/>
                  <a:pt x="7780" y="6098"/>
                  <a:pt x="7798" y="6067"/>
                </a:cubicBezTo>
                <a:cubicBezTo>
                  <a:pt x="7807" y="6051"/>
                  <a:pt x="7816" y="6020"/>
                  <a:pt x="7816" y="5989"/>
                </a:cubicBezTo>
                <a:cubicBezTo>
                  <a:pt x="7816" y="5958"/>
                  <a:pt x="7825" y="5943"/>
                  <a:pt x="7825" y="5912"/>
                </a:cubicBezTo>
                <a:cubicBezTo>
                  <a:pt x="7825" y="5912"/>
                  <a:pt x="7825" y="5912"/>
                  <a:pt x="7825" y="5912"/>
                </a:cubicBezTo>
                <a:cubicBezTo>
                  <a:pt x="7825" y="5912"/>
                  <a:pt x="7825" y="5912"/>
                  <a:pt x="7825" y="5912"/>
                </a:cubicBezTo>
                <a:cubicBezTo>
                  <a:pt x="7825" y="5912"/>
                  <a:pt x="7816" y="5912"/>
                  <a:pt x="7816" y="5896"/>
                </a:cubicBezTo>
                <a:cubicBezTo>
                  <a:pt x="7816" y="5896"/>
                  <a:pt x="7816" y="5896"/>
                  <a:pt x="7816" y="5896"/>
                </a:cubicBezTo>
                <a:cubicBezTo>
                  <a:pt x="7816" y="5880"/>
                  <a:pt x="7816" y="5880"/>
                  <a:pt x="7825" y="5896"/>
                </a:cubicBezTo>
                <a:cubicBezTo>
                  <a:pt x="7825" y="5896"/>
                  <a:pt x="7825" y="5896"/>
                  <a:pt x="7825" y="5912"/>
                </a:cubicBezTo>
                <a:cubicBezTo>
                  <a:pt x="7825" y="5912"/>
                  <a:pt x="7825" y="5912"/>
                  <a:pt x="7825" y="5912"/>
                </a:cubicBezTo>
                <a:cubicBezTo>
                  <a:pt x="7825" y="5912"/>
                  <a:pt x="7825" y="5912"/>
                  <a:pt x="7825" y="5912"/>
                </a:cubicBezTo>
                <a:cubicBezTo>
                  <a:pt x="7844" y="5896"/>
                  <a:pt x="7853" y="5880"/>
                  <a:pt x="7862" y="5865"/>
                </a:cubicBezTo>
                <a:cubicBezTo>
                  <a:pt x="7871" y="5818"/>
                  <a:pt x="7889" y="5772"/>
                  <a:pt x="7917" y="5741"/>
                </a:cubicBezTo>
                <a:cubicBezTo>
                  <a:pt x="7935" y="5710"/>
                  <a:pt x="7944" y="5663"/>
                  <a:pt x="7935" y="5601"/>
                </a:cubicBezTo>
                <a:cubicBezTo>
                  <a:pt x="7926" y="5585"/>
                  <a:pt x="7935" y="5570"/>
                  <a:pt x="7944" y="5570"/>
                </a:cubicBezTo>
                <a:cubicBezTo>
                  <a:pt x="7954" y="5554"/>
                  <a:pt x="7954" y="5554"/>
                  <a:pt x="7963" y="5554"/>
                </a:cubicBezTo>
                <a:cubicBezTo>
                  <a:pt x="7963" y="5539"/>
                  <a:pt x="7963" y="5523"/>
                  <a:pt x="7963" y="5508"/>
                </a:cubicBezTo>
                <a:cubicBezTo>
                  <a:pt x="7963" y="5508"/>
                  <a:pt x="7963" y="5492"/>
                  <a:pt x="7963" y="5492"/>
                </a:cubicBezTo>
                <a:cubicBezTo>
                  <a:pt x="7954" y="5461"/>
                  <a:pt x="7954" y="5461"/>
                  <a:pt x="7972" y="5445"/>
                </a:cubicBezTo>
                <a:cubicBezTo>
                  <a:pt x="7990" y="5445"/>
                  <a:pt x="7999" y="5445"/>
                  <a:pt x="7999" y="5414"/>
                </a:cubicBezTo>
                <a:cubicBezTo>
                  <a:pt x="8008" y="5383"/>
                  <a:pt x="8027" y="5368"/>
                  <a:pt x="8045" y="5368"/>
                </a:cubicBezTo>
                <a:cubicBezTo>
                  <a:pt x="8073" y="5383"/>
                  <a:pt x="8100" y="5352"/>
                  <a:pt x="8137" y="5368"/>
                </a:cubicBezTo>
                <a:cubicBezTo>
                  <a:pt x="8146" y="5368"/>
                  <a:pt x="8146" y="5352"/>
                  <a:pt x="8155" y="5352"/>
                </a:cubicBezTo>
                <a:cubicBezTo>
                  <a:pt x="8155" y="5337"/>
                  <a:pt x="8164" y="5321"/>
                  <a:pt x="8173" y="5321"/>
                </a:cubicBezTo>
                <a:cubicBezTo>
                  <a:pt x="8210" y="5321"/>
                  <a:pt x="8246" y="5290"/>
                  <a:pt x="8283" y="5243"/>
                </a:cubicBezTo>
                <a:cubicBezTo>
                  <a:pt x="8283" y="5243"/>
                  <a:pt x="8292" y="5243"/>
                  <a:pt x="8292" y="5243"/>
                </a:cubicBezTo>
                <a:cubicBezTo>
                  <a:pt x="8320" y="5228"/>
                  <a:pt x="8338" y="5197"/>
                  <a:pt x="8347" y="5166"/>
                </a:cubicBezTo>
                <a:cubicBezTo>
                  <a:pt x="8365" y="5104"/>
                  <a:pt x="8393" y="5072"/>
                  <a:pt x="8411" y="5026"/>
                </a:cubicBezTo>
                <a:cubicBezTo>
                  <a:pt x="8429" y="4964"/>
                  <a:pt x="8466" y="4964"/>
                  <a:pt x="8494" y="4902"/>
                </a:cubicBezTo>
                <a:cubicBezTo>
                  <a:pt x="8512" y="4886"/>
                  <a:pt x="8530" y="4902"/>
                  <a:pt x="8548" y="4902"/>
                </a:cubicBezTo>
                <a:cubicBezTo>
                  <a:pt x="8558" y="4902"/>
                  <a:pt x="8567" y="4886"/>
                  <a:pt x="8576" y="4886"/>
                </a:cubicBezTo>
                <a:cubicBezTo>
                  <a:pt x="8585" y="4886"/>
                  <a:pt x="8594" y="4870"/>
                  <a:pt x="8594" y="4870"/>
                </a:cubicBezTo>
                <a:cubicBezTo>
                  <a:pt x="8613" y="4886"/>
                  <a:pt x="8631" y="4886"/>
                  <a:pt x="8640" y="4870"/>
                </a:cubicBezTo>
                <a:cubicBezTo>
                  <a:pt x="8667" y="4839"/>
                  <a:pt x="8695" y="4839"/>
                  <a:pt x="8732" y="4824"/>
                </a:cubicBezTo>
                <a:cubicBezTo>
                  <a:pt x="8777" y="4808"/>
                  <a:pt x="8823" y="4777"/>
                  <a:pt x="8860" y="4731"/>
                </a:cubicBezTo>
                <a:cubicBezTo>
                  <a:pt x="8905" y="4668"/>
                  <a:pt x="8960" y="4606"/>
                  <a:pt x="9015" y="4544"/>
                </a:cubicBezTo>
                <a:close/>
                <a:moveTo>
                  <a:pt x="9372" y="1794"/>
                </a:moveTo>
                <a:cubicBezTo>
                  <a:pt x="9372" y="1794"/>
                  <a:pt x="9381" y="1794"/>
                  <a:pt x="9381" y="1794"/>
                </a:cubicBezTo>
                <a:cubicBezTo>
                  <a:pt x="9381" y="1794"/>
                  <a:pt x="9391" y="1794"/>
                  <a:pt x="9391" y="1809"/>
                </a:cubicBezTo>
                <a:cubicBezTo>
                  <a:pt x="9391" y="1809"/>
                  <a:pt x="9391" y="1825"/>
                  <a:pt x="9381" y="1825"/>
                </a:cubicBezTo>
                <a:cubicBezTo>
                  <a:pt x="9381" y="1825"/>
                  <a:pt x="9372" y="1809"/>
                  <a:pt x="9372" y="1809"/>
                </a:cubicBezTo>
                <a:cubicBezTo>
                  <a:pt x="9372" y="1809"/>
                  <a:pt x="9372" y="1809"/>
                  <a:pt x="9372" y="1794"/>
                </a:cubicBezTo>
                <a:close/>
                <a:moveTo>
                  <a:pt x="9317" y="1840"/>
                </a:moveTo>
                <a:cubicBezTo>
                  <a:pt x="9317" y="1840"/>
                  <a:pt x="9326" y="1825"/>
                  <a:pt x="9326" y="1825"/>
                </a:cubicBezTo>
                <a:cubicBezTo>
                  <a:pt x="9326" y="1825"/>
                  <a:pt x="9336" y="1825"/>
                  <a:pt x="9336" y="1825"/>
                </a:cubicBezTo>
                <a:cubicBezTo>
                  <a:pt x="9345" y="1840"/>
                  <a:pt x="9345" y="1840"/>
                  <a:pt x="9336" y="1856"/>
                </a:cubicBezTo>
                <a:cubicBezTo>
                  <a:pt x="9336" y="1856"/>
                  <a:pt x="9326" y="1871"/>
                  <a:pt x="9326" y="1871"/>
                </a:cubicBezTo>
                <a:cubicBezTo>
                  <a:pt x="9317" y="1871"/>
                  <a:pt x="9317" y="1856"/>
                  <a:pt x="9317" y="1840"/>
                </a:cubicBezTo>
                <a:close/>
                <a:moveTo>
                  <a:pt x="8118" y="5306"/>
                </a:moveTo>
                <a:cubicBezTo>
                  <a:pt x="8118" y="5306"/>
                  <a:pt x="8118" y="5306"/>
                  <a:pt x="8109" y="5306"/>
                </a:cubicBezTo>
                <a:cubicBezTo>
                  <a:pt x="8118" y="5290"/>
                  <a:pt x="8118" y="5290"/>
                  <a:pt x="8118" y="5290"/>
                </a:cubicBezTo>
                <a:cubicBezTo>
                  <a:pt x="8118" y="5290"/>
                  <a:pt x="8118" y="5290"/>
                  <a:pt x="8127" y="5306"/>
                </a:cubicBezTo>
                <a:cubicBezTo>
                  <a:pt x="8118" y="5306"/>
                  <a:pt x="8118" y="5306"/>
                  <a:pt x="8118" y="5306"/>
                </a:cubicBezTo>
                <a:close/>
                <a:moveTo>
                  <a:pt x="8530" y="659"/>
                </a:moveTo>
                <a:cubicBezTo>
                  <a:pt x="8530" y="659"/>
                  <a:pt x="8530" y="644"/>
                  <a:pt x="8530" y="659"/>
                </a:cubicBezTo>
                <a:cubicBezTo>
                  <a:pt x="8530" y="659"/>
                  <a:pt x="8539" y="659"/>
                  <a:pt x="8539" y="659"/>
                </a:cubicBezTo>
                <a:cubicBezTo>
                  <a:pt x="8539" y="659"/>
                  <a:pt x="8530" y="659"/>
                  <a:pt x="8530" y="659"/>
                </a:cubicBezTo>
                <a:close/>
                <a:moveTo>
                  <a:pt x="8558" y="706"/>
                </a:moveTo>
                <a:cubicBezTo>
                  <a:pt x="8548" y="706"/>
                  <a:pt x="8548" y="690"/>
                  <a:pt x="8548" y="690"/>
                </a:cubicBezTo>
                <a:cubicBezTo>
                  <a:pt x="8548" y="690"/>
                  <a:pt x="8548" y="690"/>
                  <a:pt x="8548" y="690"/>
                </a:cubicBezTo>
                <a:cubicBezTo>
                  <a:pt x="8548" y="675"/>
                  <a:pt x="8548" y="675"/>
                  <a:pt x="8548" y="675"/>
                </a:cubicBezTo>
                <a:cubicBezTo>
                  <a:pt x="8548" y="675"/>
                  <a:pt x="8548" y="675"/>
                  <a:pt x="8548" y="690"/>
                </a:cubicBezTo>
                <a:cubicBezTo>
                  <a:pt x="8548" y="690"/>
                  <a:pt x="8548" y="690"/>
                  <a:pt x="8548" y="690"/>
                </a:cubicBezTo>
                <a:cubicBezTo>
                  <a:pt x="8558" y="690"/>
                  <a:pt x="8558" y="690"/>
                  <a:pt x="8558" y="706"/>
                </a:cubicBezTo>
                <a:cubicBezTo>
                  <a:pt x="8558" y="706"/>
                  <a:pt x="8558" y="706"/>
                  <a:pt x="8558" y="706"/>
                </a:cubicBezTo>
                <a:close/>
                <a:moveTo>
                  <a:pt x="8768" y="4342"/>
                </a:moveTo>
                <a:cubicBezTo>
                  <a:pt x="8768" y="4327"/>
                  <a:pt x="8768" y="4327"/>
                  <a:pt x="8768" y="4327"/>
                </a:cubicBezTo>
                <a:cubicBezTo>
                  <a:pt x="8768" y="4327"/>
                  <a:pt x="8768" y="4327"/>
                  <a:pt x="8768" y="4327"/>
                </a:cubicBezTo>
                <a:lnTo>
                  <a:pt x="8768" y="4342"/>
                </a:lnTo>
                <a:close/>
                <a:moveTo>
                  <a:pt x="8786" y="4109"/>
                </a:moveTo>
                <a:cubicBezTo>
                  <a:pt x="8786" y="4109"/>
                  <a:pt x="8786" y="4109"/>
                  <a:pt x="8786" y="4109"/>
                </a:cubicBezTo>
                <a:cubicBezTo>
                  <a:pt x="8796" y="4109"/>
                  <a:pt x="8796" y="4109"/>
                  <a:pt x="8796" y="4109"/>
                </a:cubicBezTo>
                <a:cubicBezTo>
                  <a:pt x="8796" y="4125"/>
                  <a:pt x="8796" y="4125"/>
                  <a:pt x="8796" y="4125"/>
                </a:cubicBezTo>
                <a:lnTo>
                  <a:pt x="8786" y="4109"/>
                </a:lnTo>
                <a:close/>
                <a:moveTo>
                  <a:pt x="7395" y="3752"/>
                </a:moveTo>
                <a:cubicBezTo>
                  <a:pt x="7395" y="3752"/>
                  <a:pt x="7395" y="3752"/>
                  <a:pt x="7395" y="3752"/>
                </a:cubicBezTo>
                <a:cubicBezTo>
                  <a:pt x="7395" y="3767"/>
                  <a:pt x="7395" y="3767"/>
                  <a:pt x="7395" y="3767"/>
                </a:cubicBezTo>
                <a:cubicBezTo>
                  <a:pt x="7395" y="3767"/>
                  <a:pt x="7395" y="3767"/>
                  <a:pt x="7395" y="3767"/>
                </a:cubicBezTo>
                <a:cubicBezTo>
                  <a:pt x="7395" y="3767"/>
                  <a:pt x="7395" y="3752"/>
                  <a:pt x="7395" y="3752"/>
                </a:cubicBezTo>
                <a:close/>
                <a:moveTo>
                  <a:pt x="9189" y="2975"/>
                </a:moveTo>
                <a:cubicBezTo>
                  <a:pt x="9189" y="2975"/>
                  <a:pt x="9189" y="2975"/>
                  <a:pt x="9189" y="2975"/>
                </a:cubicBezTo>
                <a:cubicBezTo>
                  <a:pt x="9189" y="2975"/>
                  <a:pt x="9189" y="2975"/>
                  <a:pt x="9189" y="2959"/>
                </a:cubicBezTo>
                <a:cubicBezTo>
                  <a:pt x="9189" y="2975"/>
                  <a:pt x="9189" y="2975"/>
                  <a:pt x="9189" y="2975"/>
                </a:cubicBezTo>
                <a:cubicBezTo>
                  <a:pt x="9189" y="2975"/>
                  <a:pt x="9189" y="2975"/>
                  <a:pt x="9189" y="2975"/>
                </a:cubicBezTo>
                <a:close/>
                <a:moveTo>
                  <a:pt x="17600" y="17489"/>
                </a:moveTo>
                <a:cubicBezTo>
                  <a:pt x="17600" y="17489"/>
                  <a:pt x="17600" y="17489"/>
                  <a:pt x="17600" y="17489"/>
                </a:cubicBezTo>
                <a:cubicBezTo>
                  <a:pt x="17591" y="17489"/>
                  <a:pt x="17591" y="17489"/>
                  <a:pt x="17591" y="17489"/>
                </a:cubicBezTo>
                <a:cubicBezTo>
                  <a:pt x="17591" y="17489"/>
                  <a:pt x="17591" y="17489"/>
                  <a:pt x="17591" y="17489"/>
                </a:cubicBezTo>
                <a:cubicBezTo>
                  <a:pt x="17591" y="17489"/>
                  <a:pt x="17591" y="17489"/>
                  <a:pt x="17600" y="17489"/>
                </a:cubicBezTo>
                <a:close/>
                <a:moveTo>
                  <a:pt x="20209" y="17411"/>
                </a:moveTo>
                <a:cubicBezTo>
                  <a:pt x="20181" y="17442"/>
                  <a:pt x="20181" y="17442"/>
                  <a:pt x="20172" y="17411"/>
                </a:cubicBezTo>
                <a:cubicBezTo>
                  <a:pt x="20163" y="17395"/>
                  <a:pt x="20163" y="17395"/>
                  <a:pt x="20163" y="17380"/>
                </a:cubicBezTo>
                <a:cubicBezTo>
                  <a:pt x="20145" y="17349"/>
                  <a:pt x="20145" y="17302"/>
                  <a:pt x="20117" y="17271"/>
                </a:cubicBezTo>
                <a:cubicBezTo>
                  <a:pt x="20108" y="17224"/>
                  <a:pt x="20072" y="17178"/>
                  <a:pt x="20081" y="17116"/>
                </a:cubicBezTo>
                <a:cubicBezTo>
                  <a:pt x="20090" y="17085"/>
                  <a:pt x="20072" y="17069"/>
                  <a:pt x="20062" y="17053"/>
                </a:cubicBezTo>
                <a:cubicBezTo>
                  <a:pt x="20044" y="17053"/>
                  <a:pt x="20026" y="17038"/>
                  <a:pt x="20017" y="17022"/>
                </a:cubicBezTo>
                <a:cubicBezTo>
                  <a:pt x="20007" y="17022"/>
                  <a:pt x="20007" y="17007"/>
                  <a:pt x="20007" y="17007"/>
                </a:cubicBezTo>
                <a:cubicBezTo>
                  <a:pt x="20007" y="16960"/>
                  <a:pt x="19998" y="16929"/>
                  <a:pt x="19989" y="16883"/>
                </a:cubicBezTo>
                <a:cubicBezTo>
                  <a:pt x="19980" y="16851"/>
                  <a:pt x="19971" y="16820"/>
                  <a:pt x="19971" y="16789"/>
                </a:cubicBezTo>
                <a:cubicBezTo>
                  <a:pt x="19971" y="16774"/>
                  <a:pt x="19962" y="16758"/>
                  <a:pt x="19962" y="16758"/>
                </a:cubicBezTo>
                <a:cubicBezTo>
                  <a:pt x="19916" y="16712"/>
                  <a:pt x="19888" y="16649"/>
                  <a:pt x="19843" y="16618"/>
                </a:cubicBezTo>
                <a:cubicBezTo>
                  <a:pt x="19834" y="16618"/>
                  <a:pt x="19834" y="16603"/>
                  <a:pt x="19824" y="16587"/>
                </a:cubicBezTo>
                <a:cubicBezTo>
                  <a:pt x="19824" y="16541"/>
                  <a:pt x="19815" y="16510"/>
                  <a:pt x="19815" y="16478"/>
                </a:cubicBezTo>
                <a:cubicBezTo>
                  <a:pt x="19824" y="16416"/>
                  <a:pt x="19815" y="16370"/>
                  <a:pt x="19797" y="16339"/>
                </a:cubicBezTo>
                <a:cubicBezTo>
                  <a:pt x="19788" y="16292"/>
                  <a:pt x="19779" y="16261"/>
                  <a:pt x="19788" y="16214"/>
                </a:cubicBezTo>
                <a:cubicBezTo>
                  <a:pt x="19788" y="16183"/>
                  <a:pt x="19779" y="16152"/>
                  <a:pt x="19779" y="16121"/>
                </a:cubicBezTo>
                <a:cubicBezTo>
                  <a:pt x="19779" y="16074"/>
                  <a:pt x="19769" y="16043"/>
                  <a:pt x="19751" y="16012"/>
                </a:cubicBezTo>
                <a:cubicBezTo>
                  <a:pt x="19742" y="15997"/>
                  <a:pt x="19724" y="15981"/>
                  <a:pt x="19715" y="15997"/>
                </a:cubicBezTo>
                <a:cubicBezTo>
                  <a:pt x="19696" y="15997"/>
                  <a:pt x="19687" y="15981"/>
                  <a:pt x="19687" y="15966"/>
                </a:cubicBezTo>
                <a:cubicBezTo>
                  <a:pt x="19687" y="15950"/>
                  <a:pt x="19678" y="15935"/>
                  <a:pt x="19687" y="15919"/>
                </a:cubicBezTo>
                <a:cubicBezTo>
                  <a:pt x="19687" y="15872"/>
                  <a:pt x="19678" y="15841"/>
                  <a:pt x="19669" y="15795"/>
                </a:cubicBezTo>
                <a:cubicBezTo>
                  <a:pt x="19660" y="15733"/>
                  <a:pt x="19641" y="15670"/>
                  <a:pt x="19632" y="15608"/>
                </a:cubicBezTo>
                <a:cubicBezTo>
                  <a:pt x="19632" y="15608"/>
                  <a:pt x="19623" y="15593"/>
                  <a:pt x="19614" y="15593"/>
                </a:cubicBezTo>
                <a:cubicBezTo>
                  <a:pt x="19614" y="15577"/>
                  <a:pt x="19605" y="15593"/>
                  <a:pt x="19605" y="15593"/>
                </a:cubicBezTo>
                <a:cubicBezTo>
                  <a:pt x="19596" y="15593"/>
                  <a:pt x="19596" y="15608"/>
                  <a:pt x="19596" y="15608"/>
                </a:cubicBezTo>
                <a:cubicBezTo>
                  <a:pt x="19586" y="15655"/>
                  <a:pt x="19577" y="15686"/>
                  <a:pt x="19568" y="15733"/>
                </a:cubicBezTo>
                <a:cubicBezTo>
                  <a:pt x="19559" y="15764"/>
                  <a:pt x="19559" y="15810"/>
                  <a:pt x="19550" y="15841"/>
                </a:cubicBezTo>
                <a:cubicBezTo>
                  <a:pt x="19541" y="15919"/>
                  <a:pt x="19532" y="15981"/>
                  <a:pt x="19532" y="16043"/>
                </a:cubicBezTo>
                <a:cubicBezTo>
                  <a:pt x="19532" y="16074"/>
                  <a:pt x="19532" y="16090"/>
                  <a:pt x="19532" y="16106"/>
                </a:cubicBezTo>
                <a:cubicBezTo>
                  <a:pt x="19522" y="16168"/>
                  <a:pt x="19513" y="16214"/>
                  <a:pt x="19504" y="16276"/>
                </a:cubicBezTo>
                <a:cubicBezTo>
                  <a:pt x="19495" y="16308"/>
                  <a:pt x="19486" y="16339"/>
                  <a:pt x="19477" y="16370"/>
                </a:cubicBezTo>
                <a:cubicBezTo>
                  <a:pt x="19477" y="16401"/>
                  <a:pt x="19458" y="16416"/>
                  <a:pt x="19440" y="16416"/>
                </a:cubicBezTo>
                <a:cubicBezTo>
                  <a:pt x="19422" y="16432"/>
                  <a:pt x="19394" y="16416"/>
                  <a:pt x="19376" y="16385"/>
                </a:cubicBezTo>
                <a:cubicBezTo>
                  <a:pt x="19367" y="16370"/>
                  <a:pt x="19358" y="16339"/>
                  <a:pt x="19358" y="16308"/>
                </a:cubicBezTo>
                <a:cubicBezTo>
                  <a:pt x="19348" y="16308"/>
                  <a:pt x="19348" y="16308"/>
                  <a:pt x="19339" y="16308"/>
                </a:cubicBezTo>
                <a:cubicBezTo>
                  <a:pt x="19321" y="16308"/>
                  <a:pt x="19303" y="16308"/>
                  <a:pt x="19284" y="16276"/>
                </a:cubicBezTo>
                <a:cubicBezTo>
                  <a:pt x="19266" y="16230"/>
                  <a:pt x="19248" y="16214"/>
                  <a:pt x="19220" y="16199"/>
                </a:cubicBezTo>
                <a:cubicBezTo>
                  <a:pt x="19202" y="16183"/>
                  <a:pt x="19193" y="16168"/>
                  <a:pt x="19184" y="16152"/>
                </a:cubicBezTo>
                <a:cubicBezTo>
                  <a:pt x="19175" y="16121"/>
                  <a:pt x="19165" y="16106"/>
                  <a:pt x="19156" y="16090"/>
                </a:cubicBezTo>
                <a:cubicBezTo>
                  <a:pt x="19147" y="16074"/>
                  <a:pt x="19138" y="16059"/>
                  <a:pt x="19147" y="16043"/>
                </a:cubicBezTo>
                <a:cubicBezTo>
                  <a:pt x="19156" y="15997"/>
                  <a:pt x="19175" y="15950"/>
                  <a:pt x="19175" y="15904"/>
                </a:cubicBezTo>
                <a:cubicBezTo>
                  <a:pt x="19175" y="15904"/>
                  <a:pt x="19184" y="15888"/>
                  <a:pt x="19184" y="15888"/>
                </a:cubicBezTo>
                <a:cubicBezTo>
                  <a:pt x="19193" y="15872"/>
                  <a:pt x="19202" y="15872"/>
                  <a:pt x="19211" y="15857"/>
                </a:cubicBezTo>
                <a:cubicBezTo>
                  <a:pt x="19220" y="15826"/>
                  <a:pt x="19229" y="15795"/>
                  <a:pt x="19239" y="15748"/>
                </a:cubicBezTo>
                <a:cubicBezTo>
                  <a:pt x="19239" y="15748"/>
                  <a:pt x="19239" y="15733"/>
                  <a:pt x="19239" y="15733"/>
                </a:cubicBezTo>
                <a:cubicBezTo>
                  <a:pt x="19220" y="15717"/>
                  <a:pt x="19211" y="15702"/>
                  <a:pt x="19202" y="15717"/>
                </a:cubicBezTo>
                <a:cubicBezTo>
                  <a:pt x="19184" y="15733"/>
                  <a:pt x="19175" y="15733"/>
                  <a:pt x="19165" y="15717"/>
                </a:cubicBezTo>
                <a:cubicBezTo>
                  <a:pt x="19156" y="15702"/>
                  <a:pt x="19147" y="15717"/>
                  <a:pt x="19138" y="15717"/>
                </a:cubicBezTo>
                <a:cubicBezTo>
                  <a:pt x="19129" y="15717"/>
                  <a:pt x="19120" y="15733"/>
                  <a:pt x="19120" y="15733"/>
                </a:cubicBezTo>
                <a:cubicBezTo>
                  <a:pt x="19074" y="15702"/>
                  <a:pt x="19037" y="15686"/>
                  <a:pt x="19001" y="15655"/>
                </a:cubicBezTo>
                <a:cubicBezTo>
                  <a:pt x="18982" y="15639"/>
                  <a:pt x="18955" y="15624"/>
                  <a:pt x="18937" y="15608"/>
                </a:cubicBezTo>
                <a:cubicBezTo>
                  <a:pt x="18937" y="15608"/>
                  <a:pt x="18927" y="15608"/>
                  <a:pt x="18927" y="15608"/>
                </a:cubicBezTo>
                <a:cubicBezTo>
                  <a:pt x="18918" y="15624"/>
                  <a:pt x="18918" y="15624"/>
                  <a:pt x="18918" y="15624"/>
                </a:cubicBezTo>
                <a:cubicBezTo>
                  <a:pt x="18918" y="15624"/>
                  <a:pt x="18918" y="15639"/>
                  <a:pt x="18918" y="15639"/>
                </a:cubicBezTo>
                <a:cubicBezTo>
                  <a:pt x="18927" y="15655"/>
                  <a:pt x="18937" y="15655"/>
                  <a:pt x="18937" y="15670"/>
                </a:cubicBezTo>
                <a:cubicBezTo>
                  <a:pt x="18946" y="15686"/>
                  <a:pt x="18946" y="15702"/>
                  <a:pt x="18937" y="15717"/>
                </a:cubicBezTo>
                <a:cubicBezTo>
                  <a:pt x="18918" y="15733"/>
                  <a:pt x="18900" y="15733"/>
                  <a:pt x="18882" y="15733"/>
                </a:cubicBezTo>
                <a:cubicBezTo>
                  <a:pt x="18873" y="15733"/>
                  <a:pt x="18854" y="15733"/>
                  <a:pt x="18854" y="15748"/>
                </a:cubicBezTo>
                <a:cubicBezTo>
                  <a:pt x="18827" y="15764"/>
                  <a:pt x="18808" y="15779"/>
                  <a:pt x="18790" y="15810"/>
                </a:cubicBezTo>
                <a:cubicBezTo>
                  <a:pt x="18772" y="15857"/>
                  <a:pt x="18754" y="15904"/>
                  <a:pt x="18735" y="15950"/>
                </a:cubicBezTo>
                <a:cubicBezTo>
                  <a:pt x="18717" y="15981"/>
                  <a:pt x="18717" y="15997"/>
                  <a:pt x="18726" y="16028"/>
                </a:cubicBezTo>
                <a:cubicBezTo>
                  <a:pt x="18726" y="16043"/>
                  <a:pt x="18717" y="16059"/>
                  <a:pt x="18708" y="16059"/>
                </a:cubicBezTo>
                <a:cubicBezTo>
                  <a:pt x="18689" y="16059"/>
                  <a:pt x="18680" y="16043"/>
                  <a:pt x="18662" y="16059"/>
                </a:cubicBezTo>
                <a:cubicBezTo>
                  <a:pt x="18653" y="16059"/>
                  <a:pt x="18644" y="16059"/>
                  <a:pt x="18635" y="16043"/>
                </a:cubicBezTo>
                <a:cubicBezTo>
                  <a:pt x="18625" y="16012"/>
                  <a:pt x="18607" y="15981"/>
                  <a:pt x="18598" y="15966"/>
                </a:cubicBezTo>
                <a:cubicBezTo>
                  <a:pt x="18589" y="15935"/>
                  <a:pt x="18571" y="15935"/>
                  <a:pt x="18552" y="15935"/>
                </a:cubicBezTo>
                <a:cubicBezTo>
                  <a:pt x="18543" y="15950"/>
                  <a:pt x="18516" y="15950"/>
                  <a:pt x="18506" y="15981"/>
                </a:cubicBezTo>
                <a:cubicBezTo>
                  <a:pt x="18488" y="15997"/>
                  <a:pt x="18479" y="15997"/>
                  <a:pt x="18461" y="16012"/>
                </a:cubicBezTo>
                <a:cubicBezTo>
                  <a:pt x="18442" y="16012"/>
                  <a:pt x="18442" y="16059"/>
                  <a:pt x="18433" y="16074"/>
                </a:cubicBezTo>
                <a:cubicBezTo>
                  <a:pt x="18424" y="16090"/>
                  <a:pt x="18415" y="16106"/>
                  <a:pt x="18415" y="16106"/>
                </a:cubicBezTo>
                <a:cubicBezTo>
                  <a:pt x="18387" y="16121"/>
                  <a:pt x="18378" y="16152"/>
                  <a:pt x="18378" y="16183"/>
                </a:cubicBezTo>
                <a:cubicBezTo>
                  <a:pt x="18387" y="16199"/>
                  <a:pt x="18378" y="16199"/>
                  <a:pt x="18378" y="16214"/>
                </a:cubicBezTo>
                <a:cubicBezTo>
                  <a:pt x="18378" y="16230"/>
                  <a:pt x="18369" y="16245"/>
                  <a:pt x="18369" y="16245"/>
                </a:cubicBezTo>
                <a:cubicBezTo>
                  <a:pt x="18360" y="16230"/>
                  <a:pt x="18351" y="16230"/>
                  <a:pt x="18342" y="16230"/>
                </a:cubicBezTo>
                <a:cubicBezTo>
                  <a:pt x="18333" y="16230"/>
                  <a:pt x="18323" y="16261"/>
                  <a:pt x="18323" y="16276"/>
                </a:cubicBezTo>
                <a:cubicBezTo>
                  <a:pt x="18323" y="16292"/>
                  <a:pt x="18323" y="16308"/>
                  <a:pt x="18333" y="16323"/>
                </a:cubicBezTo>
                <a:cubicBezTo>
                  <a:pt x="18333" y="16323"/>
                  <a:pt x="18323" y="16339"/>
                  <a:pt x="18323" y="16339"/>
                </a:cubicBezTo>
                <a:cubicBezTo>
                  <a:pt x="18323" y="16339"/>
                  <a:pt x="18314" y="16339"/>
                  <a:pt x="18314" y="16339"/>
                </a:cubicBezTo>
                <a:cubicBezTo>
                  <a:pt x="18305" y="16323"/>
                  <a:pt x="18296" y="16292"/>
                  <a:pt x="18287" y="16276"/>
                </a:cubicBezTo>
                <a:cubicBezTo>
                  <a:pt x="18287" y="16261"/>
                  <a:pt x="18278" y="16261"/>
                  <a:pt x="18268" y="16276"/>
                </a:cubicBezTo>
                <a:cubicBezTo>
                  <a:pt x="18259" y="16292"/>
                  <a:pt x="18241" y="16308"/>
                  <a:pt x="18232" y="16323"/>
                </a:cubicBezTo>
                <a:cubicBezTo>
                  <a:pt x="18223" y="16339"/>
                  <a:pt x="18223" y="16354"/>
                  <a:pt x="18223" y="16370"/>
                </a:cubicBezTo>
                <a:cubicBezTo>
                  <a:pt x="18223" y="16432"/>
                  <a:pt x="18204" y="16494"/>
                  <a:pt x="18177" y="16525"/>
                </a:cubicBezTo>
                <a:cubicBezTo>
                  <a:pt x="18177" y="16541"/>
                  <a:pt x="18168" y="16556"/>
                  <a:pt x="18168" y="16572"/>
                </a:cubicBezTo>
                <a:cubicBezTo>
                  <a:pt x="18140" y="16634"/>
                  <a:pt x="18113" y="16665"/>
                  <a:pt x="18076" y="16665"/>
                </a:cubicBezTo>
                <a:cubicBezTo>
                  <a:pt x="18058" y="16665"/>
                  <a:pt x="18031" y="16680"/>
                  <a:pt x="18003" y="16680"/>
                </a:cubicBezTo>
                <a:cubicBezTo>
                  <a:pt x="17976" y="16727"/>
                  <a:pt x="17930" y="16712"/>
                  <a:pt x="17893" y="16758"/>
                </a:cubicBezTo>
                <a:cubicBezTo>
                  <a:pt x="17893" y="16758"/>
                  <a:pt x="17884" y="16774"/>
                  <a:pt x="17875" y="16758"/>
                </a:cubicBezTo>
                <a:cubicBezTo>
                  <a:pt x="17847" y="16758"/>
                  <a:pt x="17820" y="16774"/>
                  <a:pt x="17802" y="16789"/>
                </a:cubicBezTo>
                <a:cubicBezTo>
                  <a:pt x="17765" y="16820"/>
                  <a:pt x="17738" y="16851"/>
                  <a:pt x="17710" y="16867"/>
                </a:cubicBezTo>
                <a:cubicBezTo>
                  <a:pt x="17692" y="16883"/>
                  <a:pt x="17683" y="16914"/>
                  <a:pt x="17674" y="16929"/>
                </a:cubicBezTo>
                <a:cubicBezTo>
                  <a:pt x="17664" y="16945"/>
                  <a:pt x="17664" y="16929"/>
                  <a:pt x="17655" y="16929"/>
                </a:cubicBezTo>
                <a:cubicBezTo>
                  <a:pt x="17655" y="16929"/>
                  <a:pt x="17646" y="16929"/>
                  <a:pt x="17646" y="16929"/>
                </a:cubicBezTo>
                <a:cubicBezTo>
                  <a:pt x="17637" y="16945"/>
                  <a:pt x="17628" y="16960"/>
                  <a:pt x="17628" y="16976"/>
                </a:cubicBezTo>
                <a:cubicBezTo>
                  <a:pt x="17628" y="16991"/>
                  <a:pt x="17628" y="17022"/>
                  <a:pt x="17628" y="17038"/>
                </a:cubicBezTo>
                <a:cubicBezTo>
                  <a:pt x="17619" y="17085"/>
                  <a:pt x="17619" y="17116"/>
                  <a:pt x="17609" y="17147"/>
                </a:cubicBezTo>
                <a:cubicBezTo>
                  <a:pt x="17591" y="17178"/>
                  <a:pt x="17591" y="17209"/>
                  <a:pt x="17591" y="17255"/>
                </a:cubicBezTo>
                <a:cubicBezTo>
                  <a:pt x="17591" y="17302"/>
                  <a:pt x="17591" y="17349"/>
                  <a:pt x="17609" y="17395"/>
                </a:cubicBezTo>
                <a:cubicBezTo>
                  <a:pt x="17609" y="17411"/>
                  <a:pt x="17609" y="17426"/>
                  <a:pt x="17619" y="17426"/>
                </a:cubicBezTo>
                <a:cubicBezTo>
                  <a:pt x="17619" y="17442"/>
                  <a:pt x="17609" y="17457"/>
                  <a:pt x="17609" y="17473"/>
                </a:cubicBezTo>
                <a:cubicBezTo>
                  <a:pt x="17600" y="17473"/>
                  <a:pt x="17600" y="17473"/>
                  <a:pt x="17600" y="17489"/>
                </a:cubicBezTo>
                <a:cubicBezTo>
                  <a:pt x="17591" y="17504"/>
                  <a:pt x="17582" y="17520"/>
                  <a:pt x="17582" y="17535"/>
                </a:cubicBezTo>
                <a:cubicBezTo>
                  <a:pt x="17582" y="17535"/>
                  <a:pt x="17582" y="17535"/>
                  <a:pt x="17582" y="17535"/>
                </a:cubicBezTo>
                <a:cubicBezTo>
                  <a:pt x="17582" y="17535"/>
                  <a:pt x="17582" y="17535"/>
                  <a:pt x="17582" y="17535"/>
                </a:cubicBezTo>
                <a:cubicBezTo>
                  <a:pt x="17582" y="17535"/>
                  <a:pt x="17582" y="17535"/>
                  <a:pt x="17582" y="17535"/>
                </a:cubicBezTo>
                <a:cubicBezTo>
                  <a:pt x="17582" y="17551"/>
                  <a:pt x="17582" y="17566"/>
                  <a:pt x="17582" y="17582"/>
                </a:cubicBezTo>
                <a:cubicBezTo>
                  <a:pt x="17591" y="17613"/>
                  <a:pt x="17591" y="17644"/>
                  <a:pt x="17591" y="17675"/>
                </a:cubicBezTo>
                <a:cubicBezTo>
                  <a:pt x="17591" y="17722"/>
                  <a:pt x="17600" y="17784"/>
                  <a:pt x="17609" y="17830"/>
                </a:cubicBezTo>
                <a:cubicBezTo>
                  <a:pt x="17619" y="17893"/>
                  <a:pt x="17628" y="17939"/>
                  <a:pt x="17628" y="18001"/>
                </a:cubicBezTo>
                <a:cubicBezTo>
                  <a:pt x="17619" y="18064"/>
                  <a:pt x="17619" y="18141"/>
                  <a:pt x="17637" y="18203"/>
                </a:cubicBezTo>
                <a:cubicBezTo>
                  <a:pt x="17637" y="18219"/>
                  <a:pt x="17637" y="18234"/>
                  <a:pt x="17637" y="18266"/>
                </a:cubicBezTo>
                <a:cubicBezTo>
                  <a:pt x="17637" y="18297"/>
                  <a:pt x="17628" y="18328"/>
                  <a:pt x="17628" y="18359"/>
                </a:cubicBezTo>
                <a:cubicBezTo>
                  <a:pt x="17619" y="18421"/>
                  <a:pt x="17600" y="18452"/>
                  <a:pt x="17582" y="18483"/>
                </a:cubicBezTo>
                <a:cubicBezTo>
                  <a:pt x="17555" y="18514"/>
                  <a:pt x="17555" y="18561"/>
                  <a:pt x="17573" y="18592"/>
                </a:cubicBezTo>
                <a:cubicBezTo>
                  <a:pt x="17582" y="18623"/>
                  <a:pt x="17600" y="18638"/>
                  <a:pt x="17609" y="18654"/>
                </a:cubicBezTo>
                <a:cubicBezTo>
                  <a:pt x="17628" y="18685"/>
                  <a:pt x="17646" y="18701"/>
                  <a:pt x="17674" y="18716"/>
                </a:cubicBezTo>
                <a:cubicBezTo>
                  <a:pt x="17692" y="18716"/>
                  <a:pt x="17710" y="18716"/>
                  <a:pt x="17728" y="18716"/>
                </a:cubicBezTo>
                <a:cubicBezTo>
                  <a:pt x="17738" y="18716"/>
                  <a:pt x="17747" y="18716"/>
                  <a:pt x="17756" y="18701"/>
                </a:cubicBezTo>
                <a:cubicBezTo>
                  <a:pt x="17793" y="18654"/>
                  <a:pt x="17847" y="18654"/>
                  <a:pt x="17875" y="18592"/>
                </a:cubicBezTo>
                <a:cubicBezTo>
                  <a:pt x="17875" y="18592"/>
                  <a:pt x="17884" y="18576"/>
                  <a:pt x="17884" y="18576"/>
                </a:cubicBezTo>
                <a:cubicBezTo>
                  <a:pt x="17921" y="18576"/>
                  <a:pt x="17957" y="18561"/>
                  <a:pt x="18003" y="18561"/>
                </a:cubicBezTo>
                <a:cubicBezTo>
                  <a:pt x="18031" y="18576"/>
                  <a:pt x="18067" y="18576"/>
                  <a:pt x="18095" y="18576"/>
                </a:cubicBezTo>
                <a:cubicBezTo>
                  <a:pt x="18113" y="18576"/>
                  <a:pt x="18122" y="18561"/>
                  <a:pt x="18140" y="18545"/>
                </a:cubicBezTo>
                <a:cubicBezTo>
                  <a:pt x="18168" y="18483"/>
                  <a:pt x="18195" y="18452"/>
                  <a:pt x="18241" y="18421"/>
                </a:cubicBezTo>
                <a:cubicBezTo>
                  <a:pt x="18259" y="18405"/>
                  <a:pt x="18268" y="18390"/>
                  <a:pt x="18278" y="18374"/>
                </a:cubicBezTo>
                <a:cubicBezTo>
                  <a:pt x="18296" y="18359"/>
                  <a:pt x="18314" y="18359"/>
                  <a:pt x="18333" y="18359"/>
                </a:cubicBezTo>
                <a:cubicBezTo>
                  <a:pt x="18378" y="18374"/>
                  <a:pt x="18424" y="18359"/>
                  <a:pt x="18470" y="18312"/>
                </a:cubicBezTo>
                <a:cubicBezTo>
                  <a:pt x="18506" y="18281"/>
                  <a:pt x="18543" y="18281"/>
                  <a:pt x="18580" y="18281"/>
                </a:cubicBezTo>
                <a:cubicBezTo>
                  <a:pt x="18607" y="18281"/>
                  <a:pt x="18635" y="18281"/>
                  <a:pt x="18662" y="18281"/>
                </a:cubicBezTo>
                <a:cubicBezTo>
                  <a:pt x="18671" y="18281"/>
                  <a:pt x="18689" y="18297"/>
                  <a:pt x="18699" y="18312"/>
                </a:cubicBezTo>
                <a:cubicBezTo>
                  <a:pt x="18708" y="18343"/>
                  <a:pt x="18726" y="18343"/>
                  <a:pt x="18754" y="18359"/>
                </a:cubicBezTo>
                <a:cubicBezTo>
                  <a:pt x="18772" y="18359"/>
                  <a:pt x="18790" y="18390"/>
                  <a:pt x="18818" y="18405"/>
                </a:cubicBezTo>
                <a:cubicBezTo>
                  <a:pt x="18827" y="18405"/>
                  <a:pt x="18836" y="18436"/>
                  <a:pt x="18836" y="18452"/>
                </a:cubicBezTo>
                <a:cubicBezTo>
                  <a:pt x="18836" y="18483"/>
                  <a:pt x="18836" y="18514"/>
                  <a:pt x="18854" y="18530"/>
                </a:cubicBezTo>
                <a:cubicBezTo>
                  <a:pt x="18863" y="18545"/>
                  <a:pt x="18873" y="18576"/>
                  <a:pt x="18873" y="18607"/>
                </a:cubicBezTo>
                <a:cubicBezTo>
                  <a:pt x="18873" y="18638"/>
                  <a:pt x="18882" y="18670"/>
                  <a:pt x="18882" y="18701"/>
                </a:cubicBezTo>
                <a:cubicBezTo>
                  <a:pt x="18882" y="18716"/>
                  <a:pt x="18882" y="18732"/>
                  <a:pt x="18882" y="18747"/>
                </a:cubicBezTo>
                <a:cubicBezTo>
                  <a:pt x="18882" y="18747"/>
                  <a:pt x="18882" y="18763"/>
                  <a:pt x="18882" y="18763"/>
                </a:cubicBezTo>
                <a:cubicBezTo>
                  <a:pt x="18891" y="18763"/>
                  <a:pt x="18891" y="18778"/>
                  <a:pt x="18900" y="18778"/>
                </a:cubicBezTo>
                <a:cubicBezTo>
                  <a:pt x="18900" y="18794"/>
                  <a:pt x="18909" y="18778"/>
                  <a:pt x="18918" y="18778"/>
                </a:cubicBezTo>
                <a:cubicBezTo>
                  <a:pt x="18937" y="18747"/>
                  <a:pt x="18955" y="18701"/>
                  <a:pt x="18982" y="18654"/>
                </a:cubicBezTo>
                <a:cubicBezTo>
                  <a:pt x="18992" y="18638"/>
                  <a:pt x="19010" y="18623"/>
                  <a:pt x="19019" y="18607"/>
                </a:cubicBezTo>
                <a:cubicBezTo>
                  <a:pt x="19028" y="18592"/>
                  <a:pt x="19046" y="18561"/>
                  <a:pt x="19056" y="18545"/>
                </a:cubicBezTo>
                <a:cubicBezTo>
                  <a:pt x="19056" y="18545"/>
                  <a:pt x="19056" y="18545"/>
                  <a:pt x="19065" y="18545"/>
                </a:cubicBezTo>
                <a:cubicBezTo>
                  <a:pt x="19065" y="18545"/>
                  <a:pt x="19065" y="18545"/>
                  <a:pt x="19065" y="18545"/>
                </a:cubicBezTo>
                <a:cubicBezTo>
                  <a:pt x="19065" y="18576"/>
                  <a:pt x="19065" y="18592"/>
                  <a:pt x="19065" y="18607"/>
                </a:cubicBezTo>
                <a:cubicBezTo>
                  <a:pt x="19037" y="18638"/>
                  <a:pt x="19028" y="18670"/>
                  <a:pt x="19019" y="18716"/>
                </a:cubicBezTo>
                <a:cubicBezTo>
                  <a:pt x="19019" y="18763"/>
                  <a:pt x="19001" y="18794"/>
                  <a:pt x="18982" y="18809"/>
                </a:cubicBezTo>
                <a:cubicBezTo>
                  <a:pt x="18973" y="18809"/>
                  <a:pt x="18973" y="18825"/>
                  <a:pt x="18973" y="18840"/>
                </a:cubicBezTo>
                <a:cubicBezTo>
                  <a:pt x="18973" y="18840"/>
                  <a:pt x="18973" y="18856"/>
                  <a:pt x="18973" y="18856"/>
                </a:cubicBezTo>
                <a:cubicBezTo>
                  <a:pt x="18982" y="18856"/>
                  <a:pt x="18992" y="18856"/>
                  <a:pt x="19001" y="18856"/>
                </a:cubicBezTo>
                <a:cubicBezTo>
                  <a:pt x="19019" y="18856"/>
                  <a:pt x="19037" y="18840"/>
                  <a:pt x="19046" y="18794"/>
                </a:cubicBezTo>
                <a:cubicBezTo>
                  <a:pt x="19056" y="18794"/>
                  <a:pt x="19056" y="18778"/>
                  <a:pt x="19056" y="18778"/>
                </a:cubicBezTo>
                <a:cubicBezTo>
                  <a:pt x="19056" y="18778"/>
                  <a:pt x="19065" y="18763"/>
                  <a:pt x="19065" y="18763"/>
                </a:cubicBezTo>
                <a:cubicBezTo>
                  <a:pt x="19065" y="18778"/>
                  <a:pt x="19074" y="18778"/>
                  <a:pt x="19074" y="18778"/>
                </a:cubicBezTo>
                <a:cubicBezTo>
                  <a:pt x="19074" y="18825"/>
                  <a:pt x="19074" y="18872"/>
                  <a:pt x="19056" y="18903"/>
                </a:cubicBezTo>
                <a:cubicBezTo>
                  <a:pt x="19046" y="18918"/>
                  <a:pt x="19056" y="18934"/>
                  <a:pt x="19065" y="18934"/>
                </a:cubicBezTo>
                <a:cubicBezTo>
                  <a:pt x="19074" y="18934"/>
                  <a:pt x="19092" y="18934"/>
                  <a:pt x="19101" y="18934"/>
                </a:cubicBezTo>
                <a:cubicBezTo>
                  <a:pt x="19101" y="18934"/>
                  <a:pt x="19101" y="18934"/>
                  <a:pt x="19101" y="18934"/>
                </a:cubicBezTo>
                <a:cubicBezTo>
                  <a:pt x="19101" y="18918"/>
                  <a:pt x="19101" y="18918"/>
                  <a:pt x="19101" y="18918"/>
                </a:cubicBezTo>
                <a:cubicBezTo>
                  <a:pt x="19101" y="18934"/>
                  <a:pt x="19101" y="18934"/>
                  <a:pt x="19101" y="18934"/>
                </a:cubicBezTo>
                <a:cubicBezTo>
                  <a:pt x="19101" y="18934"/>
                  <a:pt x="19101" y="18934"/>
                  <a:pt x="19101" y="18934"/>
                </a:cubicBezTo>
                <a:cubicBezTo>
                  <a:pt x="19101" y="18934"/>
                  <a:pt x="19101" y="18934"/>
                  <a:pt x="19101" y="18949"/>
                </a:cubicBezTo>
                <a:cubicBezTo>
                  <a:pt x="19120" y="19011"/>
                  <a:pt x="19129" y="19089"/>
                  <a:pt x="19111" y="19167"/>
                </a:cubicBezTo>
                <a:cubicBezTo>
                  <a:pt x="19101" y="19182"/>
                  <a:pt x="19111" y="19198"/>
                  <a:pt x="19111" y="19213"/>
                </a:cubicBezTo>
                <a:cubicBezTo>
                  <a:pt x="19120" y="19245"/>
                  <a:pt x="19129" y="19260"/>
                  <a:pt x="19129" y="19276"/>
                </a:cubicBezTo>
                <a:cubicBezTo>
                  <a:pt x="19147" y="19338"/>
                  <a:pt x="19175" y="19384"/>
                  <a:pt x="19211" y="19400"/>
                </a:cubicBezTo>
                <a:cubicBezTo>
                  <a:pt x="19229" y="19400"/>
                  <a:pt x="19248" y="19431"/>
                  <a:pt x="19266" y="19447"/>
                </a:cubicBezTo>
                <a:cubicBezTo>
                  <a:pt x="19275" y="19462"/>
                  <a:pt x="19284" y="19478"/>
                  <a:pt x="19294" y="19493"/>
                </a:cubicBezTo>
                <a:cubicBezTo>
                  <a:pt x="19303" y="19509"/>
                  <a:pt x="19321" y="19509"/>
                  <a:pt x="19330" y="19493"/>
                </a:cubicBezTo>
                <a:cubicBezTo>
                  <a:pt x="19358" y="19462"/>
                  <a:pt x="19394" y="19447"/>
                  <a:pt x="19413" y="19384"/>
                </a:cubicBezTo>
                <a:cubicBezTo>
                  <a:pt x="19422" y="19369"/>
                  <a:pt x="19422" y="19384"/>
                  <a:pt x="19431" y="19384"/>
                </a:cubicBezTo>
                <a:cubicBezTo>
                  <a:pt x="19431" y="19384"/>
                  <a:pt x="19431" y="19400"/>
                  <a:pt x="19431" y="19400"/>
                </a:cubicBezTo>
                <a:cubicBezTo>
                  <a:pt x="19431" y="19415"/>
                  <a:pt x="19422" y="19431"/>
                  <a:pt x="19422" y="19431"/>
                </a:cubicBezTo>
                <a:cubicBezTo>
                  <a:pt x="19440" y="19478"/>
                  <a:pt x="19458" y="19524"/>
                  <a:pt x="19477" y="19555"/>
                </a:cubicBezTo>
                <a:cubicBezTo>
                  <a:pt x="19486" y="19571"/>
                  <a:pt x="19495" y="19571"/>
                  <a:pt x="19495" y="19571"/>
                </a:cubicBezTo>
                <a:cubicBezTo>
                  <a:pt x="19522" y="19524"/>
                  <a:pt x="19559" y="19493"/>
                  <a:pt x="19586" y="19447"/>
                </a:cubicBezTo>
                <a:cubicBezTo>
                  <a:pt x="19614" y="19415"/>
                  <a:pt x="19651" y="19384"/>
                  <a:pt x="19687" y="19384"/>
                </a:cubicBezTo>
                <a:cubicBezTo>
                  <a:pt x="19696" y="19384"/>
                  <a:pt x="19705" y="19384"/>
                  <a:pt x="19724" y="19384"/>
                </a:cubicBezTo>
                <a:cubicBezTo>
                  <a:pt x="19742" y="19384"/>
                  <a:pt x="19779" y="19338"/>
                  <a:pt x="19779" y="19307"/>
                </a:cubicBezTo>
                <a:cubicBezTo>
                  <a:pt x="19779" y="19245"/>
                  <a:pt x="19797" y="19182"/>
                  <a:pt x="19806" y="19136"/>
                </a:cubicBezTo>
                <a:cubicBezTo>
                  <a:pt x="19815" y="19074"/>
                  <a:pt x="19834" y="19011"/>
                  <a:pt x="19861" y="18965"/>
                </a:cubicBezTo>
                <a:cubicBezTo>
                  <a:pt x="19879" y="18934"/>
                  <a:pt x="19888" y="18903"/>
                  <a:pt x="19898" y="18872"/>
                </a:cubicBezTo>
                <a:cubicBezTo>
                  <a:pt x="19916" y="18825"/>
                  <a:pt x="19925" y="18778"/>
                  <a:pt x="19943" y="18732"/>
                </a:cubicBezTo>
                <a:cubicBezTo>
                  <a:pt x="19962" y="18654"/>
                  <a:pt x="19989" y="18592"/>
                  <a:pt x="20035" y="18545"/>
                </a:cubicBezTo>
                <a:cubicBezTo>
                  <a:pt x="20044" y="18545"/>
                  <a:pt x="20053" y="18530"/>
                  <a:pt x="20053" y="18514"/>
                </a:cubicBezTo>
                <a:cubicBezTo>
                  <a:pt x="20062" y="18452"/>
                  <a:pt x="20099" y="18421"/>
                  <a:pt x="20108" y="18359"/>
                </a:cubicBezTo>
                <a:cubicBezTo>
                  <a:pt x="20117" y="18312"/>
                  <a:pt x="20117" y="18250"/>
                  <a:pt x="20136" y="18188"/>
                </a:cubicBezTo>
                <a:cubicBezTo>
                  <a:pt x="20154" y="18126"/>
                  <a:pt x="20154" y="18048"/>
                  <a:pt x="20181" y="17986"/>
                </a:cubicBezTo>
                <a:cubicBezTo>
                  <a:pt x="20191" y="17970"/>
                  <a:pt x="20191" y="17955"/>
                  <a:pt x="20191" y="17924"/>
                </a:cubicBezTo>
                <a:cubicBezTo>
                  <a:pt x="20200" y="17877"/>
                  <a:pt x="20200" y="17846"/>
                  <a:pt x="20191" y="17799"/>
                </a:cubicBezTo>
                <a:cubicBezTo>
                  <a:pt x="20181" y="17768"/>
                  <a:pt x="20181" y="17737"/>
                  <a:pt x="20191" y="17706"/>
                </a:cubicBezTo>
                <a:cubicBezTo>
                  <a:pt x="20191" y="17675"/>
                  <a:pt x="20191" y="17659"/>
                  <a:pt x="20191" y="17628"/>
                </a:cubicBezTo>
                <a:cubicBezTo>
                  <a:pt x="20191" y="17566"/>
                  <a:pt x="20200" y="17504"/>
                  <a:pt x="20218" y="17457"/>
                </a:cubicBezTo>
                <a:cubicBezTo>
                  <a:pt x="20218" y="17442"/>
                  <a:pt x="20218" y="17426"/>
                  <a:pt x="20218" y="17426"/>
                </a:cubicBezTo>
                <a:cubicBezTo>
                  <a:pt x="20218" y="17426"/>
                  <a:pt x="20218" y="17411"/>
                  <a:pt x="20218" y="17411"/>
                </a:cubicBezTo>
                <a:cubicBezTo>
                  <a:pt x="20209" y="17411"/>
                  <a:pt x="20209" y="17411"/>
                  <a:pt x="20209" y="17411"/>
                </a:cubicBezTo>
                <a:close/>
                <a:moveTo>
                  <a:pt x="6453" y="1390"/>
                </a:moveTo>
                <a:cubicBezTo>
                  <a:pt x="6453" y="1390"/>
                  <a:pt x="6453" y="1390"/>
                  <a:pt x="6453" y="1390"/>
                </a:cubicBezTo>
                <a:cubicBezTo>
                  <a:pt x="6453" y="1390"/>
                  <a:pt x="6453" y="1390"/>
                  <a:pt x="6453" y="1390"/>
                </a:cubicBezTo>
                <a:cubicBezTo>
                  <a:pt x="6453" y="1390"/>
                  <a:pt x="6443" y="1390"/>
                  <a:pt x="6443" y="1390"/>
                </a:cubicBezTo>
                <a:cubicBezTo>
                  <a:pt x="6443" y="1390"/>
                  <a:pt x="6443" y="1390"/>
                  <a:pt x="6453" y="1390"/>
                </a:cubicBezTo>
                <a:close/>
                <a:moveTo>
                  <a:pt x="6526" y="986"/>
                </a:moveTo>
                <a:cubicBezTo>
                  <a:pt x="6526" y="986"/>
                  <a:pt x="6526" y="986"/>
                  <a:pt x="6526" y="986"/>
                </a:cubicBezTo>
                <a:cubicBezTo>
                  <a:pt x="6526" y="986"/>
                  <a:pt x="6526" y="986"/>
                  <a:pt x="6526" y="986"/>
                </a:cubicBezTo>
                <a:cubicBezTo>
                  <a:pt x="6526" y="986"/>
                  <a:pt x="6526" y="986"/>
                  <a:pt x="6526" y="986"/>
                </a:cubicBezTo>
                <a:cubicBezTo>
                  <a:pt x="6526" y="986"/>
                  <a:pt x="6526" y="986"/>
                  <a:pt x="6526" y="986"/>
                </a:cubicBezTo>
                <a:close/>
                <a:moveTo>
                  <a:pt x="6535" y="1032"/>
                </a:moveTo>
                <a:cubicBezTo>
                  <a:pt x="6526" y="1063"/>
                  <a:pt x="6526" y="1079"/>
                  <a:pt x="6535" y="1110"/>
                </a:cubicBezTo>
                <a:cubicBezTo>
                  <a:pt x="6535" y="1141"/>
                  <a:pt x="6544" y="1172"/>
                  <a:pt x="6535" y="1219"/>
                </a:cubicBezTo>
                <a:cubicBezTo>
                  <a:pt x="6526" y="1234"/>
                  <a:pt x="6526" y="1281"/>
                  <a:pt x="6526" y="1296"/>
                </a:cubicBezTo>
                <a:cubicBezTo>
                  <a:pt x="6517" y="1312"/>
                  <a:pt x="6517" y="1312"/>
                  <a:pt x="6507" y="1327"/>
                </a:cubicBezTo>
                <a:cubicBezTo>
                  <a:pt x="6489" y="1327"/>
                  <a:pt x="6498" y="1358"/>
                  <a:pt x="6498" y="1390"/>
                </a:cubicBezTo>
                <a:cubicBezTo>
                  <a:pt x="6498" y="1390"/>
                  <a:pt x="6498" y="1390"/>
                  <a:pt x="6498" y="1390"/>
                </a:cubicBezTo>
                <a:cubicBezTo>
                  <a:pt x="6507" y="1405"/>
                  <a:pt x="6507" y="1405"/>
                  <a:pt x="6517" y="1421"/>
                </a:cubicBezTo>
                <a:cubicBezTo>
                  <a:pt x="6517" y="1421"/>
                  <a:pt x="6517" y="1421"/>
                  <a:pt x="6526" y="1421"/>
                </a:cubicBezTo>
                <a:cubicBezTo>
                  <a:pt x="6526" y="1436"/>
                  <a:pt x="6535" y="1436"/>
                  <a:pt x="6544" y="1436"/>
                </a:cubicBezTo>
                <a:cubicBezTo>
                  <a:pt x="6544" y="1436"/>
                  <a:pt x="6544" y="1436"/>
                  <a:pt x="6553" y="1436"/>
                </a:cubicBezTo>
                <a:cubicBezTo>
                  <a:pt x="6553" y="1436"/>
                  <a:pt x="6553" y="1452"/>
                  <a:pt x="6544" y="1452"/>
                </a:cubicBezTo>
                <a:cubicBezTo>
                  <a:pt x="6553" y="1452"/>
                  <a:pt x="6553" y="1452"/>
                  <a:pt x="6562" y="1452"/>
                </a:cubicBezTo>
                <a:cubicBezTo>
                  <a:pt x="6562" y="1452"/>
                  <a:pt x="6562" y="1467"/>
                  <a:pt x="6562" y="1467"/>
                </a:cubicBezTo>
                <a:cubicBezTo>
                  <a:pt x="6562" y="1467"/>
                  <a:pt x="6562" y="1467"/>
                  <a:pt x="6562" y="1467"/>
                </a:cubicBezTo>
                <a:cubicBezTo>
                  <a:pt x="6553" y="1483"/>
                  <a:pt x="6553" y="1483"/>
                  <a:pt x="6553" y="1467"/>
                </a:cubicBezTo>
                <a:cubicBezTo>
                  <a:pt x="6544" y="1467"/>
                  <a:pt x="6544" y="1452"/>
                  <a:pt x="6544" y="1452"/>
                </a:cubicBezTo>
                <a:cubicBezTo>
                  <a:pt x="6544" y="1452"/>
                  <a:pt x="6544" y="1452"/>
                  <a:pt x="6544" y="1452"/>
                </a:cubicBezTo>
                <a:cubicBezTo>
                  <a:pt x="6544" y="1436"/>
                  <a:pt x="6544" y="1436"/>
                  <a:pt x="6544" y="1436"/>
                </a:cubicBezTo>
                <a:cubicBezTo>
                  <a:pt x="6535" y="1436"/>
                  <a:pt x="6526" y="1436"/>
                  <a:pt x="6526" y="1421"/>
                </a:cubicBezTo>
                <a:cubicBezTo>
                  <a:pt x="6517" y="1421"/>
                  <a:pt x="6517" y="1421"/>
                  <a:pt x="6517" y="1421"/>
                </a:cubicBezTo>
                <a:cubicBezTo>
                  <a:pt x="6507" y="1405"/>
                  <a:pt x="6498" y="1405"/>
                  <a:pt x="6498" y="1390"/>
                </a:cubicBezTo>
                <a:cubicBezTo>
                  <a:pt x="6498" y="1390"/>
                  <a:pt x="6498" y="1390"/>
                  <a:pt x="6498" y="1390"/>
                </a:cubicBezTo>
                <a:cubicBezTo>
                  <a:pt x="6480" y="1390"/>
                  <a:pt x="6462" y="1390"/>
                  <a:pt x="6453" y="1390"/>
                </a:cubicBezTo>
                <a:cubicBezTo>
                  <a:pt x="6443" y="1405"/>
                  <a:pt x="6434" y="1405"/>
                  <a:pt x="6425" y="1405"/>
                </a:cubicBezTo>
                <a:cubicBezTo>
                  <a:pt x="6407" y="1405"/>
                  <a:pt x="6388" y="1421"/>
                  <a:pt x="6370" y="1421"/>
                </a:cubicBezTo>
                <a:cubicBezTo>
                  <a:pt x="6361" y="1467"/>
                  <a:pt x="6343" y="1498"/>
                  <a:pt x="6324" y="1529"/>
                </a:cubicBezTo>
                <a:cubicBezTo>
                  <a:pt x="6306" y="1545"/>
                  <a:pt x="6297" y="1576"/>
                  <a:pt x="6297" y="1607"/>
                </a:cubicBezTo>
                <a:cubicBezTo>
                  <a:pt x="6297" y="1623"/>
                  <a:pt x="6297" y="1654"/>
                  <a:pt x="6315" y="1654"/>
                </a:cubicBezTo>
                <a:cubicBezTo>
                  <a:pt x="6315" y="1654"/>
                  <a:pt x="6324" y="1654"/>
                  <a:pt x="6324" y="1654"/>
                </a:cubicBezTo>
                <a:cubicBezTo>
                  <a:pt x="6352" y="1654"/>
                  <a:pt x="6361" y="1669"/>
                  <a:pt x="6361" y="1716"/>
                </a:cubicBezTo>
                <a:cubicBezTo>
                  <a:pt x="6361" y="1731"/>
                  <a:pt x="6361" y="1747"/>
                  <a:pt x="6361" y="1763"/>
                </a:cubicBezTo>
                <a:cubicBezTo>
                  <a:pt x="6361" y="1794"/>
                  <a:pt x="6352" y="1809"/>
                  <a:pt x="6343" y="1825"/>
                </a:cubicBezTo>
                <a:cubicBezTo>
                  <a:pt x="6343" y="1825"/>
                  <a:pt x="6343" y="1825"/>
                  <a:pt x="6334" y="1825"/>
                </a:cubicBezTo>
                <a:cubicBezTo>
                  <a:pt x="6334" y="1825"/>
                  <a:pt x="6334" y="1825"/>
                  <a:pt x="6334" y="1825"/>
                </a:cubicBezTo>
                <a:cubicBezTo>
                  <a:pt x="6324" y="1794"/>
                  <a:pt x="6324" y="1763"/>
                  <a:pt x="6315" y="1731"/>
                </a:cubicBezTo>
                <a:cubicBezTo>
                  <a:pt x="6315" y="1716"/>
                  <a:pt x="6306" y="1700"/>
                  <a:pt x="6297" y="1700"/>
                </a:cubicBezTo>
                <a:cubicBezTo>
                  <a:pt x="6279" y="1685"/>
                  <a:pt x="6260" y="1685"/>
                  <a:pt x="6242" y="1700"/>
                </a:cubicBezTo>
                <a:cubicBezTo>
                  <a:pt x="6242" y="1700"/>
                  <a:pt x="6233" y="1700"/>
                  <a:pt x="6233" y="1716"/>
                </a:cubicBezTo>
                <a:cubicBezTo>
                  <a:pt x="6233" y="1731"/>
                  <a:pt x="6224" y="1731"/>
                  <a:pt x="6224" y="1747"/>
                </a:cubicBezTo>
                <a:cubicBezTo>
                  <a:pt x="6224" y="1809"/>
                  <a:pt x="6233" y="1856"/>
                  <a:pt x="6242" y="1902"/>
                </a:cubicBezTo>
                <a:cubicBezTo>
                  <a:pt x="6242" y="1902"/>
                  <a:pt x="6242" y="1902"/>
                  <a:pt x="6242" y="1902"/>
                </a:cubicBezTo>
                <a:cubicBezTo>
                  <a:pt x="6242" y="1902"/>
                  <a:pt x="6242" y="1902"/>
                  <a:pt x="6242" y="1902"/>
                </a:cubicBezTo>
                <a:cubicBezTo>
                  <a:pt x="6242" y="1902"/>
                  <a:pt x="6242" y="1902"/>
                  <a:pt x="6242" y="1902"/>
                </a:cubicBezTo>
                <a:cubicBezTo>
                  <a:pt x="6233" y="1902"/>
                  <a:pt x="6224" y="1918"/>
                  <a:pt x="6215" y="1902"/>
                </a:cubicBezTo>
                <a:cubicBezTo>
                  <a:pt x="6169" y="1887"/>
                  <a:pt x="6132" y="1918"/>
                  <a:pt x="6086" y="1965"/>
                </a:cubicBezTo>
                <a:cubicBezTo>
                  <a:pt x="6086" y="1965"/>
                  <a:pt x="6086" y="1965"/>
                  <a:pt x="6077" y="1965"/>
                </a:cubicBezTo>
                <a:cubicBezTo>
                  <a:pt x="6077" y="1965"/>
                  <a:pt x="6068" y="1980"/>
                  <a:pt x="6059" y="1996"/>
                </a:cubicBezTo>
                <a:cubicBezTo>
                  <a:pt x="6050" y="2011"/>
                  <a:pt x="6050" y="1980"/>
                  <a:pt x="6041" y="1980"/>
                </a:cubicBezTo>
                <a:cubicBezTo>
                  <a:pt x="6032" y="1965"/>
                  <a:pt x="6022" y="1965"/>
                  <a:pt x="6013" y="1980"/>
                </a:cubicBezTo>
                <a:cubicBezTo>
                  <a:pt x="6013" y="2011"/>
                  <a:pt x="6013" y="2042"/>
                  <a:pt x="6022" y="2058"/>
                </a:cubicBezTo>
                <a:cubicBezTo>
                  <a:pt x="6050" y="2104"/>
                  <a:pt x="6068" y="2135"/>
                  <a:pt x="6105" y="2151"/>
                </a:cubicBezTo>
                <a:cubicBezTo>
                  <a:pt x="6132" y="2167"/>
                  <a:pt x="6160" y="2198"/>
                  <a:pt x="6196" y="2229"/>
                </a:cubicBezTo>
                <a:cubicBezTo>
                  <a:pt x="6205" y="2229"/>
                  <a:pt x="6205" y="2244"/>
                  <a:pt x="6215" y="2244"/>
                </a:cubicBezTo>
                <a:cubicBezTo>
                  <a:pt x="6224" y="2260"/>
                  <a:pt x="6242" y="2260"/>
                  <a:pt x="6251" y="2229"/>
                </a:cubicBezTo>
                <a:cubicBezTo>
                  <a:pt x="6251" y="2229"/>
                  <a:pt x="6251" y="2213"/>
                  <a:pt x="6260" y="2213"/>
                </a:cubicBezTo>
                <a:cubicBezTo>
                  <a:pt x="6260" y="2213"/>
                  <a:pt x="6260" y="2213"/>
                  <a:pt x="6260" y="2213"/>
                </a:cubicBezTo>
                <a:cubicBezTo>
                  <a:pt x="6251" y="2198"/>
                  <a:pt x="6251" y="2198"/>
                  <a:pt x="6251" y="2198"/>
                </a:cubicBezTo>
                <a:cubicBezTo>
                  <a:pt x="6260" y="2213"/>
                  <a:pt x="6260" y="2213"/>
                  <a:pt x="6260" y="2213"/>
                </a:cubicBezTo>
                <a:cubicBezTo>
                  <a:pt x="6260" y="2213"/>
                  <a:pt x="6260" y="2213"/>
                  <a:pt x="6260" y="2213"/>
                </a:cubicBezTo>
                <a:cubicBezTo>
                  <a:pt x="6269" y="2198"/>
                  <a:pt x="6279" y="2198"/>
                  <a:pt x="6297" y="2213"/>
                </a:cubicBezTo>
                <a:cubicBezTo>
                  <a:pt x="6324" y="2244"/>
                  <a:pt x="6352" y="2260"/>
                  <a:pt x="6379" y="2260"/>
                </a:cubicBezTo>
                <a:cubicBezTo>
                  <a:pt x="6388" y="2244"/>
                  <a:pt x="6398" y="2260"/>
                  <a:pt x="6398" y="2260"/>
                </a:cubicBezTo>
                <a:cubicBezTo>
                  <a:pt x="6416" y="2260"/>
                  <a:pt x="6416" y="2275"/>
                  <a:pt x="6416" y="2306"/>
                </a:cubicBezTo>
                <a:cubicBezTo>
                  <a:pt x="6416" y="2306"/>
                  <a:pt x="6416" y="2322"/>
                  <a:pt x="6416" y="2322"/>
                </a:cubicBezTo>
                <a:cubicBezTo>
                  <a:pt x="6416" y="2337"/>
                  <a:pt x="6434" y="2353"/>
                  <a:pt x="6443" y="2353"/>
                </a:cubicBezTo>
                <a:cubicBezTo>
                  <a:pt x="6462" y="2337"/>
                  <a:pt x="6480" y="2337"/>
                  <a:pt x="6489" y="2322"/>
                </a:cubicBezTo>
                <a:cubicBezTo>
                  <a:pt x="6507" y="2322"/>
                  <a:pt x="6517" y="2306"/>
                  <a:pt x="6535" y="2306"/>
                </a:cubicBezTo>
                <a:cubicBezTo>
                  <a:pt x="6562" y="2306"/>
                  <a:pt x="6581" y="2275"/>
                  <a:pt x="6599" y="2244"/>
                </a:cubicBezTo>
                <a:cubicBezTo>
                  <a:pt x="6599" y="2244"/>
                  <a:pt x="6599" y="2229"/>
                  <a:pt x="6599" y="2229"/>
                </a:cubicBezTo>
                <a:cubicBezTo>
                  <a:pt x="6617" y="2198"/>
                  <a:pt x="6608" y="2167"/>
                  <a:pt x="6581" y="2151"/>
                </a:cubicBezTo>
                <a:cubicBezTo>
                  <a:pt x="6572" y="2135"/>
                  <a:pt x="6572" y="2135"/>
                  <a:pt x="6562" y="2120"/>
                </a:cubicBezTo>
                <a:cubicBezTo>
                  <a:pt x="6562" y="2104"/>
                  <a:pt x="6572" y="2089"/>
                  <a:pt x="6572" y="2073"/>
                </a:cubicBezTo>
                <a:cubicBezTo>
                  <a:pt x="6581" y="2058"/>
                  <a:pt x="6590" y="2058"/>
                  <a:pt x="6599" y="2042"/>
                </a:cubicBezTo>
                <a:cubicBezTo>
                  <a:pt x="6608" y="2027"/>
                  <a:pt x="6626" y="2027"/>
                  <a:pt x="6645" y="2011"/>
                </a:cubicBezTo>
                <a:cubicBezTo>
                  <a:pt x="6663" y="1996"/>
                  <a:pt x="6681" y="1965"/>
                  <a:pt x="6681" y="1933"/>
                </a:cubicBezTo>
                <a:cubicBezTo>
                  <a:pt x="6691" y="1918"/>
                  <a:pt x="6691" y="1902"/>
                  <a:pt x="6691" y="1902"/>
                </a:cubicBezTo>
                <a:cubicBezTo>
                  <a:pt x="6691" y="1902"/>
                  <a:pt x="6691" y="1887"/>
                  <a:pt x="6691" y="1887"/>
                </a:cubicBezTo>
                <a:cubicBezTo>
                  <a:pt x="6700" y="1871"/>
                  <a:pt x="6709" y="1856"/>
                  <a:pt x="6718" y="1871"/>
                </a:cubicBezTo>
                <a:cubicBezTo>
                  <a:pt x="6745" y="1887"/>
                  <a:pt x="6773" y="1871"/>
                  <a:pt x="6800" y="1871"/>
                </a:cubicBezTo>
                <a:cubicBezTo>
                  <a:pt x="6809" y="1871"/>
                  <a:pt x="6819" y="1840"/>
                  <a:pt x="6809" y="1825"/>
                </a:cubicBezTo>
                <a:cubicBezTo>
                  <a:pt x="6809" y="1809"/>
                  <a:pt x="6809" y="1809"/>
                  <a:pt x="6809" y="1794"/>
                </a:cubicBezTo>
                <a:cubicBezTo>
                  <a:pt x="6800" y="1794"/>
                  <a:pt x="6800" y="1794"/>
                  <a:pt x="6800" y="1794"/>
                </a:cubicBezTo>
                <a:cubicBezTo>
                  <a:pt x="6800" y="1794"/>
                  <a:pt x="6800" y="1794"/>
                  <a:pt x="6800" y="1794"/>
                </a:cubicBezTo>
                <a:cubicBezTo>
                  <a:pt x="6800" y="1794"/>
                  <a:pt x="6791" y="1794"/>
                  <a:pt x="6791" y="1794"/>
                </a:cubicBezTo>
                <a:cubicBezTo>
                  <a:pt x="6791" y="1778"/>
                  <a:pt x="6800" y="1794"/>
                  <a:pt x="6800" y="1794"/>
                </a:cubicBezTo>
                <a:cubicBezTo>
                  <a:pt x="6800" y="1794"/>
                  <a:pt x="6800" y="1794"/>
                  <a:pt x="6800" y="1794"/>
                </a:cubicBezTo>
                <a:cubicBezTo>
                  <a:pt x="6800" y="1794"/>
                  <a:pt x="6809" y="1794"/>
                  <a:pt x="6809" y="1794"/>
                </a:cubicBezTo>
                <a:cubicBezTo>
                  <a:pt x="6828" y="1809"/>
                  <a:pt x="6846" y="1794"/>
                  <a:pt x="6864" y="1763"/>
                </a:cubicBezTo>
                <a:cubicBezTo>
                  <a:pt x="6874" y="1747"/>
                  <a:pt x="6874" y="1731"/>
                  <a:pt x="6892" y="1716"/>
                </a:cubicBezTo>
                <a:cubicBezTo>
                  <a:pt x="6901" y="1700"/>
                  <a:pt x="6901" y="1669"/>
                  <a:pt x="6910" y="1654"/>
                </a:cubicBezTo>
                <a:cubicBezTo>
                  <a:pt x="6919" y="1638"/>
                  <a:pt x="6919" y="1607"/>
                  <a:pt x="6910" y="1592"/>
                </a:cubicBezTo>
                <a:cubicBezTo>
                  <a:pt x="6901" y="1560"/>
                  <a:pt x="6901" y="1545"/>
                  <a:pt x="6901" y="1529"/>
                </a:cubicBezTo>
                <a:cubicBezTo>
                  <a:pt x="6901" y="1529"/>
                  <a:pt x="6901" y="1529"/>
                  <a:pt x="6901" y="1529"/>
                </a:cubicBezTo>
                <a:cubicBezTo>
                  <a:pt x="6901" y="1529"/>
                  <a:pt x="6892" y="1529"/>
                  <a:pt x="6892" y="1529"/>
                </a:cubicBezTo>
                <a:cubicBezTo>
                  <a:pt x="6892" y="1529"/>
                  <a:pt x="6901" y="1529"/>
                  <a:pt x="6901" y="1529"/>
                </a:cubicBezTo>
                <a:cubicBezTo>
                  <a:pt x="6901" y="1529"/>
                  <a:pt x="6901" y="1529"/>
                  <a:pt x="6901" y="1529"/>
                </a:cubicBezTo>
                <a:cubicBezTo>
                  <a:pt x="6910" y="1545"/>
                  <a:pt x="6919" y="1545"/>
                  <a:pt x="6938" y="1545"/>
                </a:cubicBezTo>
                <a:cubicBezTo>
                  <a:pt x="6947" y="1560"/>
                  <a:pt x="6965" y="1545"/>
                  <a:pt x="6965" y="1514"/>
                </a:cubicBezTo>
                <a:cubicBezTo>
                  <a:pt x="6965" y="1498"/>
                  <a:pt x="6965" y="1467"/>
                  <a:pt x="6947" y="1467"/>
                </a:cubicBezTo>
                <a:cubicBezTo>
                  <a:pt x="6938" y="1452"/>
                  <a:pt x="6928" y="1452"/>
                  <a:pt x="6919" y="1436"/>
                </a:cubicBezTo>
                <a:cubicBezTo>
                  <a:pt x="6919" y="1436"/>
                  <a:pt x="6919" y="1436"/>
                  <a:pt x="6910" y="1436"/>
                </a:cubicBezTo>
                <a:cubicBezTo>
                  <a:pt x="6919" y="1436"/>
                  <a:pt x="6919" y="1421"/>
                  <a:pt x="6919" y="1421"/>
                </a:cubicBezTo>
                <a:cubicBezTo>
                  <a:pt x="6928" y="1405"/>
                  <a:pt x="6938" y="1405"/>
                  <a:pt x="6947" y="1405"/>
                </a:cubicBezTo>
                <a:cubicBezTo>
                  <a:pt x="6965" y="1421"/>
                  <a:pt x="6993" y="1421"/>
                  <a:pt x="7020" y="1405"/>
                </a:cubicBezTo>
                <a:cubicBezTo>
                  <a:pt x="7029" y="1405"/>
                  <a:pt x="7038" y="1405"/>
                  <a:pt x="7047" y="1374"/>
                </a:cubicBezTo>
                <a:cubicBezTo>
                  <a:pt x="7047" y="1358"/>
                  <a:pt x="7047" y="1358"/>
                  <a:pt x="7047" y="1343"/>
                </a:cubicBezTo>
                <a:cubicBezTo>
                  <a:pt x="7057" y="1358"/>
                  <a:pt x="7057" y="1358"/>
                  <a:pt x="7057" y="1358"/>
                </a:cubicBezTo>
                <a:cubicBezTo>
                  <a:pt x="7066" y="1358"/>
                  <a:pt x="7066" y="1374"/>
                  <a:pt x="7075" y="1374"/>
                </a:cubicBezTo>
                <a:cubicBezTo>
                  <a:pt x="7112" y="1405"/>
                  <a:pt x="7130" y="1390"/>
                  <a:pt x="7157" y="1343"/>
                </a:cubicBezTo>
                <a:cubicBezTo>
                  <a:pt x="7185" y="1296"/>
                  <a:pt x="7212" y="1234"/>
                  <a:pt x="7249" y="1203"/>
                </a:cubicBezTo>
                <a:cubicBezTo>
                  <a:pt x="7267" y="1188"/>
                  <a:pt x="7285" y="1172"/>
                  <a:pt x="7304" y="1141"/>
                </a:cubicBezTo>
                <a:cubicBezTo>
                  <a:pt x="7313" y="1125"/>
                  <a:pt x="7322" y="1125"/>
                  <a:pt x="7331" y="1110"/>
                </a:cubicBezTo>
                <a:cubicBezTo>
                  <a:pt x="7377" y="1094"/>
                  <a:pt x="7414" y="1048"/>
                  <a:pt x="7450" y="1032"/>
                </a:cubicBezTo>
                <a:cubicBezTo>
                  <a:pt x="7487" y="1001"/>
                  <a:pt x="7523" y="970"/>
                  <a:pt x="7560" y="923"/>
                </a:cubicBezTo>
                <a:cubicBezTo>
                  <a:pt x="7569" y="923"/>
                  <a:pt x="7569" y="908"/>
                  <a:pt x="7569" y="892"/>
                </a:cubicBezTo>
                <a:cubicBezTo>
                  <a:pt x="7578" y="877"/>
                  <a:pt x="7569" y="861"/>
                  <a:pt x="7551" y="861"/>
                </a:cubicBezTo>
                <a:cubicBezTo>
                  <a:pt x="7542" y="861"/>
                  <a:pt x="7533" y="846"/>
                  <a:pt x="7523" y="846"/>
                </a:cubicBezTo>
                <a:cubicBezTo>
                  <a:pt x="7523" y="846"/>
                  <a:pt x="7523" y="846"/>
                  <a:pt x="7523" y="846"/>
                </a:cubicBezTo>
                <a:cubicBezTo>
                  <a:pt x="7523" y="846"/>
                  <a:pt x="7523" y="846"/>
                  <a:pt x="7523" y="846"/>
                </a:cubicBezTo>
                <a:cubicBezTo>
                  <a:pt x="7523" y="846"/>
                  <a:pt x="7523" y="846"/>
                  <a:pt x="7523" y="846"/>
                </a:cubicBezTo>
                <a:cubicBezTo>
                  <a:pt x="7523" y="846"/>
                  <a:pt x="7523" y="846"/>
                  <a:pt x="7523" y="846"/>
                </a:cubicBezTo>
                <a:cubicBezTo>
                  <a:pt x="7523" y="830"/>
                  <a:pt x="7533" y="815"/>
                  <a:pt x="7542" y="815"/>
                </a:cubicBezTo>
                <a:cubicBezTo>
                  <a:pt x="7578" y="815"/>
                  <a:pt x="7624" y="799"/>
                  <a:pt x="7661" y="799"/>
                </a:cubicBezTo>
                <a:cubicBezTo>
                  <a:pt x="7697" y="768"/>
                  <a:pt x="7734" y="721"/>
                  <a:pt x="7771" y="690"/>
                </a:cubicBezTo>
                <a:cubicBezTo>
                  <a:pt x="7780" y="690"/>
                  <a:pt x="7789" y="690"/>
                  <a:pt x="7789" y="690"/>
                </a:cubicBezTo>
                <a:cubicBezTo>
                  <a:pt x="7798" y="659"/>
                  <a:pt x="7807" y="644"/>
                  <a:pt x="7807" y="628"/>
                </a:cubicBezTo>
                <a:cubicBezTo>
                  <a:pt x="7816" y="613"/>
                  <a:pt x="7816" y="582"/>
                  <a:pt x="7816" y="550"/>
                </a:cubicBezTo>
                <a:cubicBezTo>
                  <a:pt x="7816" y="519"/>
                  <a:pt x="7807" y="504"/>
                  <a:pt x="7798" y="488"/>
                </a:cubicBezTo>
                <a:cubicBezTo>
                  <a:pt x="7780" y="488"/>
                  <a:pt x="7780" y="473"/>
                  <a:pt x="7780" y="457"/>
                </a:cubicBezTo>
                <a:cubicBezTo>
                  <a:pt x="7780" y="426"/>
                  <a:pt x="7780" y="379"/>
                  <a:pt x="7780" y="348"/>
                </a:cubicBezTo>
                <a:cubicBezTo>
                  <a:pt x="7780" y="348"/>
                  <a:pt x="7780" y="333"/>
                  <a:pt x="7771" y="333"/>
                </a:cubicBezTo>
                <a:cubicBezTo>
                  <a:pt x="7752" y="317"/>
                  <a:pt x="7734" y="317"/>
                  <a:pt x="7716" y="302"/>
                </a:cubicBezTo>
                <a:cubicBezTo>
                  <a:pt x="7706" y="302"/>
                  <a:pt x="7688" y="302"/>
                  <a:pt x="7679" y="317"/>
                </a:cubicBezTo>
                <a:cubicBezTo>
                  <a:pt x="7670" y="317"/>
                  <a:pt x="7661" y="317"/>
                  <a:pt x="7661" y="333"/>
                </a:cubicBezTo>
                <a:cubicBezTo>
                  <a:pt x="7661" y="333"/>
                  <a:pt x="7652" y="333"/>
                  <a:pt x="7652" y="333"/>
                </a:cubicBezTo>
                <a:cubicBezTo>
                  <a:pt x="7652" y="333"/>
                  <a:pt x="7652" y="333"/>
                  <a:pt x="7652" y="333"/>
                </a:cubicBezTo>
                <a:cubicBezTo>
                  <a:pt x="7652" y="333"/>
                  <a:pt x="7642" y="348"/>
                  <a:pt x="7642" y="348"/>
                </a:cubicBezTo>
                <a:cubicBezTo>
                  <a:pt x="7642" y="348"/>
                  <a:pt x="7642" y="348"/>
                  <a:pt x="7633" y="348"/>
                </a:cubicBezTo>
                <a:cubicBezTo>
                  <a:pt x="7642" y="333"/>
                  <a:pt x="7642" y="333"/>
                  <a:pt x="7652" y="333"/>
                </a:cubicBezTo>
                <a:cubicBezTo>
                  <a:pt x="7652" y="333"/>
                  <a:pt x="7652" y="333"/>
                  <a:pt x="7652" y="333"/>
                </a:cubicBezTo>
                <a:cubicBezTo>
                  <a:pt x="7652" y="333"/>
                  <a:pt x="7652" y="333"/>
                  <a:pt x="7661" y="333"/>
                </a:cubicBezTo>
                <a:cubicBezTo>
                  <a:pt x="7670" y="317"/>
                  <a:pt x="7670" y="302"/>
                  <a:pt x="7679" y="286"/>
                </a:cubicBezTo>
                <a:cubicBezTo>
                  <a:pt x="7688" y="271"/>
                  <a:pt x="7697" y="255"/>
                  <a:pt x="7679" y="240"/>
                </a:cubicBezTo>
                <a:cubicBezTo>
                  <a:pt x="7679" y="240"/>
                  <a:pt x="7670" y="224"/>
                  <a:pt x="7670" y="224"/>
                </a:cubicBezTo>
                <a:cubicBezTo>
                  <a:pt x="7670" y="224"/>
                  <a:pt x="7661" y="224"/>
                  <a:pt x="7661" y="224"/>
                </a:cubicBezTo>
                <a:cubicBezTo>
                  <a:pt x="7642" y="209"/>
                  <a:pt x="7624" y="193"/>
                  <a:pt x="7606" y="177"/>
                </a:cubicBezTo>
                <a:cubicBezTo>
                  <a:pt x="7587" y="177"/>
                  <a:pt x="7578" y="162"/>
                  <a:pt x="7578" y="146"/>
                </a:cubicBezTo>
                <a:cubicBezTo>
                  <a:pt x="7569" y="115"/>
                  <a:pt x="7560" y="115"/>
                  <a:pt x="7551" y="100"/>
                </a:cubicBezTo>
                <a:cubicBezTo>
                  <a:pt x="7533" y="100"/>
                  <a:pt x="7505" y="100"/>
                  <a:pt x="7487" y="84"/>
                </a:cubicBezTo>
                <a:cubicBezTo>
                  <a:pt x="7468" y="69"/>
                  <a:pt x="7450" y="69"/>
                  <a:pt x="7432" y="100"/>
                </a:cubicBezTo>
                <a:cubicBezTo>
                  <a:pt x="7414" y="115"/>
                  <a:pt x="7404" y="100"/>
                  <a:pt x="7404" y="69"/>
                </a:cubicBezTo>
                <a:cubicBezTo>
                  <a:pt x="7404" y="53"/>
                  <a:pt x="7404" y="38"/>
                  <a:pt x="7404" y="38"/>
                </a:cubicBezTo>
                <a:cubicBezTo>
                  <a:pt x="7377" y="22"/>
                  <a:pt x="7349" y="22"/>
                  <a:pt x="7322" y="7"/>
                </a:cubicBezTo>
                <a:cubicBezTo>
                  <a:pt x="7313" y="7"/>
                  <a:pt x="7295" y="7"/>
                  <a:pt x="7285" y="7"/>
                </a:cubicBezTo>
                <a:cubicBezTo>
                  <a:pt x="7276" y="7"/>
                  <a:pt x="7267" y="22"/>
                  <a:pt x="7267" y="38"/>
                </a:cubicBezTo>
                <a:cubicBezTo>
                  <a:pt x="7267" y="69"/>
                  <a:pt x="7258" y="100"/>
                  <a:pt x="7258" y="131"/>
                </a:cubicBezTo>
                <a:cubicBezTo>
                  <a:pt x="7258" y="131"/>
                  <a:pt x="7258" y="146"/>
                  <a:pt x="7258" y="146"/>
                </a:cubicBezTo>
                <a:cubicBezTo>
                  <a:pt x="7249" y="146"/>
                  <a:pt x="7240" y="146"/>
                  <a:pt x="7240" y="131"/>
                </a:cubicBezTo>
                <a:cubicBezTo>
                  <a:pt x="7240" y="115"/>
                  <a:pt x="7240" y="100"/>
                  <a:pt x="7240" y="84"/>
                </a:cubicBezTo>
                <a:cubicBezTo>
                  <a:pt x="7240" y="84"/>
                  <a:pt x="7240" y="84"/>
                  <a:pt x="7240" y="84"/>
                </a:cubicBezTo>
                <a:cubicBezTo>
                  <a:pt x="7240" y="69"/>
                  <a:pt x="7231" y="69"/>
                  <a:pt x="7231" y="69"/>
                </a:cubicBezTo>
                <a:cubicBezTo>
                  <a:pt x="7203" y="69"/>
                  <a:pt x="7194" y="38"/>
                  <a:pt x="7185" y="22"/>
                </a:cubicBezTo>
                <a:cubicBezTo>
                  <a:pt x="7176" y="7"/>
                  <a:pt x="7157" y="-9"/>
                  <a:pt x="7148" y="7"/>
                </a:cubicBezTo>
                <a:cubicBezTo>
                  <a:pt x="7130" y="22"/>
                  <a:pt x="7130" y="38"/>
                  <a:pt x="7130" y="53"/>
                </a:cubicBezTo>
                <a:cubicBezTo>
                  <a:pt x="7130" y="84"/>
                  <a:pt x="7130" y="100"/>
                  <a:pt x="7130" y="115"/>
                </a:cubicBezTo>
                <a:cubicBezTo>
                  <a:pt x="7130" y="115"/>
                  <a:pt x="7130" y="115"/>
                  <a:pt x="7121" y="131"/>
                </a:cubicBezTo>
                <a:cubicBezTo>
                  <a:pt x="7121" y="131"/>
                  <a:pt x="7121" y="131"/>
                  <a:pt x="7121" y="115"/>
                </a:cubicBezTo>
                <a:cubicBezTo>
                  <a:pt x="7112" y="100"/>
                  <a:pt x="7102" y="69"/>
                  <a:pt x="7093" y="53"/>
                </a:cubicBezTo>
                <a:cubicBezTo>
                  <a:pt x="7084" y="22"/>
                  <a:pt x="7066" y="22"/>
                  <a:pt x="7057" y="53"/>
                </a:cubicBezTo>
                <a:cubicBezTo>
                  <a:pt x="7047" y="84"/>
                  <a:pt x="7047" y="84"/>
                  <a:pt x="7038" y="84"/>
                </a:cubicBezTo>
                <a:cubicBezTo>
                  <a:pt x="7038" y="84"/>
                  <a:pt x="7029" y="69"/>
                  <a:pt x="7029" y="69"/>
                </a:cubicBezTo>
                <a:cubicBezTo>
                  <a:pt x="7011" y="69"/>
                  <a:pt x="7002" y="84"/>
                  <a:pt x="7002" y="100"/>
                </a:cubicBezTo>
                <a:cubicBezTo>
                  <a:pt x="7011" y="146"/>
                  <a:pt x="7002" y="162"/>
                  <a:pt x="6983" y="177"/>
                </a:cubicBezTo>
                <a:cubicBezTo>
                  <a:pt x="6974" y="193"/>
                  <a:pt x="6974" y="209"/>
                  <a:pt x="6974" y="224"/>
                </a:cubicBezTo>
                <a:cubicBezTo>
                  <a:pt x="6965" y="240"/>
                  <a:pt x="6947" y="240"/>
                  <a:pt x="6938" y="224"/>
                </a:cubicBezTo>
                <a:cubicBezTo>
                  <a:pt x="6928" y="193"/>
                  <a:pt x="6919" y="146"/>
                  <a:pt x="6910" y="115"/>
                </a:cubicBezTo>
                <a:cubicBezTo>
                  <a:pt x="6901" y="100"/>
                  <a:pt x="6892" y="100"/>
                  <a:pt x="6874" y="100"/>
                </a:cubicBezTo>
                <a:cubicBezTo>
                  <a:pt x="6874" y="84"/>
                  <a:pt x="6855" y="100"/>
                  <a:pt x="6855" y="131"/>
                </a:cubicBezTo>
                <a:cubicBezTo>
                  <a:pt x="6855" y="146"/>
                  <a:pt x="6846" y="162"/>
                  <a:pt x="6828" y="177"/>
                </a:cubicBezTo>
                <a:cubicBezTo>
                  <a:pt x="6828" y="177"/>
                  <a:pt x="6819" y="177"/>
                  <a:pt x="6819" y="177"/>
                </a:cubicBezTo>
                <a:cubicBezTo>
                  <a:pt x="6809" y="177"/>
                  <a:pt x="6809" y="193"/>
                  <a:pt x="6809" y="193"/>
                </a:cubicBezTo>
                <a:cubicBezTo>
                  <a:pt x="6819" y="240"/>
                  <a:pt x="6828" y="271"/>
                  <a:pt x="6828" y="302"/>
                </a:cubicBezTo>
                <a:cubicBezTo>
                  <a:pt x="6837" y="302"/>
                  <a:pt x="6837" y="302"/>
                  <a:pt x="6837" y="302"/>
                </a:cubicBezTo>
                <a:cubicBezTo>
                  <a:pt x="6837" y="302"/>
                  <a:pt x="6837" y="302"/>
                  <a:pt x="6837" y="302"/>
                </a:cubicBezTo>
                <a:cubicBezTo>
                  <a:pt x="6837" y="302"/>
                  <a:pt x="6837" y="302"/>
                  <a:pt x="6837" y="302"/>
                </a:cubicBezTo>
                <a:cubicBezTo>
                  <a:pt x="6837" y="302"/>
                  <a:pt x="6828" y="302"/>
                  <a:pt x="6828" y="302"/>
                </a:cubicBezTo>
                <a:cubicBezTo>
                  <a:pt x="6819" y="302"/>
                  <a:pt x="6809" y="302"/>
                  <a:pt x="6800" y="271"/>
                </a:cubicBezTo>
                <a:cubicBezTo>
                  <a:pt x="6791" y="255"/>
                  <a:pt x="6782" y="255"/>
                  <a:pt x="6773" y="255"/>
                </a:cubicBezTo>
                <a:cubicBezTo>
                  <a:pt x="6764" y="255"/>
                  <a:pt x="6755" y="255"/>
                  <a:pt x="6755" y="240"/>
                </a:cubicBezTo>
                <a:cubicBezTo>
                  <a:pt x="6745" y="240"/>
                  <a:pt x="6745" y="224"/>
                  <a:pt x="6736" y="209"/>
                </a:cubicBezTo>
                <a:cubicBezTo>
                  <a:pt x="6727" y="193"/>
                  <a:pt x="6718" y="193"/>
                  <a:pt x="6709" y="209"/>
                </a:cubicBezTo>
                <a:cubicBezTo>
                  <a:pt x="6700" y="224"/>
                  <a:pt x="6700" y="240"/>
                  <a:pt x="6691" y="240"/>
                </a:cubicBezTo>
                <a:cubicBezTo>
                  <a:pt x="6681" y="255"/>
                  <a:pt x="6681" y="255"/>
                  <a:pt x="6672" y="240"/>
                </a:cubicBezTo>
                <a:cubicBezTo>
                  <a:pt x="6663" y="224"/>
                  <a:pt x="6654" y="224"/>
                  <a:pt x="6636" y="224"/>
                </a:cubicBezTo>
                <a:cubicBezTo>
                  <a:pt x="6608" y="240"/>
                  <a:pt x="6581" y="255"/>
                  <a:pt x="6553" y="286"/>
                </a:cubicBezTo>
                <a:cubicBezTo>
                  <a:pt x="6553" y="286"/>
                  <a:pt x="6544" y="302"/>
                  <a:pt x="6535" y="302"/>
                </a:cubicBezTo>
                <a:cubicBezTo>
                  <a:pt x="6526" y="317"/>
                  <a:pt x="6535" y="364"/>
                  <a:pt x="6544" y="379"/>
                </a:cubicBezTo>
                <a:cubicBezTo>
                  <a:pt x="6553" y="379"/>
                  <a:pt x="6553" y="379"/>
                  <a:pt x="6562" y="379"/>
                </a:cubicBezTo>
                <a:cubicBezTo>
                  <a:pt x="6562" y="379"/>
                  <a:pt x="6562" y="379"/>
                  <a:pt x="6562" y="379"/>
                </a:cubicBezTo>
                <a:cubicBezTo>
                  <a:pt x="6562" y="379"/>
                  <a:pt x="6562" y="379"/>
                  <a:pt x="6562" y="379"/>
                </a:cubicBezTo>
                <a:cubicBezTo>
                  <a:pt x="6562" y="364"/>
                  <a:pt x="6572" y="364"/>
                  <a:pt x="6572" y="348"/>
                </a:cubicBezTo>
                <a:cubicBezTo>
                  <a:pt x="6572" y="348"/>
                  <a:pt x="6581" y="348"/>
                  <a:pt x="6581" y="348"/>
                </a:cubicBezTo>
                <a:cubicBezTo>
                  <a:pt x="6590" y="364"/>
                  <a:pt x="6590" y="364"/>
                  <a:pt x="6581" y="379"/>
                </a:cubicBezTo>
                <a:cubicBezTo>
                  <a:pt x="6572" y="379"/>
                  <a:pt x="6572" y="379"/>
                  <a:pt x="6562" y="379"/>
                </a:cubicBezTo>
                <a:cubicBezTo>
                  <a:pt x="6562" y="379"/>
                  <a:pt x="6562" y="379"/>
                  <a:pt x="6562" y="379"/>
                </a:cubicBezTo>
                <a:cubicBezTo>
                  <a:pt x="6562" y="379"/>
                  <a:pt x="6562" y="379"/>
                  <a:pt x="6562" y="379"/>
                </a:cubicBezTo>
                <a:cubicBezTo>
                  <a:pt x="6562" y="395"/>
                  <a:pt x="6562" y="411"/>
                  <a:pt x="6562" y="426"/>
                </a:cubicBezTo>
                <a:cubicBezTo>
                  <a:pt x="6572" y="457"/>
                  <a:pt x="6572" y="457"/>
                  <a:pt x="6562" y="473"/>
                </a:cubicBezTo>
                <a:cubicBezTo>
                  <a:pt x="6562" y="488"/>
                  <a:pt x="6553" y="488"/>
                  <a:pt x="6553" y="504"/>
                </a:cubicBezTo>
                <a:cubicBezTo>
                  <a:pt x="6535" y="535"/>
                  <a:pt x="6544" y="566"/>
                  <a:pt x="6562" y="582"/>
                </a:cubicBezTo>
                <a:cubicBezTo>
                  <a:pt x="6562" y="582"/>
                  <a:pt x="6572" y="582"/>
                  <a:pt x="6572" y="582"/>
                </a:cubicBezTo>
                <a:cubicBezTo>
                  <a:pt x="6572" y="597"/>
                  <a:pt x="6572" y="597"/>
                  <a:pt x="6562" y="597"/>
                </a:cubicBezTo>
                <a:cubicBezTo>
                  <a:pt x="6562" y="597"/>
                  <a:pt x="6553" y="597"/>
                  <a:pt x="6553" y="597"/>
                </a:cubicBezTo>
                <a:cubicBezTo>
                  <a:pt x="6535" y="597"/>
                  <a:pt x="6526" y="628"/>
                  <a:pt x="6535" y="644"/>
                </a:cubicBezTo>
                <a:cubicBezTo>
                  <a:pt x="6535" y="690"/>
                  <a:pt x="6544" y="706"/>
                  <a:pt x="6562" y="737"/>
                </a:cubicBezTo>
                <a:cubicBezTo>
                  <a:pt x="6572" y="768"/>
                  <a:pt x="6590" y="768"/>
                  <a:pt x="6608" y="768"/>
                </a:cubicBezTo>
                <a:cubicBezTo>
                  <a:pt x="6608" y="768"/>
                  <a:pt x="6608" y="768"/>
                  <a:pt x="6608" y="768"/>
                </a:cubicBezTo>
                <a:cubicBezTo>
                  <a:pt x="6608" y="768"/>
                  <a:pt x="6608" y="752"/>
                  <a:pt x="6608" y="752"/>
                </a:cubicBezTo>
                <a:cubicBezTo>
                  <a:pt x="6608" y="768"/>
                  <a:pt x="6608" y="768"/>
                  <a:pt x="6608" y="768"/>
                </a:cubicBezTo>
                <a:cubicBezTo>
                  <a:pt x="6608" y="768"/>
                  <a:pt x="6608" y="768"/>
                  <a:pt x="6608" y="768"/>
                </a:cubicBezTo>
                <a:cubicBezTo>
                  <a:pt x="6608" y="784"/>
                  <a:pt x="6617" y="799"/>
                  <a:pt x="6617" y="815"/>
                </a:cubicBezTo>
                <a:cubicBezTo>
                  <a:pt x="6636" y="846"/>
                  <a:pt x="6663" y="861"/>
                  <a:pt x="6691" y="877"/>
                </a:cubicBezTo>
                <a:cubicBezTo>
                  <a:pt x="6718" y="877"/>
                  <a:pt x="6736" y="861"/>
                  <a:pt x="6755" y="846"/>
                </a:cubicBezTo>
                <a:cubicBezTo>
                  <a:pt x="6755" y="846"/>
                  <a:pt x="6755" y="846"/>
                  <a:pt x="6755" y="846"/>
                </a:cubicBezTo>
                <a:cubicBezTo>
                  <a:pt x="6755" y="846"/>
                  <a:pt x="6755" y="846"/>
                  <a:pt x="6755" y="846"/>
                </a:cubicBezTo>
                <a:cubicBezTo>
                  <a:pt x="6755" y="846"/>
                  <a:pt x="6755" y="846"/>
                  <a:pt x="6755" y="846"/>
                </a:cubicBezTo>
                <a:cubicBezTo>
                  <a:pt x="6755" y="861"/>
                  <a:pt x="6755" y="877"/>
                  <a:pt x="6764" y="892"/>
                </a:cubicBezTo>
                <a:cubicBezTo>
                  <a:pt x="6791" y="923"/>
                  <a:pt x="6828" y="939"/>
                  <a:pt x="6855" y="923"/>
                </a:cubicBezTo>
                <a:cubicBezTo>
                  <a:pt x="6892" y="923"/>
                  <a:pt x="6928" y="908"/>
                  <a:pt x="6956" y="846"/>
                </a:cubicBezTo>
                <a:cubicBezTo>
                  <a:pt x="6956" y="830"/>
                  <a:pt x="6965" y="830"/>
                  <a:pt x="6974" y="830"/>
                </a:cubicBezTo>
                <a:cubicBezTo>
                  <a:pt x="6974" y="815"/>
                  <a:pt x="6974" y="815"/>
                  <a:pt x="6974" y="815"/>
                </a:cubicBezTo>
                <a:cubicBezTo>
                  <a:pt x="6974" y="815"/>
                  <a:pt x="6974" y="815"/>
                  <a:pt x="6974" y="815"/>
                </a:cubicBezTo>
                <a:cubicBezTo>
                  <a:pt x="6974" y="830"/>
                  <a:pt x="6974" y="830"/>
                  <a:pt x="6974" y="830"/>
                </a:cubicBezTo>
                <a:cubicBezTo>
                  <a:pt x="6974" y="830"/>
                  <a:pt x="6974" y="830"/>
                  <a:pt x="6974" y="846"/>
                </a:cubicBezTo>
                <a:cubicBezTo>
                  <a:pt x="6965" y="846"/>
                  <a:pt x="6965" y="846"/>
                  <a:pt x="6965" y="861"/>
                </a:cubicBezTo>
                <a:cubicBezTo>
                  <a:pt x="6965" y="877"/>
                  <a:pt x="6965" y="892"/>
                  <a:pt x="6974" y="892"/>
                </a:cubicBezTo>
                <a:cubicBezTo>
                  <a:pt x="6993" y="908"/>
                  <a:pt x="7011" y="908"/>
                  <a:pt x="7020" y="923"/>
                </a:cubicBezTo>
                <a:cubicBezTo>
                  <a:pt x="7020" y="923"/>
                  <a:pt x="7029" y="923"/>
                  <a:pt x="7029" y="923"/>
                </a:cubicBezTo>
                <a:cubicBezTo>
                  <a:pt x="7029" y="923"/>
                  <a:pt x="7029" y="923"/>
                  <a:pt x="7029" y="923"/>
                </a:cubicBezTo>
                <a:cubicBezTo>
                  <a:pt x="7029" y="923"/>
                  <a:pt x="7029" y="923"/>
                  <a:pt x="7029" y="923"/>
                </a:cubicBezTo>
                <a:cubicBezTo>
                  <a:pt x="7020" y="923"/>
                  <a:pt x="7020" y="923"/>
                  <a:pt x="7020" y="923"/>
                </a:cubicBezTo>
                <a:cubicBezTo>
                  <a:pt x="6965" y="923"/>
                  <a:pt x="6910" y="923"/>
                  <a:pt x="6864" y="954"/>
                </a:cubicBezTo>
                <a:cubicBezTo>
                  <a:pt x="6837" y="986"/>
                  <a:pt x="6819" y="986"/>
                  <a:pt x="6791" y="970"/>
                </a:cubicBezTo>
                <a:cubicBezTo>
                  <a:pt x="6782" y="954"/>
                  <a:pt x="6764" y="954"/>
                  <a:pt x="6745" y="954"/>
                </a:cubicBezTo>
                <a:cubicBezTo>
                  <a:pt x="6736" y="954"/>
                  <a:pt x="6727" y="970"/>
                  <a:pt x="6718" y="986"/>
                </a:cubicBezTo>
                <a:cubicBezTo>
                  <a:pt x="6718" y="1017"/>
                  <a:pt x="6718" y="1048"/>
                  <a:pt x="6718" y="1094"/>
                </a:cubicBezTo>
                <a:cubicBezTo>
                  <a:pt x="6718" y="1110"/>
                  <a:pt x="6718" y="1110"/>
                  <a:pt x="6709" y="1110"/>
                </a:cubicBezTo>
                <a:cubicBezTo>
                  <a:pt x="6709" y="1110"/>
                  <a:pt x="6709" y="1094"/>
                  <a:pt x="6709" y="1094"/>
                </a:cubicBezTo>
                <a:cubicBezTo>
                  <a:pt x="6700" y="1001"/>
                  <a:pt x="6672" y="939"/>
                  <a:pt x="6617" y="892"/>
                </a:cubicBezTo>
                <a:cubicBezTo>
                  <a:pt x="6617" y="892"/>
                  <a:pt x="6617" y="892"/>
                  <a:pt x="6617" y="892"/>
                </a:cubicBezTo>
                <a:cubicBezTo>
                  <a:pt x="6599" y="877"/>
                  <a:pt x="6590" y="877"/>
                  <a:pt x="6581" y="892"/>
                </a:cubicBezTo>
                <a:cubicBezTo>
                  <a:pt x="6562" y="923"/>
                  <a:pt x="6544" y="954"/>
                  <a:pt x="6526" y="986"/>
                </a:cubicBezTo>
                <a:cubicBezTo>
                  <a:pt x="6535" y="1001"/>
                  <a:pt x="6544" y="1017"/>
                  <a:pt x="6535" y="1032"/>
                </a:cubicBezTo>
                <a:close/>
                <a:moveTo>
                  <a:pt x="6370" y="1887"/>
                </a:moveTo>
                <a:cubicBezTo>
                  <a:pt x="6361" y="1887"/>
                  <a:pt x="6361" y="1871"/>
                  <a:pt x="6361" y="1871"/>
                </a:cubicBezTo>
                <a:cubicBezTo>
                  <a:pt x="6361" y="1871"/>
                  <a:pt x="6370" y="1871"/>
                  <a:pt x="6370" y="1887"/>
                </a:cubicBezTo>
                <a:cubicBezTo>
                  <a:pt x="6370" y="1887"/>
                  <a:pt x="6370" y="1887"/>
                  <a:pt x="6370" y="1887"/>
                </a:cubicBezTo>
                <a:close/>
                <a:moveTo>
                  <a:pt x="6407" y="1669"/>
                </a:moveTo>
                <a:cubicBezTo>
                  <a:pt x="6398" y="1669"/>
                  <a:pt x="6398" y="1669"/>
                  <a:pt x="6398" y="1669"/>
                </a:cubicBezTo>
                <a:cubicBezTo>
                  <a:pt x="6398" y="1654"/>
                  <a:pt x="6398" y="1654"/>
                  <a:pt x="6398" y="1654"/>
                </a:cubicBezTo>
                <a:cubicBezTo>
                  <a:pt x="6407" y="1654"/>
                  <a:pt x="6407" y="1654"/>
                  <a:pt x="6407" y="1654"/>
                </a:cubicBezTo>
                <a:lnTo>
                  <a:pt x="6407" y="1669"/>
                </a:lnTo>
                <a:close/>
                <a:moveTo>
                  <a:pt x="6489" y="1980"/>
                </a:moveTo>
                <a:cubicBezTo>
                  <a:pt x="6489" y="1980"/>
                  <a:pt x="6489" y="1980"/>
                  <a:pt x="6489" y="1980"/>
                </a:cubicBezTo>
                <a:cubicBezTo>
                  <a:pt x="6489" y="1980"/>
                  <a:pt x="6480" y="1980"/>
                  <a:pt x="6480" y="1996"/>
                </a:cubicBezTo>
                <a:cubicBezTo>
                  <a:pt x="6480" y="1996"/>
                  <a:pt x="6480" y="1996"/>
                  <a:pt x="6480" y="1996"/>
                </a:cubicBezTo>
                <a:cubicBezTo>
                  <a:pt x="6480" y="1996"/>
                  <a:pt x="6471" y="1996"/>
                  <a:pt x="6471" y="1996"/>
                </a:cubicBezTo>
                <a:cubicBezTo>
                  <a:pt x="6471" y="1996"/>
                  <a:pt x="6480" y="1996"/>
                  <a:pt x="6480" y="1996"/>
                </a:cubicBezTo>
                <a:cubicBezTo>
                  <a:pt x="6480" y="1980"/>
                  <a:pt x="6480" y="1980"/>
                  <a:pt x="6489" y="1980"/>
                </a:cubicBezTo>
                <a:cubicBezTo>
                  <a:pt x="6489" y="1980"/>
                  <a:pt x="6489" y="1965"/>
                  <a:pt x="6489" y="1965"/>
                </a:cubicBezTo>
                <a:cubicBezTo>
                  <a:pt x="6489" y="1965"/>
                  <a:pt x="6489" y="1980"/>
                  <a:pt x="6489" y="1980"/>
                </a:cubicBezTo>
                <a:close/>
                <a:moveTo>
                  <a:pt x="7478" y="877"/>
                </a:moveTo>
                <a:cubicBezTo>
                  <a:pt x="7478" y="877"/>
                  <a:pt x="7478" y="877"/>
                  <a:pt x="7478" y="892"/>
                </a:cubicBezTo>
                <a:cubicBezTo>
                  <a:pt x="7478" y="892"/>
                  <a:pt x="7478" y="892"/>
                  <a:pt x="7478" y="892"/>
                </a:cubicBezTo>
                <a:cubicBezTo>
                  <a:pt x="7478" y="892"/>
                  <a:pt x="7478" y="892"/>
                  <a:pt x="7468" y="892"/>
                </a:cubicBezTo>
                <a:cubicBezTo>
                  <a:pt x="7478" y="892"/>
                  <a:pt x="7478" y="877"/>
                  <a:pt x="7478" y="877"/>
                </a:cubicBezTo>
                <a:close/>
                <a:moveTo>
                  <a:pt x="6626" y="737"/>
                </a:moveTo>
                <a:cubicBezTo>
                  <a:pt x="6626" y="737"/>
                  <a:pt x="6626" y="737"/>
                  <a:pt x="6617" y="737"/>
                </a:cubicBezTo>
                <a:cubicBezTo>
                  <a:pt x="6626" y="737"/>
                  <a:pt x="6626" y="737"/>
                  <a:pt x="6626" y="737"/>
                </a:cubicBezTo>
                <a:cubicBezTo>
                  <a:pt x="6626" y="737"/>
                  <a:pt x="6626" y="737"/>
                  <a:pt x="6626" y="737"/>
                </a:cubicBezTo>
                <a:close/>
                <a:moveTo>
                  <a:pt x="6874" y="1405"/>
                </a:moveTo>
                <a:cubicBezTo>
                  <a:pt x="6864" y="1405"/>
                  <a:pt x="6864" y="1405"/>
                  <a:pt x="6864" y="1405"/>
                </a:cubicBezTo>
                <a:cubicBezTo>
                  <a:pt x="6864" y="1405"/>
                  <a:pt x="6864" y="1405"/>
                  <a:pt x="6864" y="1405"/>
                </a:cubicBezTo>
                <a:lnTo>
                  <a:pt x="6874" y="1405"/>
                </a:lnTo>
                <a:close/>
                <a:moveTo>
                  <a:pt x="5858" y="3938"/>
                </a:moveTo>
                <a:cubicBezTo>
                  <a:pt x="5894" y="3954"/>
                  <a:pt x="5922" y="4000"/>
                  <a:pt x="5949" y="3985"/>
                </a:cubicBezTo>
                <a:cubicBezTo>
                  <a:pt x="5958" y="3985"/>
                  <a:pt x="5958" y="3985"/>
                  <a:pt x="5958" y="3985"/>
                </a:cubicBezTo>
                <a:cubicBezTo>
                  <a:pt x="5967" y="4000"/>
                  <a:pt x="5967" y="4000"/>
                  <a:pt x="5977" y="4000"/>
                </a:cubicBezTo>
                <a:cubicBezTo>
                  <a:pt x="5986" y="4016"/>
                  <a:pt x="5995" y="4047"/>
                  <a:pt x="6013" y="4062"/>
                </a:cubicBezTo>
                <a:cubicBezTo>
                  <a:pt x="6013" y="4062"/>
                  <a:pt x="6022" y="4062"/>
                  <a:pt x="6032" y="4062"/>
                </a:cubicBezTo>
                <a:cubicBezTo>
                  <a:pt x="6041" y="4062"/>
                  <a:pt x="6041" y="4047"/>
                  <a:pt x="6050" y="4031"/>
                </a:cubicBezTo>
                <a:cubicBezTo>
                  <a:pt x="6041" y="4031"/>
                  <a:pt x="6032" y="4016"/>
                  <a:pt x="6032" y="4000"/>
                </a:cubicBezTo>
                <a:cubicBezTo>
                  <a:pt x="6032" y="4000"/>
                  <a:pt x="6032" y="4000"/>
                  <a:pt x="6032" y="4000"/>
                </a:cubicBezTo>
                <a:cubicBezTo>
                  <a:pt x="6013" y="4000"/>
                  <a:pt x="6004" y="4000"/>
                  <a:pt x="6004" y="3985"/>
                </a:cubicBezTo>
                <a:cubicBezTo>
                  <a:pt x="6004" y="3985"/>
                  <a:pt x="6004" y="3985"/>
                  <a:pt x="6004" y="3985"/>
                </a:cubicBezTo>
                <a:cubicBezTo>
                  <a:pt x="5995" y="3969"/>
                  <a:pt x="5995" y="3969"/>
                  <a:pt x="5995" y="3969"/>
                </a:cubicBezTo>
                <a:cubicBezTo>
                  <a:pt x="6004" y="3969"/>
                  <a:pt x="6004" y="3969"/>
                  <a:pt x="6004" y="3969"/>
                </a:cubicBezTo>
                <a:cubicBezTo>
                  <a:pt x="6004" y="3985"/>
                  <a:pt x="6004" y="3985"/>
                  <a:pt x="6004" y="3985"/>
                </a:cubicBezTo>
                <a:cubicBezTo>
                  <a:pt x="6013" y="3985"/>
                  <a:pt x="6022" y="3985"/>
                  <a:pt x="6032" y="4000"/>
                </a:cubicBezTo>
                <a:cubicBezTo>
                  <a:pt x="6032" y="4000"/>
                  <a:pt x="6032" y="4000"/>
                  <a:pt x="6032" y="4000"/>
                </a:cubicBezTo>
                <a:cubicBezTo>
                  <a:pt x="6041" y="4016"/>
                  <a:pt x="6041" y="4031"/>
                  <a:pt x="6050" y="4031"/>
                </a:cubicBezTo>
                <a:cubicBezTo>
                  <a:pt x="6050" y="4031"/>
                  <a:pt x="6050" y="4031"/>
                  <a:pt x="6050" y="4031"/>
                </a:cubicBezTo>
                <a:cubicBezTo>
                  <a:pt x="6059" y="4031"/>
                  <a:pt x="6068" y="4031"/>
                  <a:pt x="6086" y="4031"/>
                </a:cubicBezTo>
                <a:cubicBezTo>
                  <a:pt x="6105" y="4016"/>
                  <a:pt x="6114" y="3985"/>
                  <a:pt x="6114" y="3954"/>
                </a:cubicBezTo>
                <a:cubicBezTo>
                  <a:pt x="6114" y="3938"/>
                  <a:pt x="6114" y="3923"/>
                  <a:pt x="6114" y="3907"/>
                </a:cubicBezTo>
                <a:cubicBezTo>
                  <a:pt x="6114" y="3907"/>
                  <a:pt x="6114" y="3907"/>
                  <a:pt x="6114" y="3907"/>
                </a:cubicBezTo>
                <a:cubicBezTo>
                  <a:pt x="6114" y="3891"/>
                  <a:pt x="6114" y="3891"/>
                  <a:pt x="6114" y="3891"/>
                </a:cubicBezTo>
                <a:cubicBezTo>
                  <a:pt x="6096" y="3876"/>
                  <a:pt x="6096" y="3876"/>
                  <a:pt x="6114" y="3845"/>
                </a:cubicBezTo>
                <a:cubicBezTo>
                  <a:pt x="6114" y="3845"/>
                  <a:pt x="6114" y="3845"/>
                  <a:pt x="6114" y="3845"/>
                </a:cubicBezTo>
                <a:cubicBezTo>
                  <a:pt x="6114" y="3829"/>
                  <a:pt x="6114" y="3829"/>
                  <a:pt x="6114" y="3845"/>
                </a:cubicBezTo>
                <a:cubicBezTo>
                  <a:pt x="6114" y="3845"/>
                  <a:pt x="6114" y="3845"/>
                  <a:pt x="6114" y="3845"/>
                </a:cubicBezTo>
                <a:cubicBezTo>
                  <a:pt x="6114" y="3845"/>
                  <a:pt x="6114" y="3845"/>
                  <a:pt x="6114" y="3845"/>
                </a:cubicBezTo>
                <a:cubicBezTo>
                  <a:pt x="6114" y="3860"/>
                  <a:pt x="6114" y="3876"/>
                  <a:pt x="6114" y="3891"/>
                </a:cubicBezTo>
                <a:cubicBezTo>
                  <a:pt x="6114" y="3891"/>
                  <a:pt x="6114" y="3891"/>
                  <a:pt x="6114" y="3891"/>
                </a:cubicBezTo>
                <a:cubicBezTo>
                  <a:pt x="6114" y="3907"/>
                  <a:pt x="6114" y="3907"/>
                  <a:pt x="6114" y="3907"/>
                </a:cubicBezTo>
                <a:cubicBezTo>
                  <a:pt x="6132" y="3907"/>
                  <a:pt x="6141" y="3923"/>
                  <a:pt x="6160" y="3938"/>
                </a:cubicBezTo>
                <a:cubicBezTo>
                  <a:pt x="6160" y="3938"/>
                  <a:pt x="6169" y="3954"/>
                  <a:pt x="6169" y="3954"/>
                </a:cubicBezTo>
                <a:cubicBezTo>
                  <a:pt x="6169" y="3969"/>
                  <a:pt x="6169" y="3969"/>
                  <a:pt x="6169" y="3969"/>
                </a:cubicBezTo>
                <a:cubicBezTo>
                  <a:pt x="6160" y="4000"/>
                  <a:pt x="6151" y="4016"/>
                  <a:pt x="6151" y="4031"/>
                </a:cubicBezTo>
                <a:cubicBezTo>
                  <a:pt x="6151" y="4062"/>
                  <a:pt x="6169" y="4078"/>
                  <a:pt x="6169" y="4093"/>
                </a:cubicBezTo>
                <a:cubicBezTo>
                  <a:pt x="6178" y="4140"/>
                  <a:pt x="6187" y="4187"/>
                  <a:pt x="6205" y="4218"/>
                </a:cubicBezTo>
                <a:cubicBezTo>
                  <a:pt x="6215" y="4218"/>
                  <a:pt x="6215" y="4233"/>
                  <a:pt x="6205" y="4249"/>
                </a:cubicBezTo>
                <a:cubicBezTo>
                  <a:pt x="6196" y="4249"/>
                  <a:pt x="6187" y="4249"/>
                  <a:pt x="6178" y="4264"/>
                </a:cubicBezTo>
                <a:cubicBezTo>
                  <a:pt x="6178" y="4264"/>
                  <a:pt x="6169" y="4280"/>
                  <a:pt x="6169" y="4295"/>
                </a:cubicBezTo>
                <a:cubicBezTo>
                  <a:pt x="6169" y="4295"/>
                  <a:pt x="6169" y="4311"/>
                  <a:pt x="6178" y="4311"/>
                </a:cubicBezTo>
                <a:cubicBezTo>
                  <a:pt x="6196" y="4327"/>
                  <a:pt x="6215" y="4295"/>
                  <a:pt x="6242" y="4311"/>
                </a:cubicBezTo>
                <a:cubicBezTo>
                  <a:pt x="6242" y="4311"/>
                  <a:pt x="6242" y="4327"/>
                  <a:pt x="6242" y="4327"/>
                </a:cubicBezTo>
                <a:cubicBezTo>
                  <a:pt x="6251" y="4327"/>
                  <a:pt x="6251" y="4342"/>
                  <a:pt x="6242" y="4342"/>
                </a:cubicBezTo>
                <a:cubicBezTo>
                  <a:pt x="6233" y="4358"/>
                  <a:pt x="6224" y="4358"/>
                  <a:pt x="6224" y="4358"/>
                </a:cubicBezTo>
                <a:cubicBezTo>
                  <a:pt x="6215" y="4373"/>
                  <a:pt x="6215" y="4389"/>
                  <a:pt x="6215" y="4404"/>
                </a:cubicBezTo>
                <a:cubicBezTo>
                  <a:pt x="6224" y="4404"/>
                  <a:pt x="6224" y="4404"/>
                  <a:pt x="6233" y="4404"/>
                </a:cubicBezTo>
                <a:cubicBezTo>
                  <a:pt x="6233" y="4404"/>
                  <a:pt x="6242" y="4404"/>
                  <a:pt x="6251" y="4404"/>
                </a:cubicBezTo>
                <a:cubicBezTo>
                  <a:pt x="6269" y="4389"/>
                  <a:pt x="6288" y="4404"/>
                  <a:pt x="6288" y="4435"/>
                </a:cubicBezTo>
                <a:cubicBezTo>
                  <a:pt x="6288" y="4451"/>
                  <a:pt x="6297" y="4466"/>
                  <a:pt x="6297" y="4466"/>
                </a:cubicBezTo>
                <a:cubicBezTo>
                  <a:pt x="6324" y="4482"/>
                  <a:pt x="6324" y="4513"/>
                  <a:pt x="6324" y="4560"/>
                </a:cubicBezTo>
                <a:cubicBezTo>
                  <a:pt x="6315" y="4591"/>
                  <a:pt x="6315" y="4637"/>
                  <a:pt x="6315" y="4684"/>
                </a:cubicBezTo>
                <a:cubicBezTo>
                  <a:pt x="6315" y="4699"/>
                  <a:pt x="6306" y="4731"/>
                  <a:pt x="6297" y="4731"/>
                </a:cubicBezTo>
                <a:cubicBezTo>
                  <a:pt x="6279" y="4731"/>
                  <a:pt x="6269" y="4746"/>
                  <a:pt x="6260" y="4777"/>
                </a:cubicBezTo>
                <a:cubicBezTo>
                  <a:pt x="6242" y="4808"/>
                  <a:pt x="6224" y="4839"/>
                  <a:pt x="6196" y="4855"/>
                </a:cubicBezTo>
                <a:cubicBezTo>
                  <a:pt x="6160" y="4917"/>
                  <a:pt x="6141" y="4917"/>
                  <a:pt x="6169" y="5026"/>
                </a:cubicBezTo>
                <a:cubicBezTo>
                  <a:pt x="6169" y="5026"/>
                  <a:pt x="6169" y="5041"/>
                  <a:pt x="6160" y="5041"/>
                </a:cubicBezTo>
                <a:cubicBezTo>
                  <a:pt x="6132" y="5041"/>
                  <a:pt x="6114" y="5057"/>
                  <a:pt x="6086" y="5072"/>
                </a:cubicBezTo>
                <a:cubicBezTo>
                  <a:pt x="6059" y="5088"/>
                  <a:pt x="6032" y="5088"/>
                  <a:pt x="6013" y="5057"/>
                </a:cubicBezTo>
                <a:cubicBezTo>
                  <a:pt x="5995" y="5057"/>
                  <a:pt x="5986" y="5041"/>
                  <a:pt x="5967" y="5026"/>
                </a:cubicBezTo>
                <a:cubicBezTo>
                  <a:pt x="5967" y="5026"/>
                  <a:pt x="5958" y="5026"/>
                  <a:pt x="5949" y="5026"/>
                </a:cubicBezTo>
                <a:cubicBezTo>
                  <a:pt x="5940" y="5057"/>
                  <a:pt x="5922" y="5088"/>
                  <a:pt x="5903" y="5104"/>
                </a:cubicBezTo>
                <a:cubicBezTo>
                  <a:pt x="5903" y="5119"/>
                  <a:pt x="5894" y="5135"/>
                  <a:pt x="5885" y="5150"/>
                </a:cubicBezTo>
                <a:cubicBezTo>
                  <a:pt x="5885" y="5181"/>
                  <a:pt x="5885" y="5212"/>
                  <a:pt x="5894" y="5228"/>
                </a:cubicBezTo>
                <a:cubicBezTo>
                  <a:pt x="5922" y="5274"/>
                  <a:pt x="5949" y="5306"/>
                  <a:pt x="5986" y="5274"/>
                </a:cubicBezTo>
                <a:cubicBezTo>
                  <a:pt x="5995" y="5259"/>
                  <a:pt x="6004" y="5259"/>
                  <a:pt x="6013" y="5259"/>
                </a:cubicBezTo>
                <a:cubicBezTo>
                  <a:pt x="6022" y="5259"/>
                  <a:pt x="6032" y="5259"/>
                  <a:pt x="6032" y="5259"/>
                </a:cubicBezTo>
                <a:cubicBezTo>
                  <a:pt x="6059" y="5274"/>
                  <a:pt x="6086" y="5259"/>
                  <a:pt x="6114" y="5274"/>
                </a:cubicBezTo>
                <a:cubicBezTo>
                  <a:pt x="6132" y="5274"/>
                  <a:pt x="6141" y="5290"/>
                  <a:pt x="6151" y="5306"/>
                </a:cubicBezTo>
                <a:cubicBezTo>
                  <a:pt x="6160" y="5352"/>
                  <a:pt x="6169" y="5399"/>
                  <a:pt x="6187" y="5430"/>
                </a:cubicBezTo>
                <a:cubicBezTo>
                  <a:pt x="6196" y="5461"/>
                  <a:pt x="6205" y="5476"/>
                  <a:pt x="6196" y="5508"/>
                </a:cubicBezTo>
                <a:cubicBezTo>
                  <a:pt x="6187" y="5523"/>
                  <a:pt x="6196" y="5539"/>
                  <a:pt x="6196" y="5554"/>
                </a:cubicBezTo>
                <a:cubicBezTo>
                  <a:pt x="6215" y="5585"/>
                  <a:pt x="6233" y="5616"/>
                  <a:pt x="6251" y="5632"/>
                </a:cubicBezTo>
                <a:cubicBezTo>
                  <a:pt x="6251" y="5647"/>
                  <a:pt x="6251" y="5647"/>
                  <a:pt x="6251" y="5647"/>
                </a:cubicBezTo>
                <a:cubicBezTo>
                  <a:pt x="6260" y="5647"/>
                  <a:pt x="6260" y="5647"/>
                  <a:pt x="6260" y="5647"/>
                </a:cubicBezTo>
                <a:cubicBezTo>
                  <a:pt x="6260" y="5632"/>
                  <a:pt x="6260" y="5632"/>
                  <a:pt x="6260" y="5632"/>
                </a:cubicBezTo>
                <a:cubicBezTo>
                  <a:pt x="6269" y="5647"/>
                  <a:pt x="6288" y="5678"/>
                  <a:pt x="6297" y="5694"/>
                </a:cubicBezTo>
                <a:cubicBezTo>
                  <a:pt x="6324" y="5741"/>
                  <a:pt x="6343" y="5772"/>
                  <a:pt x="6379" y="5787"/>
                </a:cubicBezTo>
                <a:cubicBezTo>
                  <a:pt x="6388" y="5787"/>
                  <a:pt x="6407" y="5818"/>
                  <a:pt x="6416" y="5818"/>
                </a:cubicBezTo>
                <a:cubicBezTo>
                  <a:pt x="6434" y="5834"/>
                  <a:pt x="6443" y="5849"/>
                  <a:pt x="6462" y="5849"/>
                </a:cubicBezTo>
                <a:cubicBezTo>
                  <a:pt x="6462" y="5849"/>
                  <a:pt x="6471" y="5849"/>
                  <a:pt x="6471" y="5834"/>
                </a:cubicBezTo>
                <a:cubicBezTo>
                  <a:pt x="6480" y="5818"/>
                  <a:pt x="6480" y="5787"/>
                  <a:pt x="6480" y="5756"/>
                </a:cubicBezTo>
                <a:cubicBezTo>
                  <a:pt x="6453" y="5694"/>
                  <a:pt x="6434" y="5632"/>
                  <a:pt x="6398" y="5570"/>
                </a:cubicBezTo>
                <a:cubicBezTo>
                  <a:pt x="6388" y="5554"/>
                  <a:pt x="6388" y="5539"/>
                  <a:pt x="6388" y="5508"/>
                </a:cubicBezTo>
                <a:cubicBezTo>
                  <a:pt x="6388" y="5508"/>
                  <a:pt x="6388" y="5508"/>
                  <a:pt x="6388" y="5508"/>
                </a:cubicBezTo>
                <a:cubicBezTo>
                  <a:pt x="6388" y="5508"/>
                  <a:pt x="6379" y="5492"/>
                  <a:pt x="6379" y="5492"/>
                </a:cubicBezTo>
                <a:cubicBezTo>
                  <a:pt x="6379" y="5492"/>
                  <a:pt x="6379" y="5492"/>
                  <a:pt x="6379" y="5492"/>
                </a:cubicBezTo>
                <a:cubicBezTo>
                  <a:pt x="6379" y="5492"/>
                  <a:pt x="6379" y="5492"/>
                  <a:pt x="6379" y="5492"/>
                </a:cubicBezTo>
                <a:cubicBezTo>
                  <a:pt x="6379" y="5492"/>
                  <a:pt x="6379" y="5492"/>
                  <a:pt x="6379" y="5492"/>
                </a:cubicBezTo>
                <a:cubicBezTo>
                  <a:pt x="6388" y="5492"/>
                  <a:pt x="6388" y="5508"/>
                  <a:pt x="6388" y="5508"/>
                </a:cubicBezTo>
                <a:cubicBezTo>
                  <a:pt x="6388" y="5508"/>
                  <a:pt x="6388" y="5508"/>
                  <a:pt x="6388" y="5508"/>
                </a:cubicBezTo>
                <a:cubicBezTo>
                  <a:pt x="6407" y="5523"/>
                  <a:pt x="6434" y="5539"/>
                  <a:pt x="6453" y="5585"/>
                </a:cubicBezTo>
                <a:cubicBezTo>
                  <a:pt x="6462" y="5601"/>
                  <a:pt x="6480" y="5632"/>
                  <a:pt x="6498" y="5647"/>
                </a:cubicBezTo>
                <a:cubicBezTo>
                  <a:pt x="6517" y="5647"/>
                  <a:pt x="6526" y="5678"/>
                  <a:pt x="6535" y="5694"/>
                </a:cubicBezTo>
                <a:cubicBezTo>
                  <a:pt x="6544" y="5725"/>
                  <a:pt x="6544" y="5741"/>
                  <a:pt x="6553" y="5772"/>
                </a:cubicBezTo>
                <a:cubicBezTo>
                  <a:pt x="6562" y="5772"/>
                  <a:pt x="6562" y="5787"/>
                  <a:pt x="6572" y="5787"/>
                </a:cubicBezTo>
                <a:cubicBezTo>
                  <a:pt x="6572" y="5772"/>
                  <a:pt x="6581" y="5772"/>
                  <a:pt x="6572" y="5756"/>
                </a:cubicBezTo>
                <a:cubicBezTo>
                  <a:pt x="6562" y="5725"/>
                  <a:pt x="6562" y="5694"/>
                  <a:pt x="6581" y="5663"/>
                </a:cubicBezTo>
                <a:cubicBezTo>
                  <a:pt x="6590" y="5632"/>
                  <a:pt x="6590" y="5616"/>
                  <a:pt x="6608" y="5601"/>
                </a:cubicBezTo>
                <a:cubicBezTo>
                  <a:pt x="6617" y="5585"/>
                  <a:pt x="6617" y="5554"/>
                  <a:pt x="6617" y="5539"/>
                </a:cubicBezTo>
                <a:cubicBezTo>
                  <a:pt x="6617" y="5523"/>
                  <a:pt x="6617" y="5508"/>
                  <a:pt x="6608" y="5492"/>
                </a:cubicBezTo>
                <a:cubicBezTo>
                  <a:pt x="6599" y="5445"/>
                  <a:pt x="6590" y="5399"/>
                  <a:pt x="6599" y="5352"/>
                </a:cubicBezTo>
                <a:cubicBezTo>
                  <a:pt x="6599" y="5321"/>
                  <a:pt x="6590" y="5306"/>
                  <a:pt x="6572" y="5290"/>
                </a:cubicBezTo>
                <a:cubicBezTo>
                  <a:pt x="6562" y="5274"/>
                  <a:pt x="6544" y="5243"/>
                  <a:pt x="6535" y="5228"/>
                </a:cubicBezTo>
                <a:cubicBezTo>
                  <a:pt x="6526" y="5212"/>
                  <a:pt x="6526" y="5197"/>
                  <a:pt x="6526" y="5181"/>
                </a:cubicBezTo>
                <a:cubicBezTo>
                  <a:pt x="6526" y="5135"/>
                  <a:pt x="6517" y="5104"/>
                  <a:pt x="6498" y="5072"/>
                </a:cubicBezTo>
                <a:cubicBezTo>
                  <a:pt x="6498" y="5057"/>
                  <a:pt x="6498" y="5057"/>
                  <a:pt x="6498" y="5041"/>
                </a:cubicBezTo>
                <a:cubicBezTo>
                  <a:pt x="6498" y="5041"/>
                  <a:pt x="6498" y="5041"/>
                  <a:pt x="6498" y="5041"/>
                </a:cubicBezTo>
                <a:cubicBezTo>
                  <a:pt x="6498" y="5041"/>
                  <a:pt x="6498" y="5041"/>
                  <a:pt x="6498" y="5041"/>
                </a:cubicBezTo>
                <a:cubicBezTo>
                  <a:pt x="6498" y="5041"/>
                  <a:pt x="6498" y="5041"/>
                  <a:pt x="6498" y="5041"/>
                </a:cubicBezTo>
                <a:cubicBezTo>
                  <a:pt x="6498" y="5041"/>
                  <a:pt x="6498" y="5041"/>
                  <a:pt x="6498" y="5041"/>
                </a:cubicBezTo>
                <a:cubicBezTo>
                  <a:pt x="6507" y="5041"/>
                  <a:pt x="6507" y="5041"/>
                  <a:pt x="6517" y="5041"/>
                </a:cubicBezTo>
                <a:cubicBezTo>
                  <a:pt x="6535" y="5041"/>
                  <a:pt x="6544" y="5041"/>
                  <a:pt x="6544" y="4995"/>
                </a:cubicBezTo>
                <a:cubicBezTo>
                  <a:pt x="6544" y="4995"/>
                  <a:pt x="6553" y="4979"/>
                  <a:pt x="6553" y="4964"/>
                </a:cubicBezTo>
                <a:cubicBezTo>
                  <a:pt x="6553" y="4948"/>
                  <a:pt x="6572" y="4948"/>
                  <a:pt x="6572" y="4964"/>
                </a:cubicBezTo>
                <a:cubicBezTo>
                  <a:pt x="6581" y="4995"/>
                  <a:pt x="6599" y="5010"/>
                  <a:pt x="6608" y="5041"/>
                </a:cubicBezTo>
                <a:cubicBezTo>
                  <a:pt x="6617" y="5072"/>
                  <a:pt x="6636" y="5104"/>
                  <a:pt x="6636" y="5150"/>
                </a:cubicBezTo>
                <a:cubicBezTo>
                  <a:pt x="6636" y="5166"/>
                  <a:pt x="6636" y="5181"/>
                  <a:pt x="6645" y="5197"/>
                </a:cubicBezTo>
                <a:cubicBezTo>
                  <a:pt x="6645" y="5212"/>
                  <a:pt x="6645" y="5212"/>
                  <a:pt x="6645" y="5228"/>
                </a:cubicBezTo>
                <a:cubicBezTo>
                  <a:pt x="6663" y="5243"/>
                  <a:pt x="6681" y="5274"/>
                  <a:pt x="6700" y="5274"/>
                </a:cubicBezTo>
                <a:cubicBezTo>
                  <a:pt x="6709" y="5290"/>
                  <a:pt x="6718" y="5274"/>
                  <a:pt x="6718" y="5274"/>
                </a:cubicBezTo>
                <a:cubicBezTo>
                  <a:pt x="6718" y="5243"/>
                  <a:pt x="6727" y="5212"/>
                  <a:pt x="6727" y="5197"/>
                </a:cubicBezTo>
                <a:cubicBezTo>
                  <a:pt x="6727" y="5181"/>
                  <a:pt x="6736" y="5166"/>
                  <a:pt x="6745" y="5150"/>
                </a:cubicBezTo>
                <a:cubicBezTo>
                  <a:pt x="6755" y="5150"/>
                  <a:pt x="6764" y="5150"/>
                  <a:pt x="6773" y="5150"/>
                </a:cubicBezTo>
                <a:cubicBezTo>
                  <a:pt x="6809" y="5119"/>
                  <a:pt x="6819" y="5057"/>
                  <a:pt x="6855" y="5026"/>
                </a:cubicBezTo>
                <a:cubicBezTo>
                  <a:pt x="6864" y="5010"/>
                  <a:pt x="6874" y="4995"/>
                  <a:pt x="6883" y="4979"/>
                </a:cubicBezTo>
                <a:cubicBezTo>
                  <a:pt x="6883" y="4964"/>
                  <a:pt x="6883" y="4948"/>
                  <a:pt x="6883" y="4933"/>
                </a:cubicBezTo>
                <a:cubicBezTo>
                  <a:pt x="6874" y="4902"/>
                  <a:pt x="6864" y="4886"/>
                  <a:pt x="6846" y="4870"/>
                </a:cubicBezTo>
                <a:cubicBezTo>
                  <a:pt x="6837" y="4870"/>
                  <a:pt x="6819" y="4870"/>
                  <a:pt x="6819" y="4855"/>
                </a:cubicBezTo>
                <a:cubicBezTo>
                  <a:pt x="6819" y="4855"/>
                  <a:pt x="6819" y="4855"/>
                  <a:pt x="6819" y="4855"/>
                </a:cubicBezTo>
                <a:cubicBezTo>
                  <a:pt x="6819" y="4855"/>
                  <a:pt x="6819" y="4855"/>
                  <a:pt x="6819" y="4839"/>
                </a:cubicBezTo>
                <a:cubicBezTo>
                  <a:pt x="6819" y="4839"/>
                  <a:pt x="6819" y="4855"/>
                  <a:pt x="6819" y="4855"/>
                </a:cubicBezTo>
                <a:cubicBezTo>
                  <a:pt x="6809" y="4839"/>
                  <a:pt x="6809" y="4824"/>
                  <a:pt x="6819" y="4824"/>
                </a:cubicBezTo>
                <a:cubicBezTo>
                  <a:pt x="6819" y="4824"/>
                  <a:pt x="6819" y="4824"/>
                  <a:pt x="6819" y="4824"/>
                </a:cubicBezTo>
                <a:cubicBezTo>
                  <a:pt x="6819" y="4824"/>
                  <a:pt x="6819" y="4824"/>
                  <a:pt x="6819" y="4824"/>
                </a:cubicBezTo>
                <a:cubicBezTo>
                  <a:pt x="6819" y="4824"/>
                  <a:pt x="6819" y="4824"/>
                  <a:pt x="6819" y="4824"/>
                </a:cubicBezTo>
                <a:cubicBezTo>
                  <a:pt x="6809" y="4808"/>
                  <a:pt x="6809" y="4808"/>
                  <a:pt x="6809" y="4808"/>
                </a:cubicBezTo>
                <a:cubicBezTo>
                  <a:pt x="6800" y="4793"/>
                  <a:pt x="6791" y="4808"/>
                  <a:pt x="6791" y="4808"/>
                </a:cubicBezTo>
                <a:cubicBezTo>
                  <a:pt x="6782" y="4793"/>
                  <a:pt x="6782" y="4808"/>
                  <a:pt x="6773" y="4793"/>
                </a:cubicBezTo>
                <a:cubicBezTo>
                  <a:pt x="6764" y="4793"/>
                  <a:pt x="6755" y="4777"/>
                  <a:pt x="6764" y="4762"/>
                </a:cubicBezTo>
                <a:cubicBezTo>
                  <a:pt x="6773" y="4715"/>
                  <a:pt x="6773" y="4715"/>
                  <a:pt x="6755" y="4699"/>
                </a:cubicBezTo>
                <a:cubicBezTo>
                  <a:pt x="6745" y="4684"/>
                  <a:pt x="6727" y="4668"/>
                  <a:pt x="6727" y="4637"/>
                </a:cubicBezTo>
                <a:cubicBezTo>
                  <a:pt x="6718" y="4637"/>
                  <a:pt x="6700" y="4622"/>
                  <a:pt x="6691" y="4606"/>
                </a:cubicBezTo>
                <a:cubicBezTo>
                  <a:pt x="6672" y="4606"/>
                  <a:pt x="6663" y="4591"/>
                  <a:pt x="6663" y="4560"/>
                </a:cubicBezTo>
                <a:cubicBezTo>
                  <a:pt x="6654" y="4513"/>
                  <a:pt x="6636" y="4497"/>
                  <a:pt x="6617" y="4482"/>
                </a:cubicBezTo>
                <a:cubicBezTo>
                  <a:pt x="6608" y="4482"/>
                  <a:pt x="6599" y="4466"/>
                  <a:pt x="6608" y="4451"/>
                </a:cubicBezTo>
                <a:cubicBezTo>
                  <a:pt x="6626" y="4420"/>
                  <a:pt x="6645" y="4389"/>
                  <a:pt x="6636" y="4342"/>
                </a:cubicBezTo>
                <a:cubicBezTo>
                  <a:pt x="6636" y="4342"/>
                  <a:pt x="6636" y="4327"/>
                  <a:pt x="6645" y="4342"/>
                </a:cubicBezTo>
                <a:cubicBezTo>
                  <a:pt x="6654" y="4342"/>
                  <a:pt x="6672" y="4358"/>
                  <a:pt x="6681" y="4358"/>
                </a:cubicBezTo>
                <a:cubicBezTo>
                  <a:pt x="6691" y="4358"/>
                  <a:pt x="6700" y="4342"/>
                  <a:pt x="6700" y="4342"/>
                </a:cubicBezTo>
                <a:cubicBezTo>
                  <a:pt x="6709" y="4327"/>
                  <a:pt x="6700" y="4311"/>
                  <a:pt x="6700" y="4295"/>
                </a:cubicBezTo>
                <a:cubicBezTo>
                  <a:pt x="6700" y="4295"/>
                  <a:pt x="6700" y="4295"/>
                  <a:pt x="6700" y="4295"/>
                </a:cubicBezTo>
                <a:cubicBezTo>
                  <a:pt x="6681" y="4264"/>
                  <a:pt x="6681" y="4249"/>
                  <a:pt x="6691" y="4218"/>
                </a:cubicBezTo>
                <a:cubicBezTo>
                  <a:pt x="6709" y="4202"/>
                  <a:pt x="6709" y="4171"/>
                  <a:pt x="6700" y="4140"/>
                </a:cubicBezTo>
                <a:cubicBezTo>
                  <a:pt x="6691" y="4109"/>
                  <a:pt x="6681" y="4078"/>
                  <a:pt x="6681" y="4031"/>
                </a:cubicBezTo>
                <a:cubicBezTo>
                  <a:pt x="6672" y="3969"/>
                  <a:pt x="6645" y="3923"/>
                  <a:pt x="6608" y="3923"/>
                </a:cubicBezTo>
                <a:cubicBezTo>
                  <a:pt x="6599" y="3907"/>
                  <a:pt x="6581" y="3891"/>
                  <a:pt x="6581" y="3860"/>
                </a:cubicBezTo>
                <a:cubicBezTo>
                  <a:pt x="6581" y="3860"/>
                  <a:pt x="6572" y="3845"/>
                  <a:pt x="6562" y="3845"/>
                </a:cubicBezTo>
                <a:cubicBezTo>
                  <a:pt x="6562" y="3845"/>
                  <a:pt x="6562" y="3845"/>
                  <a:pt x="6562" y="3845"/>
                </a:cubicBezTo>
                <a:cubicBezTo>
                  <a:pt x="6562" y="3845"/>
                  <a:pt x="6562" y="3845"/>
                  <a:pt x="6562" y="3845"/>
                </a:cubicBezTo>
                <a:cubicBezTo>
                  <a:pt x="6562" y="3845"/>
                  <a:pt x="6562" y="3845"/>
                  <a:pt x="6562" y="3845"/>
                </a:cubicBezTo>
                <a:cubicBezTo>
                  <a:pt x="6562" y="3845"/>
                  <a:pt x="6562" y="3845"/>
                  <a:pt x="6562" y="3845"/>
                </a:cubicBezTo>
                <a:cubicBezTo>
                  <a:pt x="6572" y="3814"/>
                  <a:pt x="6572" y="3783"/>
                  <a:pt x="6562" y="3752"/>
                </a:cubicBezTo>
                <a:cubicBezTo>
                  <a:pt x="6553" y="3736"/>
                  <a:pt x="6544" y="3705"/>
                  <a:pt x="6535" y="3689"/>
                </a:cubicBezTo>
                <a:cubicBezTo>
                  <a:pt x="6526" y="3674"/>
                  <a:pt x="6517" y="3658"/>
                  <a:pt x="6498" y="3674"/>
                </a:cubicBezTo>
                <a:cubicBezTo>
                  <a:pt x="6480" y="3689"/>
                  <a:pt x="6471" y="3689"/>
                  <a:pt x="6471" y="3674"/>
                </a:cubicBezTo>
                <a:cubicBezTo>
                  <a:pt x="6462" y="3643"/>
                  <a:pt x="6443" y="3643"/>
                  <a:pt x="6434" y="3643"/>
                </a:cubicBezTo>
                <a:cubicBezTo>
                  <a:pt x="6425" y="3643"/>
                  <a:pt x="6425" y="3643"/>
                  <a:pt x="6425" y="3643"/>
                </a:cubicBezTo>
                <a:cubicBezTo>
                  <a:pt x="6416" y="3643"/>
                  <a:pt x="6416" y="3627"/>
                  <a:pt x="6425" y="3627"/>
                </a:cubicBezTo>
                <a:cubicBezTo>
                  <a:pt x="6434" y="3612"/>
                  <a:pt x="6434" y="3596"/>
                  <a:pt x="6443" y="3581"/>
                </a:cubicBezTo>
                <a:cubicBezTo>
                  <a:pt x="6443" y="3581"/>
                  <a:pt x="6443" y="3565"/>
                  <a:pt x="6443" y="3550"/>
                </a:cubicBezTo>
                <a:cubicBezTo>
                  <a:pt x="6434" y="3550"/>
                  <a:pt x="6425" y="3534"/>
                  <a:pt x="6425" y="3534"/>
                </a:cubicBezTo>
                <a:cubicBezTo>
                  <a:pt x="6416" y="3518"/>
                  <a:pt x="6425" y="3503"/>
                  <a:pt x="6425" y="3472"/>
                </a:cubicBezTo>
                <a:cubicBezTo>
                  <a:pt x="6425" y="3456"/>
                  <a:pt x="6425" y="3441"/>
                  <a:pt x="6416" y="3425"/>
                </a:cubicBezTo>
                <a:cubicBezTo>
                  <a:pt x="6388" y="3379"/>
                  <a:pt x="6361" y="3363"/>
                  <a:pt x="6334" y="3316"/>
                </a:cubicBezTo>
                <a:cubicBezTo>
                  <a:pt x="6334" y="3316"/>
                  <a:pt x="6334" y="3316"/>
                  <a:pt x="6334" y="3316"/>
                </a:cubicBezTo>
                <a:cubicBezTo>
                  <a:pt x="6334" y="3316"/>
                  <a:pt x="6334" y="3316"/>
                  <a:pt x="6334" y="3316"/>
                </a:cubicBezTo>
                <a:cubicBezTo>
                  <a:pt x="6343" y="3332"/>
                  <a:pt x="6343" y="3332"/>
                  <a:pt x="6343" y="3332"/>
                </a:cubicBezTo>
                <a:cubicBezTo>
                  <a:pt x="6315" y="3316"/>
                  <a:pt x="6288" y="3332"/>
                  <a:pt x="6269" y="3363"/>
                </a:cubicBezTo>
                <a:cubicBezTo>
                  <a:pt x="6251" y="3379"/>
                  <a:pt x="6224" y="3379"/>
                  <a:pt x="6205" y="3363"/>
                </a:cubicBezTo>
                <a:cubicBezTo>
                  <a:pt x="6187" y="3348"/>
                  <a:pt x="6178" y="3363"/>
                  <a:pt x="6160" y="3379"/>
                </a:cubicBezTo>
                <a:cubicBezTo>
                  <a:pt x="6160" y="3379"/>
                  <a:pt x="6160" y="3379"/>
                  <a:pt x="6160" y="3379"/>
                </a:cubicBezTo>
                <a:cubicBezTo>
                  <a:pt x="6160" y="3379"/>
                  <a:pt x="6160" y="3379"/>
                  <a:pt x="6151" y="3394"/>
                </a:cubicBezTo>
                <a:cubicBezTo>
                  <a:pt x="6151" y="3379"/>
                  <a:pt x="6160" y="3379"/>
                  <a:pt x="6160" y="3379"/>
                </a:cubicBezTo>
                <a:cubicBezTo>
                  <a:pt x="6160" y="3379"/>
                  <a:pt x="6160" y="3379"/>
                  <a:pt x="6160" y="3379"/>
                </a:cubicBezTo>
                <a:cubicBezTo>
                  <a:pt x="6169" y="3348"/>
                  <a:pt x="6169" y="3332"/>
                  <a:pt x="6169" y="3301"/>
                </a:cubicBezTo>
                <a:cubicBezTo>
                  <a:pt x="6178" y="3239"/>
                  <a:pt x="6196" y="3192"/>
                  <a:pt x="6196" y="3130"/>
                </a:cubicBezTo>
                <a:cubicBezTo>
                  <a:pt x="6196" y="3114"/>
                  <a:pt x="6205" y="3099"/>
                  <a:pt x="6205" y="3083"/>
                </a:cubicBezTo>
                <a:cubicBezTo>
                  <a:pt x="6205" y="3068"/>
                  <a:pt x="6205" y="3068"/>
                  <a:pt x="6205" y="3052"/>
                </a:cubicBezTo>
                <a:cubicBezTo>
                  <a:pt x="6205" y="3006"/>
                  <a:pt x="6196" y="2990"/>
                  <a:pt x="6169" y="2975"/>
                </a:cubicBezTo>
                <a:cubicBezTo>
                  <a:pt x="6160" y="2975"/>
                  <a:pt x="6141" y="2975"/>
                  <a:pt x="6132" y="2975"/>
                </a:cubicBezTo>
                <a:cubicBezTo>
                  <a:pt x="6096" y="2990"/>
                  <a:pt x="6068" y="3021"/>
                  <a:pt x="6041" y="3021"/>
                </a:cubicBezTo>
                <a:cubicBezTo>
                  <a:pt x="6013" y="3021"/>
                  <a:pt x="5986" y="3037"/>
                  <a:pt x="5967" y="3083"/>
                </a:cubicBezTo>
                <a:cubicBezTo>
                  <a:pt x="5958" y="3099"/>
                  <a:pt x="5949" y="3114"/>
                  <a:pt x="5940" y="3130"/>
                </a:cubicBezTo>
                <a:cubicBezTo>
                  <a:pt x="5913" y="3177"/>
                  <a:pt x="5903" y="3223"/>
                  <a:pt x="5913" y="3285"/>
                </a:cubicBezTo>
                <a:cubicBezTo>
                  <a:pt x="5922" y="3301"/>
                  <a:pt x="5922" y="3316"/>
                  <a:pt x="5913" y="3316"/>
                </a:cubicBezTo>
                <a:cubicBezTo>
                  <a:pt x="5894" y="3316"/>
                  <a:pt x="5885" y="3332"/>
                  <a:pt x="5876" y="3348"/>
                </a:cubicBezTo>
                <a:cubicBezTo>
                  <a:pt x="5867" y="3363"/>
                  <a:pt x="5858" y="3379"/>
                  <a:pt x="5867" y="3410"/>
                </a:cubicBezTo>
                <a:cubicBezTo>
                  <a:pt x="5867" y="3425"/>
                  <a:pt x="5876" y="3456"/>
                  <a:pt x="5876" y="3487"/>
                </a:cubicBezTo>
                <a:cubicBezTo>
                  <a:pt x="5876" y="3487"/>
                  <a:pt x="5876" y="3503"/>
                  <a:pt x="5876" y="3503"/>
                </a:cubicBezTo>
                <a:cubicBezTo>
                  <a:pt x="5876" y="3518"/>
                  <a:pt x="5876" y="3518"/>
                  <a:pt x="5876" y="3518"/>
                </a:cubicBezTo>
                <a:cubicBezTo>
                  <a:pt x="5876" y="3518"/>
                  <a:pt x="5867" y="3534"/>
                  <a:pt x="5867" y="3518"/>
                </a:cubicBezTo>
                <a:cubicBezTo>
                  <a:pt x="5839" y="3487"/>
                  <a:pt x="5830" y="3410"/>
                  <a:pt x="5839" y="3363"/>
                </a:cubicBezTo>
                <a:cubicBezTo>
                  <a:pt x="5839" y="3363"/>
                  <a:pt x="5839" y="3363"/>
                  <a:pt x="5839" y="3348"/>
                </a:cubicBezTo>
                <a:cubicBezTo>
                  <a:pt x="5848" y="3332"/>
                  <a:pt x="5848" y="3316"/>
                  <a:pt x="5858" y="3301"/>
                </a:cubicBezTo>
                <a:cubicBezTo>
                  <a:pt x="5867" y="3270"/>
                  <a:pt x="5876" y="3239"/>
                  <a:pt x="5867" y="3208"/>
                </a:cubicBezTo>
                <a:cubicBezTo>
                  <a:pt x="5867" y="3177"/>
                  <a:pt x="5876" y="3161"/>
                  <a:pt x="5885" y="3146"/>
                </a:cubicBezTo>
                <a:cubicBezTo>
                  <a:pt x="5894" y="3130"/>
                  <a:pt x="5903" y="3114"/>
                  <a:pt x="5913" y="3099"/>
                </a:cubicBezTo>
                <a:cubicBezTo>
                  <a:pt x="5940" y="3037"/>
                  <a:pt x="5977" y="2990"/>
                  <a:pt x="6013" y="2959"/>
                </a:cubicBezTo>
                <a:cubicBezTo>
                  <a:pt x="6022" y="2959"/>
                  <a:pt x="6022" y="2959"/>
                  <a:pt x="6022" y="2944"/>
                </a:cubicBezTo>
                <a:cubicBezTo>
                  <a:pt x="6032" y="2944"/>
                  <a:pt x="6032" y="2928"/>
                  <a:pt x="6022" y="2928"/>
                </a:cubicBezTo>
                <a:cubicBezTo>
                  <a:pt x="6022" y="2912"/>
                  <a:pt x="6013" y="2897"/>
                  <a:pt x="6004" y="2881"/>
                </a:cubicBezTo>
                <a:cubicBezTo>
                  <a:pt x="5949" y="2850"/>
                  <a:pt x="5894" y="2866"/>
                  <a:pt x="5848" y="2912"/>
                </a:cubicBezTo>
                <a:cubicBezTo>
                  <a:pt x="5830" y="2944"/>
                  <a:pt x="5812" y="2975"/>
                  <a:pt x="5784" y="2990"/>
                </a:cubicBezTo>
                <a:cubicBezTo>
                  <a:pt x="5757" y="3037"/>
                  <a:pt x="5739" y="3114"/>
                  <a:pt x="5702" y="3146"/>
                </a:cubicBezTo>
                <a:cubicBezTo>
                  <a:pt x="5702" y="3146"/>
                  <a:pt x="5702" y="3161"/>
                  <a:pt x="5693" y="3161"/>
                </a:cubicBezTo>
                <a:cubicBezTo>
                  <a:pt x="5693" y="3177"/>
                  <a:pt x="5684" y="3192"/>
                  <a:pt x="5675" y="3208"/>
                </a:cubicBezTo>
                <a:cubicBezTo>
                  <a:pt x="5675" y="3223"/>
                  <a:pt x="5675" y="3254"/>
                  <a:pt x="5665" y="3254"/>
                </a:cubicBezTo>
                <a:cubicBezTo>
                  <a:pt x="5629" y="3301"/>
                  <a:pt x="5620" y="3379"/>
                  <a:pt x="5601" y="3441"/>
                </a:cubicBezTo>
                <a:cubicBezTo>
                  <a:pt x="5592" y="3472"/>
                  <a:pt x="5601" y="3503"/>
                  <a:pt x="5629" y="3518"/>
                </a:cubicBezTo>
                <a:cubicBezTo>
                  <a:pt x="5647" y="3518"/>
                  <a:pt x="5665" y="3534"/>
                  <a:pt x="5684" y="3550"/>
                </a:cubicBezTo>
                <a:cubicBezTo>
                  <a:pt x="5693" y="3565"/>
                  <a:pt x="5693" y="3565"/>
                  <a:pt x="5702" y="3581"/>
                </a:cubicBezTo>
                <a:cubicBezTo>
                  <a:pt x="5702" y="3581"/>
                  <a:pt x="5702" y="3596"/>
                  <a:pt x="5702" y="3612"/>
                </a:cubicBezTo>
                <a:cubicBezTo>
                  <a:pt x="5693" y="3612"/>
                  <a:pt x="5693" y="3612"/>
                  <a:pt x="5684" y="3612"/>
                </a:cubicBezTo>
                <a:cubicBezTo>
                  <a:pt x="5675" y="3596"/>
                  <a:pt x="5656" y="3581"/>
                  <a:pt x="5647" y="3565"/>
                </a:cubicBezTo>
                <a:cubicBezTo>
                  <a:pt x="5629" y="3550"/>
                  <a:pt x="5601" y="3581"/>
                  <a:pt x="5601" y="3612"/>
                </a:cubicBezTo>
                <a:cubicBezTo>
                  <a:pt x="5601" y="3643"/>
                  <a:pt x="5601" y="3658"/>
                  <a:pt x="5601" y="3689"/>
                </a:cubicBezTo>
                <a:cubicBezTo>
                  <a:pt x="5601" y="3720"/>
                  <a:pt x="5620" y="3736"/>
                  <a:pt x="5629" y="3767"/>
                </a:cubicBezTo>
                <a:cubicBezTo>
                  <a:pt x="5638" y="3783"/>
                  <a:pt x="5647" y="3783"/>
                  <a:pt x="5665" y="3798"/>
                </a:cubicBezTo>
                <a:cubicBezTo>
                  <a:pt x="5675" y="3798"/>
                  <a:pt x="5684" y="3798"/>
                  <a:pt x="5684" y="3798"/>
                </a:cubicBezTo>
                <a:cubicBezTo>
                  <a:pt x="5702" y="3798"/>
                  <a:pt x="5711" y="3814"/>
                  <a:pt x="5711" y="3845"/>
                </a:cubicBezTo>
                <a:cubicBezTo>
                  <a:pt x="5729" y="3860"/>
                  <a:pt x="5739" y="3891"/>
                  <a:pt x="5766" y="3876"/>
                </a:cubicBezTo>
                <a:cubicBezTo>
                  <a:pt x="5784" y="3876"/>
                  <a:pt x="5784" y="3891"/>
                  <a:pt x="5794" y="3923"/>
                </a:cubicBezTo>
                <a:cubicBezTo>
                  <a:pt x="5812" y="3923"/>
                  <a:pt x="5821" y="3923"/>
                  <a:pt x="5839" y="3954"/>
                </a:cubicBezTo>
                <a:cubicBezTo>
                  <a:pt x="5848" y="3954"/>
                  <a:pt x="5858" y="3938"/>
                  <a:pt x="5858" y="3938"/>
                </a:cubicBezTo>
                <a:close/>
                <a:moveTo>
                  <a:pt x="6269" y="5259"/>
                </a:moveTo>
                <a:cubicBezTo>
                  <a:pt x="6269" y="5259"/>
                  <a:pt x="6260" y="5243"/>
                  <a:pt x="6260" y="5243"/>
                </a:cubicBezTo>
                <a:cubicBezTo>
                  <a:pt x="6251" y="5243"/>
                  <a:pt x="6251" y="5243"/>
                  <a:pt x="6251" y="5228"/>
                </a:cubicBezTo>
                <a:cubicBezTo>
                  <a:pt x="6260" y="5212"/>
                  <a:pt x="6269" y="5181"/>
                  <a:pt x="6279" y="5166"/>
                </a:cubicBezTo>
                <a:cubicBezTo>
                  <a:pt x="6279" y="5150"/>
                  <a:pt x="6288" y="5150"/>
                  <a:pt x="6288" y="5150"/>
                </a:cubicBezTo>
                <a:cubicBezTo>
                  <a:pt x="6288" y="5150"/>
                  <a:pt x="6297" y="5166"/>
                  <a:pt x="6297" y="5166"/>
                </a:cubicBezTo>
                <a:cubicBezTo>
                  <a:pt x="6297" y="5181"/>
                  <a:pt x="6297" y="5181"/>
                  <a:pt x="6297" y="5197"/>
                </a:cubicBezTo>
                <a:cubicBezTo>
                  <a:pt x="6297" y="5228"/>
                  <a:pt x="6288" y="5243"/>
                  <a:pt x="6269" y="5259"/>
                </a:cubicBezTo>
                <a:close/>
                <a:moveTo>
                  <a:pt x="6645" y="4062"/>
                </a:moveTo>
                <a:cubicBezTo>
                  <a:pt x="6645" y="4062"/>
                  <a:pt x="6654" y="4078"/>
                  <a:pt x="6654" y="4078"/>
                </a:cubicBezTo>
                <a:cubicBezTo>
                  <a:pt x="6654" y="4093"/>
                  <a:pt x="6645" y="4109"/>
                  <a:pt x="6645" y="4109"/>
                </a:cubicBezTo>
                <a:cubicBezTo>
                  <a:pt x="6645" y="4109"/>
                  <a:pt x="6645" y="4109"/>
                  <a:pt x="6645" y="4109"/>
                </a:cubicBezTo>
                <a:cubicBezTo>
                  <a:pt x="6636" y="4125"/>
                  <a:pt x="6636" y="4125"/>
                  <a:pt x="6636" y="4125"/>
                </a:cubicBezTo>
                <a:cubicBezTo>
                  <a:pt x="6645" y="4109"/>
                  <a:pt x="6645" y="4109"/>
                  <a:pt x="6645" y="4109"/>
                </a:cubicBezTo>
                <a:cubicBezTo>
                  <a:pt x="6645" y="4109"/>
                  <a:pt x="6645" y="4109"/>
                  <a:pt x="6645" y="4109"/>
                </a:cubicBezTo>
                <a:cubicBezTo>
                  <a:pt x="6636" y="4093"/>
                  <a:pt x="6636" y="4093"/>
                  <a:pt x="6636" y="4078"/>
                </a:cubicBezTo>
                <a:cubicBezTo>
                  <a:pt x="6636" y="4078"/>
                  <a:pt x="6645" y="4078"/>
                  <a:pt x="6645" y="4062"/>
                </a:cubicBezTo>
                <a:close/>
                <a:moveTo>
                  <a:pt x="6141" y="3410"/>
                </a:moveTo>
                <a:cubicBezTo>
                  <a:pt x="6151" y="3394"/>
                  <a:pt x="6151" y="3394"/>
                  <a:pt x="6151" y="3394"/>
                </a:cubicBezTo>
                <a:cubicBezTo>
                  <a:pt x="6151" y="3394"/>
                  <a:pt x="6151" y="3394"/>
                  <a:pt x="6151" y="3410"/>
                </a:cubicBezTo>
                <a:cubicBezTo>
                  <a:pt x="6151" y="3410"/>
                  <a:pt x="6141" y="3410"/>
                  <a:pt x="6141" y="3410"/>
                </a:cubicBezTo>
                <a:close/>
                <a:moveTo>
                  <a:pt x="5848" y="3581"/>
                </a:moveTo>
                <a:cubicBezTo>
                  <a:pt x="5858" y="3581"/>
                  <a:pt x="5858" y="3581"/>
                  <a:pt x="5858" y="3581"/>
                </a:cubicBezTo>
                <a:cubicBezTo>
                  <a:pt x="5848" y="3596"/>
                  <a:pt x="5848" y="3596"/>
                  <a:pt x="5848" y="3596"/>
                </a:cubicBezTo>
                <a:lnTo>
                  <a:pt x="5848" y="3581"/>
                </a:lnTo>
                <a:close/>
                <a:moveTo>
                  <a:pt x="4476" y="2431"/>
                </a:moveTo>
                <a:cubicBezTo>
                  <a:pt x="4476" y="2431"/>
                  <a:pt x="4476" y="2431"/>
                  <a:pt x="4476" y="2431"/>
                </a:cubicBezTo>
                <a:cubicBezTo>
                  <a:pt x="4476" y="2431"/>
                  <a:pt x="4476" y="2431"/>
                  <a:pt x="4476" y="2431"/>
                </a:cubicBezTo>
                <a:cubicBezTo>
                  <a:pt x="4476" y="2431"/>
                  <a:pt x="4476" y="2431"/>
                  <a:pt x="4476" y="2431"/>
                </a:cubicBezTo>
                <a:cubicBezTo>
                  <a:pt x="4476" y="2431"/>
                  <a:pt x="4476" y="2431"/>
                  <a:pt x="4476" y="2431"/>
                </a:cubicBezTo>
                <a:close/>
                <a:moveTo>
                  <a:pt x="4476" y="2431"/>
                </a:moveTo>
                <a:cubicBezTo>
                  <a:pt x="4466" y="2446"/>
                  <a:pt x="4457" y="2446"/>
                  <a:pt x="4439" y="2446"/>
                </a:cubicBezTo>
                <a:cubicBezTo>
                  <a:pt x="4430" y="2446"/>
                  <a:pt x="4412" y="2446"/>
                  <a:pt x="4393" y="2462"/>
                </a:cubicBezTo>
                <a:cubicBezTo>
                  <a:pt x="4393" y="2462"/>
                  <a:pt x="4393" y="2462"/>
                  <a:pt x="4384" y="2477"/>
                </a:cubicBezTo>
                <a:cubicBezTo>
                  <a:pt x="4357" y="2508"/>
                  <a:pt x="4311" y="2524"/>
                  <a:pt x="4274" y="2555"/>
                </a:cubicBezTo>
                <a:cubicBezTo>
                  <a:pt x="4256" y="2571"/>
                  <a:pt x="4247" y="2586"/>
                  <a:pt x="4238" y="2617"/>
                </a:cubicBezTo>
                <a:cubicBezTo>
                  <a:pt x="4238" y="2633"/>
                  <a:pt x="4228" y="2648"/>
                  <a:pt x="4228" y="2648"/>
                </a:cubicBezTo>
                <a:cubicBezTo>
                  <a:pt x="4210" y="2664"/>
                  <a:pt x="4201" y="2664"/>
                  <a:pt x="4192" y="2679"/>
                </a:cubicBezTo>
                <a:cubicBezTo>
                  <a:pt x="4174" y="2695"/>
                  <a:pt x="4164" y="2726"/>
                  <a:pt x="4155" y="2757"/>
                </a:cubicBezTo>
                <a:cubicBezTo>
                  <a:pt x="4155" y="2773"/>
                  <a:pt x="4164" y="2804"/>
                  <a:pt x="4174" y="2819"/>
                </a:cubicBezTo>
                <a:cubicBezTo>
                  <a:pt x="4174" y="2819"/>
                  <a:pt x="4174" y="2819"/>
                  <a:pt x="4174" y="2835"/>
                </a:cubicBezTo>
                <a:cubicBezTo>
                  <a:pt x="4174" y="2850"/>
                  <a:pt x="4183" y="2866"/>
                  <a:pt x="4201" y="2866"/>
                </a:cubicBezTo>
                <a:cubicBezTo>
                  <a:pt x="4219" y="2866"/>
                  <a:pt x="4247" y="2866"/>
                  <a:pt x="4265" y="2881"/>
                </a:cubicBezTo>
                <a:cubicBezTo>
                  <a:pt x="4274" y="2881"/>
                  <a:pt x="4274" y="2881"/>
                  <a:pt x="4274" y="2881"/>
                </a:cubicBezTo>
                <a:cubicBezTo>
                  <a:pt x="4274" y="2897"/>
                  <a:pt x="4274" y="2897"/>
                  <a:pt x="4265" y="2897"/>
                </a:cubicBezTo>
                <a:cubicBezTo>
                  <a:pt x="4238" y="2912"/>
                  <a:pt x="4210" y="2912"/>
                  <a:pt x="4183" y="2912"/>
                </a:cubicBezTo>
                <a:cubicBezTo>
                  <a:pt x="4164" y="2912"/>
                  <a:pt x="4155" y="2928"/>
                  <a:pt x="4137" y="2944"/>
                </a:cubicBezTo>
                <a:cubicBezTo>
                  <a:pt x="4137" y="2944"/>
                  <a:pt x="4128" y="2959"/>
                  <a:pt x="4128" y="2975"/>
                </a:cubicBezTo>
                <a:cubicBezTo>
                  <a:pt x="4128" y="2990"/>
                  <a:pt x="4128" y="3006"/>
                  <a:pt x="4128" y="3037"/>
                </a:cubicBezTo>
                <a:cubicBezTo>
                  <a:pt x="4137" y="3083"/>
                  <a:pt x="4137" y="3099"/>
                  <a:pt x="4174" y="3114"/>
                </a:cubicBezTo>
                <a:cubicBezTo>
                  <a:pt x="4219" y="3130"/>
                  <a:pt x="4265" y="3146"/>
                  <a:pt x="4311" y="3146"/>
                </a:cubicBezTo>
                <a:cubicBezTo>
                  <a:pt x="4311" y="3146"/>
                  <a:pt x="4320" y="3146"/>
                  <a:pt x="4329" y="3146"/>
                </a:cubicBezTo>
                <a:cubicBezTo>
                  <a:pt x="4357" y="3192"/>
                  <a:pt x="4393" y="3223"/>
                  <a:pt x="4412" y="3285"/>
                </a:cubicBezTo>
                <a:cubicBezTo>
                  <a:pt x="4412" y="3301"/>
                  <a:pt x="4412" y="3301"/>
                  <a:pt x="4412" y="3301"/>
                </a:cubicBezTo>
                <a:cubicBezTo>
                  <a:pt x="4402" y="3301"/>
                  <a:pt x="4402" y="3301"/>
                  <a:pt x="4402" y="3301"/>
                </a:cubicBezTo>
                <a:cubicBezTo>
                  <a:pt x="4357" y="3301"/>
                  <a:pt x="4320" y="3270"/>
                  <a:pt x="4283" y="3254"/>
                </a:cubicBezTo>
                <a:cubicBezTo>
                  <a:pt x="4274" y="3239"/>
                  <a:pt x="4256" y="3223"/>
                  <a:pt x="4247" y="3223"/>
                </a:cubicBezTo>
                <a:cubicBezTo>
                  <a:pt x="4210" y="3208"/>
                  <a:pt x="4164" y="3208"/>
                  <a:pt x="4128" y="3208"/>
                </a:cubicBezTo>
                <a:cubicBezTo>
                  <a:pt x="4109" y="3223"/>
                  <a:pt x="4100" y="3239"/>
                  <a:pt x="4100" y="3270"/>
                </a:cubicBezTo>
                <a:cubicBezTo>
                  <a:pt x="4091" y="3301"/>
                  <a:pt x="4082" y="3332"/>
                  <a:pt x="4091" y="3363"/>
                </a:cubicBezTo>
                <a:cubicBezTo>
                  <a:pt x="4091" y="3441"/>
                  <a:pt x="4109" y="3487"/>
                  <a:pt x="4146" y="3503"/>
                </a:cubicBezTo>
                <a:cubicBezTo>
                  <a:pt x="4164" y="3503"/>
                  <a:pt x="4183" y="3518"/>
                  <a:pt x="4201" y="3534"/>
                </a:cubicBezTo>
                <a:cubicBezTo>
                  <a:pt x="4201" y="3534"/>
                  <a:pt x="4210" y="3550"/>
                  <a:pt x="4210" y="3565"/>
                </a:cubicBezTo>
                <a:cubicBezTo>
                  <a:pt x="4210" y="3581"/>
                  <a:pt x="4201" y="3596"/>
                  <a:pt x="4192" y="3627"/>
                </a:cubicBezTo>
                <a:cubicBezTo>
                  <a:pt x="4192" y="3643"/>
                  <a:pt x="4183" y="3643"/>
                  <a:pt x="4192" y="3658"/>
                </a:cubicBezTo>
                <a:cubicBezTo>
                  <a:pt x="4192" y="3689"/>
                  <a:pt x="4192" y="3720"/>
                  <a:pt x="4201" y="3736"/>
                </a:cubicBezTo>
                <a:cubicBezTo>
                  <a:pt x="4201" y="3752"/>
                  <a:pt x="4210" y="3752"/>
                  <a:pt x="4210" y="3752"/>
                </a:cubicBezTo>
                <a:cubicBezTo>
                  <a:pt x="4219" y="3767"/>
                  <a:pt x="4228" y="3752"/>
                  <a:pt x="4238" y="3767"/>
                </a:cubicBezTo>
                <a:cubicBezTo>
                  <a:pt x="4274" y="3767"/>
                  <a:pt x="4311" y="3752"/>
                  <a:pt x="4347" y="3783"/>
                </a:cubicBezTo>
                <a:cubicBezTo>
                  <a:pt x="4366" y="3783"/>
                  <a:pt x="4384" y="3783"/>
                  <a:pt x="4402" y="3767"/>
                </a:cubicBezTo>
                <a:cubicBezTo>
                  <a:pt x="4421" y="3752"/>
                  <a:pt x="4430" y="3752"/>
                  <a:pt x="4439" y="3736"/>
                </a:cubicBezTo>
                <a:cubicBezTo>
                  <a:pt x="4457" y="3720"/>
                  <a:pt x="4476" y="3705"/>
                  <a:pt x="4494" y="3720"/>
                </a:cubicBezTo>
                <a:cubicBezTo>
                  <a:pt x="4521" y="3720"/>
                  <a:pt x="4540" y="3705"/>
                  <a:pt x="4558" y="3689"/>
                </a:cubicBezTo>
                <a:cubicBezTo>
                  <a:pt x="4567" y="3674"/>
                  <a:pt x="4576" y="3674"/>
                  <a:pt x="4585" y="3658"/>
                </a:cubicBezTo>
                <a:cubicBezTo>
                  <a:pt x="4585" y="3658"/>
                  <a:pt x="4595" y="3658"/>
                  <a:pt x="4595" y="3674"/>
                </a:cubicBezTo>
                <a:cubicBezTo>
                  <a:pt x="4595" y="3674"/>
                  <a:pt x="4604" y="3674"/>
                  <a:pt x="4604" y="3689"/>
                </a:cubicBezTo>
                <a:cubicBezTo>
                  <a:pt x="4604" y="3705"/>
                  <a:pt x="4613" y="3720"/>
                  <a:pt x="4631" y="3736"/>
                </a:cubicBezTo>
                <a:cubicBezTo>
                  <a:pt x="4649" y="3736"/>
                  <a:pt x="4640" y="3783"/>
                  <a:pt x="4649" y="3798"/>
                </a:cubicBezTo>
                <a:cubicBezTo>
                  <a:pt x="4649" y="3798"/>
                  <a:pt x="4649" y="3798"/>
                  <a:pt x="4659" y="3814"/>
                </a:cubicBezTo>
                <a:cubicBezTo>
                  <a:pt x="4677" y="3814"/>
                  <a:pt x="4704" y="3829"/>
                  <a:pt x="4732" y="3845"/>
                </a:cubicBezTo>
                <a:cubicBezTo>
                  <a:pt x="4759" y="3860"/>
                  <a:pt x="4787" y="3860"/>
                  <a:pt x="4814" y="3845"/>
                </a:cubicBezTo>
                <a:cubicBezTo>
                  <a:pt x="4823" y="3829"/>
                  <a:pt x="4833" y="3829"/>
                  <a:pt x="4842" y="3798"/>
                </a:cubicBezTo>
                <a:cubicBezTo>
                  <a:pt x="4851" y="3752"/>
                  <a:pt x="4851" y="3720"/>
                  <a:pt x="4833" y="3674"/>
                </a:cubicBezTo>
                <a:cubicBezTo>
                  <a:pt x="4833" y="3674"/>
                  <a:pt x="4833" y="3674"/>
                  <a:pt x="4823" y="3674"/>
                </a:cubicBezTo>
                <a:cubicBezTo>
                  <a:pt x="4823" y="3689"/>
                  <a:pt x="4814" y="3705"/>
                  <a:pt x="4814" y="3705"/>
                </a:cubicBezTo>
                <a:cubicBezTo>
                  <a:pt x="4805" y="3705"/>
                  <a:pt x="4805" y="3705"/>
                  <a:pt x="4805" y="3705"/>
                </a:cubicBezTo>
                <a:cubicBezTo>
                  <a:pt x="4796" y="3689"/>
                  <a:pt x="4796" y="3689"/>
                  <a:pt x="4805" y="3689"/>
                </a:cubicBezTo>
                <a:cubicBezTo>
                  <a:pt x="4814" y="3674"/>
                  <a:pt x="4823" y="3674"/>
                  <a:pt x="4823" y="3674"/>
                </a:cubicBezTo>
                <a:cubicBezTo>
                  <a:pt x="4823" y="3674"/>
                  <a:pt x="4833" y="3674"/>
                  <a:pt x="4833" y="3674"/>
                </a:cubicBezTo>
                <a:cubicBezTo>
                  <a:pt x="4833" y="3674"/>
                  <a:pt x="4833" y="3674"/>
                  <a:pt x="4833" y="3674"/>
                </a:cubicBezTo>
                <a:cubicBezTo>
                  <a:pt x="4833" y="3674"/>
                  <a:pt x="4833" y="3674"/>
                  <a:pt x="4833" y="3674"/>
                </a:cubicBezTo>
                <a:cubicBezTo>
                  <a:pt x="4833" y="3674"/>
                  <a:pt x="4842" y="3658"/>
                  <a:pt x="4842" y="3643"/>
                </a:cubicBezTo>
                <a:cubicBezTo>
                  <a:pt x="4851" y="3643"/>
                  <a:pt x="4860" y="3627"/>
                  <a:pt x="4869" y="3643"/>
                </a:cubicBezTo>
                <a:cubicBezTo>
                  <a:pt x="4878" y="3674"/>
                  <a:pt x="4897" y="3674"/>
                  <a:pt x="4906" y="3705"/>
                </a:cubicBezTo>
                <a:cubicBezTo>
                  <a:pt x="4933" y="3689"/>
                  <a:pt x="4942" y="3674"/>
                  <a:pt x="4952" y="3627"/>
                </a:cubicBezTo>
                <a:cubicBezTo>
                  <a:pt x="4961" y="3612"/>
                  <a:pt x="4961" y="3581"/>
                  <a:pt x="4952" y="3550"/>
                </a:cubicBezTo>
                <a:cubicBezTo>
                  <a:pt x="4942" y="3534"/>
                  <a:pt x="4942" y="3534"/>
                  <a:pt x="4933" y="3518"/>
                </a:cubicBezTo>
                <a:cubicBezTo>
                  <a:pt x="4915" y="3487"/>
                  <a:pt x="4915" y="3472"/>
                  <a:pt x="4906" y="3441"/>
                </a:cubicBezTo>
                <a:cubicBezTo>
                  <a:pt x="4906" y="3410"/>
                  <a:pt x="4897" y="3394"/>
                  <a:pt x="4878" y="3363"/>
                </a:cubicBezTo>
                <a:cubicBezTo>
                  <a:pt x="4860" y="3348"/>
                  <a:pt x="4860" y="3301"/>
                  <a:pt x="4851" y="3270"/>
                </a:cubicBezTo>
                <a:cubicBezTo>
                  <a:pt x="4851" y="3239"/>
                  <a:pt x="4851" y="3223"/>
                  <a:pt x="4860" y="3208"/>
                </a:cubicBezTo>
                <a:cubicBezTo>
                  <a:pt x="4887" y="3161"/>
                  <a:pt x="4897" y="3114"/>
                  <a:pt x="4897" y="3068"/>
                </a:cubicBezTo>
                <a:cubicBezTo>
                  <a:pt x="4897" y="3037"/>
                  <a:pt x="4897" y="3021"/>
                  <a:pt x="4897" y="2990"/>
                </a:cubicBezTo>
                <a:cubicBezTo>
                  <a:pt x="4915" y="2928"/>
                  <a:pt x="4933" y="2866"/>
                  <a:pt x="4942" y="2804"/>
                </a:cubicBezTo>
                <a:cubicBezTo>
                  <a:pt x="4952" y="2788"/>
                  <a:pt x="4961" y="2773"/>
                  <a:pt x="4970" y="2757"/>
                </a:cubicBezTo>
                <a:cubicBezTo>
                  <a:pt x="5006" y="2726"/>
                  <a:pt x="5034" y="2679"/>
                  <a:pt x="5061" y="2633"/>
                </a:cubicBezTo>
                <a:cubicBezTo>
                  <a:pt x="5071" y="2633"/>
                  <a:pt x="5071" y="2602"/>
                  <a:pt x="5071" y="2586"/>
                </a:cubicBezTo>
                <a:cubicBezTo>
                  <a:pt x="5071" y="2539"/>
                  <a:pt x="5061" y="2508"/>
                  <a:pt x="5034" y="2508"/>
                </a:cubicBezTo>
                <a:cubicBezTo>
                  <a:pt x="5016" y="2493"/>
                  <a:pt x="5006" y="2477"/>
                  <a:pt x="4988" y="2477"/>
                </a:cubicBezTo>
                <a:cubicBezTo>
                  <a:pt x="4970" y="2477"/>
                  <a:pt x="4952" y="2493"/>
                  <a:pt x="4942" y="2508"/>
                </a:cubicBezTo>
                <a:cubicBezTo>
                  <a:pt x="4924" y="2539"/>
                  <a:pt x="4933" y="2555"/>
                  <a:pt x="4933" y="2571"/>
                </a:cubicBezTo>
                <a:cubicBezTo>
                  <a:pt x="4942" y="2602"/>
                  <a:pt x="4933" y="2633"/>
                  <a:pt x="4942" y="2664"/>
                </a:cubicBezTo>
                <a:cubicBezTo>
                  <a:pt x="4942" y="2664"/>
                  <a:pt x="4942" y="2664"/>
                  <a:pt x="4942" y="2664"/>
                </a:cubicBezTo>
                <a:cubicBezTo>
                  <a:pt x="4942" y="2679"/>
                  <a:pt x="4942" y="2679"/>
                  <a:pt x="4942" y="2679"/>
                </a:cubicBezTo>
                <a:cubicBezTo>
                  <a:pt x="4942" y="2664"/>
                  <a:pt x="4942" y="2664"/>
                  <a:pt x="4942" y="2664"/>
                </a:cubicBezTo>
                <a:cubicBezTo>
                  <a:pt x="4942" y="2664"/>
                  <a:pt x="4942" y="2664"/>
                  <a:pt x="4942" y="2664"/>
                </a:cubicBezTo>
                <a:cubicBezTo>
                  <a:pt x="4933" y="2664"/>
                  <a:pt x="4933" y="2648"/>
                  <a:pt x="4933" y="2648"/>
                </a:cubicBezTo>
                <a:cubicBezTo>
                  <a:pt x="4924" y="2617"/>
                  <a:pt x="4924" y="2602"/>
                  <a:pt x="4906" y="2602"/>
                </a:cubicBezTo>
                <a:cubicBezTo>
                  <a:pt x="4897" y="2602"/>
                  <a:pt x="4887" y="2586"/>
                  <a:pt x="4887" y="2586"/>
                </a:cubicBezTo>
                <a:cubicBezTo>
                  <a:pt x="4860" y="2555"/>
                  <a:pt x="4851" y="2586"/>
                  <a:pt x="4842" y="2602"/>
                </a:cubicBezTo>
                <a:cubicBezTo>
                  <a:pt x="4833" y="2633"/>
                  <a:pt x="4823" y="2648"/>
                  <a:pt x="4814" y="2664"/>
                </a:cubicBezTo>
                <a:cubicBezTo>
                  <a:pt x="4805" y="2726"/>
                  <a:pt x="4796" y="2788"/>
                  <a:pt x="4787" y="2835"/>
                </a:cubicBezTo>
                <a:cubicBezTo>
                  <a:pt x="4768" y="2881"/>
                  <a:pt x="4759" y="2944"/>
                  <a:pt x="4750" y="3006"/>
                </a:cubicBezTo>
                <a:cubicBezTo>
                  <a:pt x="4750" y="3006"/>
                  <a:pt x="4750" y="3006"/>
                  <a:pt x="4750" y="3006"/>
                </a:cubicBezTo>
                <a:cubicBezTo>
                  <a:pt x="4750" y="3021"/>
                  <a:pt x="4741" y="3021"/>
                  <a:pt x="4741" y="3021"/>
                </a:cubicBezTo>
                <a:cubicBezTo>
                  <a:pt x="4741" y="3037"/>
                  <a:pt x="4732" y="3037"/>
                  <a:pt x="4723" y="3037"/>
                </a:cubicBezTo>
                <a:cubicBezTo>
                  <a:pt x="4714" y="3037"/>
                  <a:pt x="4714" y="3021"/>
                  <a:pt x="4714" y="3006"/>
                </a:cubicBezTo>
                <a:cubicBezTo>
                  <a:pt x="4723" y="2959"/>
                  <a:pt x="4723" y="2912"/>
                  <a:pt x="4741" y="2866"/>
                </a:cubicBezTo>
                <a:cubicBezTo>
                  <a:pt x="4750" y="2804"/>
                  <a:pt x="4759" y="2742"/>
                  <a:pt x="4741" y="2664"/>
                </a:cubicBezTo>
                <a:cubicBezTo>
                  <a:pt x="4741" y="2648"/>
                  <a:pt x="4732" y="2648"/>
                  <a:pt x="4732" y="2633"/>
                </a:cubicBezTo>
                <a:cubicBezTo>
                  <a:pt x="4723" y="2617"/>
                  <a:pt x="4704" y="2633"/>
                  <a:pt x="4704" y="2648"/>
                </a:cubicBezTo>
                <a:cubicBezTo>
                  <a:pt x="4695" y="2679"/>
                  <a:pt x="4695" y="2710"/>
                  <a:pt x="4695" y="2742"/>
                </a:cubicBezTo>
                <a:cubicBezTo>
                  <a:pt x="4686" y="2757"/>
                  <a:pt x="4686" y="2757"/>
                  <a:pt x="4677" y="2757"/>
                </a:cubicBezTo>
                <a:cubicBezTo>
                  <a:pt x="4649" y="2742"/>
                  <a:pt x="4631" y="2742"/>
                  <a:pt x="4604" y="2742"/>
                </a:cubicBezTo>
                <a:cubicBezTo>
                  <a:pt x="4595" y="2742"/>
                  <a:pt x="4595" y="2742"/>
                  <a:pt x="4595" y="2742"/>
                </a:cubicBezTo>
                <a:cubicBezTo>
                  <a:pt x="4595" y="2742"/>
                  <a:pt x="4604" y="2742"/>
                  <a:pt x="4604" y="2726"/>
                </a:cubicBezTo>
                <a:cubicBezTo>
                  <a:pt x="4613" y="2726"/>
                  <a:pt x="4631" y="2710"/>
                  <a:pt x="4640" y="2695"/>
                </a:cubicBezTo>
                <a:cubicBezTo>
                  <a:pt x="4649" y="2695"/>
                  <a:pt x="4649" y="2664"/>
                  <a:pt x="4649" y="2648"/>
                </a:cubicBezTo>
                <a:cubicBezTo>
                  <a:pt x="4640" y="2617"/>
                  <a:pt x="4622" y="2586"/>
                  <a:pt x="4604" y="2571"/>
                </a:cubicBezTo>
                <a:cubicBezTo>
                  <a:pt x="4585" y="2539"/>
                  <a:pt x="4576" y="2539"/>
                  <a:pt x="4558" y="2555"/>
                </a:cubicBezTo>
                <a:cubicBezTo>
                  <a:pt x="4549" y="2571"/>
                  <a:pt x="4540" y="2586"/>
                  <a:pt x="4531" y="2602"/>
                </a:cubicBezTo>
                <a:cubicBezTo>
                  <a:pt x="4531" y="2602"/>
                  <a:pt x="4521" y="2602"/>
                  <a:pt x="4512" y="2602"/>
                </a:cubicBezTo>
                <a:cubicBezTo>
                  <a:pt x="4503" y="2602"/>
                  <a:pt x="4503" y="2602"/>
                  <a:pt x="4512" y="2571"/>
                </a:cubicBezTo>
                <a:cubicBezTo>
                  <a:pt x="4521" y="2539"/>
                  <a:pt x="4540" y="2524"/>
                  <a:pt x="4549" y="2493"/>
                </a:cubicBezTo>
                <a:cubicBezTo>
                  <a:pt x="4558" y="2462"/>
                  <a:pt x="4549" y="2431"/>
                  <a:pt x="4540" y="2415"/>
                </a:cubicBezTo>
                <a:cubicBezTo>
                  <a:pt x="4531" y="2415"/>
                  <a:pt x="4531" y="2400"/>
                  <a:pt x="4521" y="2400"/>
                </a:cubicBezTo>
                <a:cubicBezTo>
                  <a:pt x="4531" y="2400"/>
                  <a:pt x="4531" y="2400"/>
                  <a:pt x="4531" y="2400"/>
                </a:cubicBezTo>
                <a:cubicBezTo>
                  <a:pt x="4521" y="2400"/>
                  <a:pt x="4521" y="2400"/>
                  <a:pt x="4521" y="2400"/>
                </a:cubicBezTo>
                <a:cubicBezTo>
                  <a:pt x="4521" y="2400"/>
                  <a:pt x="4521" y="2400"/>
                  <a:pt x="4521" y="2400"/>
                </a:cubicBezTo>
                <a:cubicBezTo>
                  <a:pt x="4512" y="2431"/>
                  <a:pt x="4494" y="2415"/>
                  <a:pt x="4476" y="2431"/>
                </a:cubicBezTo>
                <a:close/>
                <a:moveTo>
                  <a:pt x="20081" y="15375"/>
                </a:moveTo>
                <a:cubicBezTo>
                  <a:pt x="20081" y="15375"/>
                  <a:pt x="20081" y="15375"/>
                  <a:pt x="20072" y="15375"/>
                </a:cubicBezTo>
                <a:cubicBezTo>
                  <a:pt x="20062" y="15360"/>
                  <a:pt x="20044" y="15344"/>
                  <a:pt x="20035" y="15313"/>
                </a:cubicBezTo>
                <a:cubicBezTo>
                  <a:pt x="20026" y="15297"/>
                  <a:pt x="20017" y="15266"/>
                  <a:pt x="20007" y="15251"/>
                </a:cubicBezTo>
                <a:cubicBezTo>
                  <a:pt x="19998" y="15235"/>
                  <a:pt x="19989" y="15220"/>
                  <a:pt x="19980" y="15204"/>
                </a:cubicBezTo>
                <a:cubicBezTo>
                  <a:pt x="19971" y="15189"/>
                  <a:pt x="19962" y="15158"/>
                  <a:pt x="19953" y="15142"/>
                </a:cubicBezTo>
                <a:cubicBezTo>
                  <a:pt x="19943" y="15127"/>
                  <a:pt x="19953" y="15111"/>
                  <a:pt x="19962" y="15095"/>
                </a:cubicBezTo>
                <a:cubicBezTo>
                  <a:pt x="19962" y="15095"/>
                  <a:pt x="19971" y="15080"/>
                  <a:pt x="19980" y="15080"/>
                </a:cubicBezTo>
                <a:cubicBezTo>
                  <a:pt x="19989" y="15064"/>
                  <a:pt x="19989" y="15018"/>
                  <a:pt x="19971" y="15002"/>
                </a:cubicBezTo>
                <a:cubicBezTo>
                  <a:pt x="19971" y="15002"/>
                  <a:pt x="19962" y="14987"/>
                  <a:pt x="19953" y="14987"/>
                </a:cubicBezTo>
                <a:cubicBezTo>
                  <a:pt x="19934" y="14971"/>
                  <a:pt x="19916" y="14956"/>
                  <a:pt x="19898" y="14956"/>
                </a:cubicBezTo>
                <a:cubicBezTo>
                  <a:pt x="19879" y="14940"/>
                  <a:pt x="19861" y="14909"/>
                  <a:pt x="19861" y="14862"/>
                </a:cubicBezTo>
                <a:cubicBezTo>
                  <a:pt x="19861" y="14847"/>
                  <a:pt x="19843" y="14831"/>
                  <a:pt x="19843" y="14831"/>
                </a:cubicBezTo>
                <a:cubicBezTo>
                  <a:pt x="19788" y="14754"/>
                  <a:pt x="19733" y="14707"/>
                  <a:pt x="19669" y="14676"/>
                </a:cubicBezTo>
                <a:cubicBezTo>
                  <a:pt x="19641" y="14660"/>
                  <a:pt x="19614" y="14645"/>
                  <a:pt x="19586" y="14629"/>
                </a:cubicBezTo>
                <a:cubicBezTo>
                  <a:pt x="19559" y="14614"/>
                  <a:pt x="19532" y="14583"/>
                  <a:pt x="19495" y="14567"/>
                </a:cubicBezTo>
                <a:cubicBezTo>
                  <a:pt x="19449" y="14552"/>
                  <a:pt x="19413" y="14520"/>
                  <a:pt x="19367" y="14489"/>
                </a:cubicBezTo>
                <a:cubicBezTo>
                  <a:pt x="19330" y="14474"/>
                  <a:pt x="19303" y="14458"/>
                  <a:pt x="19275" y="14520"/>
                </a:cubicBezTo>
                <a:cubicBezTo>
                  <a:pt x="19275" y="14536"/>
                  <a:pt x="19266" y="14536"/>
                  <a:pt x="19266" y="14536"/>
                </a:cubicBezTo>
                <a:cubicBezTo>
                  <a:pt x="19229" y="14567"/>
                  <a:pt x="19202" y="14614"/>
                  <a:pt x="19175" y="14660"/>
                </a:cubicBezTo>
                <a:cubicBezTo>
                  <a:pt x="19175" y="14676"/>
                  <a:pt x="19156" y="14676"/>
                  <a:pt x="19147" y="14676"/>
                </a:cubicBezTo>
                <a:cubicBezTo>
                  <a:pt x="19129" y="14645"/>
                  <a:pt x="19120" y="14614"/>
                  <a:pt x="19101" y="14598"/>
                </a:cubicBezTo>
                <a:cubicBezTo>
                  <a:pt x="19092" y="14583"/>
                  <a:pt x="19092" y="14567"/>
                  <a:pt x="19092" y="14552"/>
                </a:cubicBezTo>
                <a:cubicBezTo>
                  <a:pt x="19092" y="14520"/>
                  <a:pt x="19092" y="14505"/>
                  <a:pt x="19092" y="14489"/>
                </a:cubicBezTo>
                <a:cubicBezTo>
                  <a:pt x="19101" y="14458"/>
                  <a:pt x="19092" y="14427"/>
                  <a:pt x="19083" y="14396"/>
                </a:cubicBezTo>
                <a:cubicBezTo>
                  <a:pt x="19074" y="14381"/>
                  <a:pt x="19056" y="14381"/>
                  <a:pt x="19046" y="14381"/>
                </a:cubicBezTo>
                <a:cubicBezTo>
                  <a:pt x="19028" y="14365"/>
                  <a:pt x="19019" y="14350"/>
                  <a:pt x="19001" y="14350"/>
                </a:cubicBezTo>
                <a:cubicBezTo>
                  <a:pt x="18982" y="14334"/>
                  <a:pt x="18973" y="14334"/>
                  <a:pt x="18955" y="14350"/>
                </a:cubicBezTo>
                <a:cubicBezTo>
                  <a:pt x="18927" y="14381"/>
                  <a:pt x="18900" y="14412"/>
                  <a:pt x="18873" y="14412"/>
                </a:cubicBezTo>
                <a:cubicBezTo>
                  <a:pt x="18863" y="14412"/>
                  <a:pt x="18863" y="14427"/>
                  <a:pt x="18863" y="14443"/>
                </a:cubicBezTo>
                <a:cubicBezTo>
                  <a:pt x="18863" y="14443"/>
                  <a:pt x="18863" y="14458"/>
                  <a:pt x="18873" y="14458"/>
                </a:cubicBezTo>
                <a:cubicBezTo>
                  <a:pt x="18882" y="14474"/>
                  <a:pt x="18891" y="14474"/>
                  <a:pt x="18900" y="14489"/>
                </a:cubicBezTo>
                <a:cubicBezTo>
                  <a:pt x="18909" y="14489"/>
                  <a:pt x="18927" y="14489"/>
                  <a:pt x="18927" y="14520"/>
                </a:cubicBezTo>
                <a:cubicBezTo>
                  <a:pt x="18946" y="14567"/>
                  <a:pt x="18964" y="14583"/>
                  <a:pt x="18992" y="14567"/>
                </a:cubicBezTo>
                <a:cubicBezTo>
                  <a:pt x="19010" y="14567"/>
                  <a:pt x="19019" y="14567"/>
                  <a:pt x="19037" y="14567"/>
                </a:cubicBezTo>
                <a:cubicBezTo>
                  <a:pt x="19046" y="14567"/>
                  <a:pt x="19046" y="14583"/>
                  <a:pt x="19046" y="14583"/>
                </a:cubicBezTo>
                <a:cubicBezTo>
                  <a:pt x="19046" y="14583"/>
                  <a:pt x="19046" y="14598"/>
                  <a:pt x="19046" y="14598"/>
                </a:cubicBezTo>
                <a:cubicBezTo>
                  <a:pt x="19010" y="14583"/>
                  <a:pt x="18992" y="14629"/>
                  <a:pt x="18955" y="14629"/>
                </a:cubicBezTo>
                <a:cubicBezTo>
                  <a:pt x="18955" y="14629"/>
                  <a:pt x="18946" y="14629"/>
                  <a:pt x="18955" y="14645"/>
                </a:cubicBezTo>
                <a:cubicBezTo>
                  <a:pt x="18973" y="14676"/>
                  <a:pt x="18982" y="14723"/>
                  <a:pt x="18992" y="14754"/>
                </a:cubicBezTo>
                <a:cubicBezTo>
                  <a:pt x="18992" y="14785"/>
                  <a:pt x="19019" y="14785"/>
                  <a:pt x="19028" y="14769"/>
                </a:cubicBezTo>
                <a:cubicBezTo>
                  <a:pt x="19028" y="14769"/>
                  <a:pt x="19037" y="14754"/>
                  <a:pt x="19037" y="14738"/>
                </a:cubicBezTo>
                <a:cubicBezTo>
                  <a:pt x="19046" y="14738"/>
                  <a:pt x="19056" y="14723"/>
                  <a:pt x="19056" y="14738"/>
                </a:cubicBezTo>
                <a:cubicBezTo>
                  <a:pt x="19083" y="14754"/>
                  <a:pt x="19101" y="14769"/>
                  <a:pt x="19120" y="14785"/>
                </a:cubicBezTo>
                <a:cubicBezTo>
                  <a:pt x="19138" y="14800"/>
                  <a:pt x="19147" y="14816"/>
                  <a:pt x="19165" y="14831"/>
                </a:cubicBezTo>
                <a:cubicBezTo>
                  <a:pt x="19193" y="14831"/>
                  <a:pt x="19211" y="14847"/>
                  <a:pt x="19239" y="14862"/>
                </a:cubicBezTo>
                <a:cubicBezTo>
                  <a:pt x="19257" y="14878"/>
                  <a:pt x="19275" y="14878"/>
                  <a:pt x="19284" y="14893"/>
                </a:cubicBezTo>
                <a:cubicBezTo>
                  <a:pt x="19312" y="14925"/>
                  <a:pt x="19339" y="14940"/>
                  <a:pt x="19348" y="15002"/>
                </a:cubicBezTo>
                <a:cubicBezTo>
                  <a:pt x="19348" y="15033"/>
                  <a:pt x="19358" y="15049"/>
                  <a:pt x="19367" y="15064"/>
                </a:cubicBezTo>
                <a:cubicBezTo>
                  <a:pt x="19367" y="15080"/>
                  <a:pt x="19376" y="15095"/>
                  <a:pt x="19376" y="15111"/>
                </a:cubicBezTo>
                <a:cubicBezTo>
                  <a:pt x="19385" y="15127"/>
                  <a:pt x="19385" y="15142"/>
                  <a:pt x="19376" y="15158"/>
                </a:cubicBezTo>
                <a:cubicBezTo>
                  <a:pt x="19348" y="15158"/>
                  <a:pt x="19330" y="15189"/>
                  <a:pt x="19321" y="15220"/>
                </a:cubicBezTo>
                <a:cubicBezTo>
                  <a:pt x="19312" y="15251"/>
                  <a:pt x="19321" y="15266"/>
                  <a:pt x="19339" y="15282"/>
                </a:cubicBezTo>
                <a:cubicBezTo>
                  <a:pt x="19358" y="15282"/>
                  <a:pt x="19385" y="15266"/>
                  <a:pt x="19403" y="15266"/>
                </a:cubicBezTo>
                <a:cubicBezTo>
                  <a:pt x="19431" y="15251"/>
                  <a:pt x="19458" y="15251"/>
                  <a:pt x="19477" y="15297"/>
                </a:cubicBezTo>
                <a:cubicBezTo>
                  <a:pt x="19486" y="15313"/>
                  <a:pt x="19486" y="15329"/>
                  <a:pt x="19495" y="15329"/>
                </a:cubicBezTo>
                <a:cubicBezTo>
                  <a:pt x="19504" y="15360"/>
                  <a:pt x="19513" y="15360"/>
                  <a:pt x="19532" y="15360"/>
                </a:cubicBezTo>
                <a:cubicBezTo>
                  <a:pt x="19568" y="15375"/>
                  <a:pt x="19596" y="15375"/>
                  <a:pt x="19632" y="15391"/>
                </a:cubicBezTo>
                <a:cubicBezTo>
                  <a:pt x="19641" y="15391"/>
                  <a:pt x="19651" y="15391"/>
                  <a:pt x="19669" y="15375"/>
                </a:cubicBezTo>
                <a:cubicBezTo>
                  <a:pt x="19687" y="15360"/>
                  <a:pt x="19687" y="15344"/>
                  <a:pt x="19678" y="15313"/>
                </a:cubicBezTo>
                <a:cubicBezTo>
                  <a:pt x="19678" y="15297"/>
                  <a:pt x="19678" y="15297"/>
                  <a:pt x="19678" y="15282"/>
                </a:cubicBezTo>
                <a:cubicBezTo>
                  <a:pt x="19696" y="15266"/>
                  <a:pt x="19715" y="15235"/>
                  <a:pt x="19733" y="15220"/>
                </a:cubicBezTo>
                <a:cubicBezTo>
                  <a:pt x="19751" y="15189"/>
                  <a:pt x="19769" y="15189"/>
                  <a:pt x="19788" y="15204"/>
                </a:cubicBezTo>
                <a:cubicBezTo>
                  <a:pt x="19806" y="15220"/>
                  <a:pt x="19824" y="15235"/>
                  <a:pt x="19843" y="15251"/>
                </a:cubicBezTo>
                <a:cubicBezTo>
                  <a:pt x="19852" y="15251"/>
                  <a:pt x="19870" y="15266"/>
                  <a:pt x="19879" y="15297"/>
                </a:cubicBezTo>
                <a:cubicBezTo>
                  <a:pt x="19898" y="15344"/>
                  <a:pt x="19925" y="15391"/>
                  <a:pt x="19943" y="15437"/>
                </a:cubicBezTo>
                <a:cubicBezTo>
                  <a:pt x="19962" y="15484"/>
                  <a:pt x="19980" y="15499"/>
                  <a:pt x="20007" y="15499"/>
                </a:cubicBezTo>
                <a:cubicBezTo>
                  <a:pt x="20053" y="15499"/>
                  <a:pt x="20090" y="15515"/>
                  <a:pt x="20126" y="15546"/>
                </a:cubicBezTo>
                <a:cubicBezTo>
                  <a:pt x="20136" y="15546"/>
                  <a:pt x="20136" y="15546"/>
                  <a:pt x="20136" y="15546"/>
                </a:cubicBezTo>
                <a:cubicBezTo>
                  <a:pt x="20145" y="15546"/>
                  <a:pt x="20145" y="15546"/>
                  <a:pt x="20154" y="15546"/>
                </a:cubicBezTo>
                <a:cubicBezTo>
                  <a:pt x="20154" y="15531"/>
                  <a:pt x="20154" y="15531"/>
                  <a:pt x="20154" y="15515"/>
                </a:cubicBezTo>
                <a:cubicBezTo>
                  <a:pt x="20154" y="15499"/>
                  <a:pt x="20154" y="15484"/>
                  <a:pt x="20136" y="15468"/>
                </a:cubicBezTo>
                <a:cubicBezTo>
                  <a:pt x="20117" y="15468"/>
                  <a:pt x="20126" y="15437"/>
                  <a:pt x="20126" y="15406"/>
                </a:cubicBezTo>
                <a:cubicBezTo>
                  <a:pt x="20108" y="15406"/>
                  <a:pt x="20090" y="15422"/>
                  <a:pt x="20081" y="15375"/>
                </a:cubicBezTo>
                <a:close/>
                <a:moveTo>
                  <a:pt x="17417" y="14272"/>
                </a:moveTo>
                <a:cubicBezTo>
                  <a:pt x="17426" y="14318"/>
                  <a:pt x="17426" y="14365"/>
                  <a:pt x="17436" y="14412"/>
                </a:cubicBezTo>
                <a:cubicBezTo>
                  <a:pt x="17445" y="14443"/>
                  <a:pt x="17445" y="14474"/>
                  <a:pt x="17472" y="14474"/>
                </a:cubicBezTo>
                <a:cubicBezTo>
                  <a:pt x="17472" y="14474"/>
                  <a:pt x="17481" y="14489"/>
                  <a:pt x="17481" y="14489"/>
                </a:cubicBezTo>
                <a:cubicBezTo>
                  <a:pt x="17481" y="14536"/>
                  <a:pt x="17491" y="14567"/>
                  <a:pt x="17491" y="14598"/>
                </a:cubicBezTo>
                <a:cubicBezTo>
                  <a:pt x="17500" y="14645"/>
                  <a:pt x="17509" y="14660"/>
                  <a:pt x="17527" y="14660"/>
                </a:cubicBezTo>
                <a:cubicBezTo>
                  <a:pt x="17545" y="14660"/>
                  <a:pt x="17555" y="14660"/>
                  <a:pt x="17573" y="14660"/>
                </a:cubicBezTo>
                <a:cubicBezTo>
                  <a:pt x="17582" y="14660"/>
                  <a:pt x="17591" y="14676"/>
                  <a:pt x="17600" y="14691"/>
                </a:cubicBezTo>
                <a:cubicBezTo>
                  <a:pt x="17609" y="14723"/>
                  <a:pt x="17619" y="14723"/>
                  <a:pt x="17637" y="14723"/>
                </a:cubicBezTo>
                <a:cubicBezTo>
                  <a:pt x="17646" y="14707"/>
                  <a:pt x="17664" y="14707"/>
                  <a:pt x="17683" y="14691"/>
                </a:cubicBezTo>
                <a:cubicBezTo>
                  <a:pt x="17683" y="14691"/>
                  <a:pt x="17692" y="14691"/>
                  <a:pt x="17692" y="14691"/>
                </a:cubicBezTo>
                <a:cubicBezTo>
                  <a:pt x="17719" y="14707"/>
                  <a:pt x="17738" y="14723"/>
                  <a:pt x="17765" y="14738"/>
                </a:cubicBezTo>
                <a:cubicBezTo>
                  <a:pt x="17765" y="14738"/>
                  <a:pt x="17774" y="14754"/>
                  <a:pt x="17774" y="14769"/>
                </a:cubicBezTo>
                <a:cubicBezTo>
                  <a:pt x="17783" y="14785"/>
                  <a:pt x="17793" y="14785"/>
                  <a:pt x="17802" y="14785"/>
                </a:cubicBezTo>
                <a:cubicBezTo>
                  <a:pt x="17820" y="14769"/>
                  <a:pt x="17829" y="14769"/>
                  <a:pt x="17847" y="14754"/>
                </a:cubicBezTo>
                <a:cubicBezTo>
                  <a:pt x="17857" y="14754"/>
                  <a:pt x="17866" y="14769"/>
                  <a:pt x="17875" y="14769"/>
                </a:cubicBezTo>
                <a:cubicBezTo>
                  <a:pt x="17884" y="14769"/>
                  <a:pt x="17893" y="14754"/>
                  <a:pt x="17893" y="14738"/>
                </a:cubicBezTo>
                <a:cubicBezTo>
                  <a:pt x="17893" y="14738"/>
                  <a:pt x="17893" y="14723"/>
                  <a:pt x="17893" y="14723"/>
                </a:cubicBezTo>
                <a:cubicBezTo>
                  <a:pt x="17884" y="14691"/>
                  <a:pt x="17884" y="14660"/>
                  <a:pt x="17902" y="14645"/>
                </a:cubicBezTo>
                <a:cubicBezTo>
                  <a:pt x="17902" y="14614"/>
                  <a:pt x="17912" y="14598"/>
                  <a:pt x="17902" y="14567"/>
                </a:cubicBezTo>
                <a:cubicBezTo>
                  <a:pt x="17902" y="14536"/>
                  <a:pt x="17912" y="14505"/>
                  <a:pt x="17921" y="14474"/>
                </a:cubicBezTo>
                <a:cubicBezTo>
                  <a:pt x="17948" y="14427"/>
                  <a:pt x="17957" y="14381"/>
                  <a:pt x="17966" y="14334"/>
                </a:cubicBezTo>
                <a:cubicBezTo>
                  <a:pt x="17976" y="14303"/>
                  <a:pt x="17985" y="14287"/>
                  <a:pt x="17985" y="14256"/>
                </a:cubicBezTo>
                <a:cubicBezTo>
                  <a:pt x="17994" y="14241"/>
                  <a:pt x="18003" y="14225"/>
                  <a:pt x="18012" y="14225"/>
                </a:cubicBezTo>
                <a:cubicBezTo>
                  <a:pt x="18021" y="14225"/>
                  <a:pt x="18031" y="14225"/>
                  <a:pt x="18040" y="14225"/>
                </a:cubicBezTo>
                <a:cubicBezTo>
                  <a:pt x="18040" y="14225"/>
                  <a:pt x="18049" y="14210"/>
                  <a:pt x="18049" y="14210"/>
                </a:cubicBezTo>
                <a:cubicBezTo>
                  <a:pt x="18058" y="14210"/>
                  <a:pt x="18058" y="14194"/>
                  <a:pt x="18058" y="14179"/>
                </a:cubicBezTo>
                <a:cubicBezTo>
                  <a:pt x="18049" y="14148"/>
                  <a:pt x="18021" y="14132"/>
                  <a:pt x="18012" y="14101"/>
                </a:cubicBezTo>
                <a:cubicBezTo>
                  <a:pt x="18003" y="14085"/>
                  <a:pt x="18003" y="14070"/>
                  <a:pt x="18003" y="14054"/>
                </a:cubicBezTo>
                <a:cubicBezTo>
                  <a:pt x="18012" y="14039"/>
                  <a:pt x="18012" y="14023"/>
                  <a:pt x="18003" y="14008"/>
                </a:cubicBezTo>
                <a:cubicBezTo>
                  <a:pt x="17976" y="13961"/>
                  <a:pt x="17976" y="13899"/>
                  <a:pt x="17994" y="13852"/>
                </a:cubicBezTo>
                <a:cubicBezTo>
                  <a:pt x="17994" y="13837"/>
                  <a:pt x="18003" y="13821"/>
                  <a:pt x="18012" y="13806"/>
                </a:cubicBezTo>
                <a:cubicBezTo>
                  <a:pt x="18021" y="13806"/>
                  <a:pt x="18031" y="13790"/>
                  <a:pt x="18031" y="13775"/>
                </a:cubicBezTo>
                <a:cubicBezTo>
                  <a:pt x="18031" y="13744"/>
                  <a:pt x="18040" y="13744"/>
                  <a:pt x="18049" y="13728"/>
                </a:cubicBezTo>
                <a:cubicBezTo>
                  <a:pt x="18058" y="13728"/>
                  <a:pt x="18076" y="13728"/>
                  <a:pt x="18076" y="13712"/>
                </a:cubicBezTo>
                <a:cubicBezTo>
                  <a:pt x="18076" y="13697"/>
                  <a:pt x="18076" y="13697"/>
                  <a:pt x="18085" y="13697"/>
                </a:cubicBezTo>
                <a:cubicBezTo>
                  <a:pt x="18076" y="13697"/>
                  <a:pt x="18076" y="13681"/>
                  <a:pt x="18076" y="13681"/>
                </a:cubicBezTo>
                <a:cubicBezTo>
                  <a:pt x="18058" y="13666"/>
                  <a:pt x="18040" y="13650"/>
                  <a:pt x="18021" y="13635"/>
                </a:cubicBezTo>
                <a:cubicBezTo>
                  <a:pt x="18003" y="13619"/>
                  <a:pt x="17985" y="13604"/>
                  <a:pt x="17985" y="13557"/>
                </a:cubicBezTo>
                <a:cubicBezTo>
                  <a:pt x="17976" y="13542"/>
                  <a:pt x="17957" y="13510"/>
                  <a:pt x="17948" y="13495"/>
                </a:cubicBezTo>
                <a:cubicBezTo>
                  <a:pt x="17948" y="13495"/>
                  <a:pt x="17939" y="13495"/>
                  <a:pt x="17930" y="13495"/>
                </a:cubicBezTo>
                <a:cubicBezTo>
                  <a:pt x="17912" y="13495"/>
                  <a:pt x="17902" y="13510"/>
                  <a:pt x="17893" y="13542"/>
                </a:cubicBezTo>
                <a:cubicBezTo>
                  <a:pt x="17884" y="13557"/>
                  <a:pt x="17884" y="13588"/>
                  <a:pt x="17875" y="13604"/>
                </a:cubicBezTo>
                <a:cubicBezTo>
                  <a:pt x="17866" y="13619"/>
                  <a:pt x="17866" y="13635"/>
                  <a:pt x="17857" y="13650"/>
                </a:cubicBezTo>
                <a:cubicBezTo>
                  <a:pt x="17838" y="13666"/>
                  <a:pt x="17820" y="13697"/>
                  <a:pt x="17793" y="13712"/>
                </a:cubicBezTo>
                <a:cubicBezTo>
                  <a:pt x="17765" y="13744"/>
                  <a:pt x="17738" y="13775"/>
                  <a:pt x="17728" y="13821"/>
                </a:cubicBezTo>
                <a:cubicBezTo>
                  <a:pt x="17719" y="13837"/>
                  <a:pt x="17710" y="13868"/>
                  <a:pt x="17701" y="13883"/>
                </a:cubicBezTo>
                <a:cubicBezTo>
                  <a:pt x="17683" y="13930"/>
                  <a:pt x="17655" y="13961"/>
                  <a:pt x="17628" y="13961"/>
                </a:cubicBezTo>
                <a:cubicBezTo>
                  <a:pt x="17600" y="13977"/>
                  <a:pt x="17582" y="14008"/>
                  <a:pt x="17573" y="14054"/>
                </a:cubicBezTo>
                <a:cubicBezTo>
                  <a:pt x="17564" y="14070"/>
                  <a:pt x="17564" y="14085"/>
                  <a:pt x="17555" y="14101"/>
                </a:cubicBezTo>
                <a:cubicBezTo>
                  <a:pt x="17555" y="14116"/>
                  <a:pt x="17545" y="14132"/>
                  <a:pt x="17527" y="14116"/>
                </a:cubicBezTo>
                <a:cubicBezTo>
                  <a:pt x="17518" y="14116"/>
                  <a:pt x="17500" y="14101"/>
                  <a:pt x="17481" y="14085"/>
                </a:cubicBezTo>
                <a:cubicBezTo>
                  <a:pt x="17463" y="14085"/>
                  <a:pt x="17445" y="14085"/>
                  <a:pt x="17436" y="14116"/>
                </a:cubicBezTo>
                <a:cubicBezTo>
                  <a:pt x="17436" y="14116"/>
                  <a:pt x="17426" y="14132"/>
                  <a:pt x="17426" y="14148"/>
                </a:cubicBezTo>
                <a:cubicBezTo>
                  <a:pt x="17417" y="14179"/>
                  <a:pt x="17408" y="14225"/>
                  <a:pt x="17417" y="14272"/>
                </a:cubicBezTo>
                <a:close/>
                <a:moveTo>
                  <a:pt x="13427" y="15655"/>
                </a:moveTo>
                <a:cubicBezTo>
                  <a:pt x="13418" y="15655"/>
                  <a:pt x="13418" y="15655"/>
                  <a:pt x="13408" y="15655"/>
                </a:cubicBezTo>
                <a:cubicBezTo>
                  <a:pt x="13399" y="15686"/>
                  <a:pt x="13390" y="15702"/>
                  <a:pt x="13390" y="15733"/>
                </a:cubicBezTo>
                <a:cubicBezTo>
                  <a:pt x="13390" y="15764"/>
                  <a:pt x="13381" y="15779"/>
                  <a:pt x="13363" y="15795"/>
                </a:cubicBezTo>
                <a:cubicBezTo>
                  <a:pt x="13363" y="15810"/>
                  <a:pt x="13363" y="15810"/>
                  <a:pt x="13354" y="15826"/>
                </a:cubicBezTo>
                <a:cubicBezTo>
                  <a:pt x="13344" y="15841"/>
                  <a:pt x="13326" y="15841"/>
                  <a:pt x="13326" y="15888"/>
                </a:cubicBezTo>
                <a:cubicBezTo>
                  <a:pt x="13317" y="15919"/>
                  <a:pt x="13308" y="15950"/>
                  <a:pt x="13280" y="15981"/>
                </a:cubicBezTo>
                <a:cubicBezTo>
                  <a:pt x="13262" y="15997"/>
                  <a:pt x="13244" y="16028"/>
                  <a:pt x="13225" y="16043"/>
                </a:cubicBezTo>
                <a:cubicBezTo>
                  <a:pt x="13198" y="16059"/>
                  <a:pt x="13180" y="16074"/>
                  <a:pt x="13152" y="16090"/>
                </a:cubicBezTo>
                <a:cubicBezTo>
                  <a:pt x="13152" y="16090"/>
                  <a:pt x="13152" y="16090"/>
                  <a:pt x="13143" y="16090"/>
                </a:cubicBezTo>
                <a:cubicBezTo>
                  <a:pt x="13125" y="16106"/>
                  <a:pt x="13106" y="16121"/>
                  <a:pt x="13079" y="16137"/>
                </a:cubicBezTo>
                <a:cubicBezTo>
                  <a:pt x="13070" y="16168"/>
                  <a:pt x="13070" y="16199"/>
                  <a:pt x="13061" y="16214"/>
                </a:cubicBezTo>
                <a:cubicBezTo>
                  <a:pt x="13033" y="16276"/>
                  <a:pt x="13033" y="16323"/>
                  <a:pt x="13052" y="16385"/>
                </a:cubicBezTo>
                <a:cubicBezTo>
                  <a:pt x="13052" y="16401"/>
                  <a:pt x="13052" y="16416"/>
                  <a:pt x="13061" y="16432"/>
                </a:cubicBezTo>
                <a:cubicBezTo>
                  <a:pt x="13070" y="16494"/>
                  <a:pt x="13070" y="16541"/>
                  <a:pt x="13052" y="16587"/>
                </a:cubicBezTo>
                <a:cubicBezTo>
                  <a:pt x="13033" y="16618"/>
                  <a:pt x="13015" y="16680"/>
                  <a:pt x="12997" y="16712"/>
                </a:cubicBezTo>
                <a:cubicBezTo>
                  <a:pt x="12978" y="16774"/>
                  <a:pt x="12969" y="16836"/>
                  <a:pt x="12978" y="16898"/>
                </a:cubicBezTo>
                <a:cubicBezTo>
                  <a:pt x="12987" y="16929"/>
                  <a:pt x="12987" y="16960"/>
                  <a:pt x="12987" y="16991"/>
                </a:cubicBezTo>
                <a:cubicBezTo>
                  <a:pt x="12987" y="17022"/>
                  <a:pt x="12987" y="17038"/>
                  <a:pt x="12987" y="17069"/>
                </a:cubicBezTo>
                <a:cubicBezTo>
                  <a:pt x="12997" y="17085"/>
                  <a:pt x="12997" y="17100"/>
                  <a:pt x="13006" y="17116"/>
                </a:cubicBezTo>
                <a:cubicBezTo>
                  <a:pt x="13024" y="17178"/>
                  <a:pt x="13052" y="17209"/>
                  <a:pt x="13088" y="17224"/>
                </a:cubicBezTo>
                <a:cubicBezTo>
                  <a:pt x="13106" y="17240"/>
                  <a:pt x="13116" y="17209"/>
                  <a:pt x="13134" y="17193"/>
                </a:cubicBezTo>
                <a:cubicBezTo>
                  <a:pt x="13152" y="17193"/>
                  <a:pt x="13161" y="17193"/>
                  <a:pt x="13180" y="17193"/>
                </a:cubicBezTo>
                <a:cubicBezTo>
                  <a:pt x="13207" y="17178"/>
                  <a:pt x="13225" y="17162"/>
                  <a:pt x="13235" y="17116"/>
                </a:cubicBezTo>
                <a:cubicBezTo>
                  <a:pt x="13244" y="17085"/>
                  <a:pt x="13253" y="17053"/>
                  <a:pt x="13262" y="17007"/>
                </a:cubicBezTo>
                <a:cubicBezTo>
                  <a:pt x="13280" y="16929"/>
                  <a:pt x="13299" y="16851"/>
                  <a:pt x="13317" y="16774"/>
                </a:cubicBezTo>
                <a:cubicBezTo>
                  <a:pt x="13344" y="16649"/>
                  <a:pt x="13363" y="16525"/>
                  <a:pt x="13399" y="16416"/>
                </a:cubicBezTo>
                <a:cubicBezTo>
                  <a:pt x="13408" y="16385"/>
                  <a:pt x="13408" y="16354"/>
                  <a:pt x="13418" y="16308"/>
                </a:cubicBezTo>
                <a:cubicBezTo>
                  <a:pt x="13418" y="16261"/>
                  <a:pt x="13427" y="16230"/>
                  <a:pt x="13436" y="16183"/>
                </a:cubicBezTo>
                <a:cubicBezTo>
                  <a:pt x="13445" y="16152"/>
                  <a:pt x="13445" y="16106"/>
                  <a:pt x="13473" y="16090"/>
                </a:cubicBezTo>
                <a:cubicBezTo>
                  <a:pt x="13482" y="16059"/>
                  <a:pt x="13482" y="16043"/>
                  <a:pt x="13482" y="16012"/>
                </a:cubicBezTo>
                <a:cubicBezTo>
                  <a:pt x="13482" y="15981"/>
                  <a:pt x="13473" y="15935"/>
                  <a:pt x="13473" y="15904"/>
                </a:cubicBezTo>
                <a:cubicBezTo>
                  <a:pt x="13473" y="15810"/>
                  <a:pt x="13454" y="15733"/>
                  <a:pt x="13427" y="15655"/>
                </a:cubicBezTo>
                <a:close/>
                <a:moveTo>
                  <a:pt x="12768" y="3518"/>
                </a:moveTo>
                <a:cubicBezTo>
                  <a:pt x="12749" y="3565"/>
                  <a:pt x="12759" y="3612"/>
                  <a:pt x="12740" y="3658"/>
                </a:cubicBezTo>
                <a:cubicBezTo>
                  <a:pt x="12731" y="3674"/>
                  <a:pt x="12740" y="3705"/>
                  <a:pt x="12749" y="3720"/>
                </a:cubicBezTo>
                <a:cubicBezTo>
                  <a:pt x="12749" y="3720"/>
                  <a:pt x="12759" y="3736"/>
                  <a:pt x="12759" y="3752"/>
                </a:cubicBezTo>
                <a:cubicBezTo>
                  <a:pt x="12768" y="3783"/>
                  <a:pt x="12768" y="3814"/>
                  <a:pt x="12749" y="3829"/>
                </a:cubicBezTo>
                <a:cubicBezTo>
                  <a:pt x="12740" y="3845"/>
                  <a:pt x="12722" y="3845"/>
                  <a:pt x="12722" y="3876"/>
                </a:cubicBezTo>
                <a:cubicBezTo>
                  <a:pt x="12713" y="3907"/>
                  <a:pt x="12713" y="3923"/>
                  <a:pt x="12722" y="3954"/>
                </a:cubicBezTo>
                <a:cubicBezTo>
                  <a:pt x="12731" y="3985"/>
                  <a:pt x="12740" y="4000"/>
                  <a:pt x="12759" y="4016"/>
                </a:cubicBezTo>
                <a:cubicBezTo>
                  <a:pt x="12759" y="4016"/>
                  <a:pt x="12768" y="4031"/>
                  <a:pt x="12777" y="4031"/>
                </a:cubicBezTo>
                <a:cubicBezTo>
                  <a:pt x="12786" y="4031"/>
                  <a:pt x="12795" y="4016"/>
                  <a:pt x="12804" y="4016"/>
                </a:cubicBezTo>
                <a:cubicBezTo>
                  <a:pt x="12823" y="4000"/>
                  <a:pt x="12841" y="4016"/>
                  <a:pt x="12850" y="4047"/>
                </a:cubicBezTo>
                <a:cubicBezTo>
                  <a:pt x="12859" y="4062"/>
                  <a:pt x="12859" y="4078"/>
                  <a:pt x="12859" y="4093"/>
                </a:cubicBezTo>
                <a:cubicBezTo>
                  <a:pt x="12868" y="4140"/>
                  <a:pt x="12878" y="4156"/>
                  <a:pt x="12905" y="4156"/>
                </a:cubicBezTo>
                <a:cubicBezTo>
                  <a:pt x="12914" y="4171"/>
                  <a:pt x="12933" y="4171"/>
                  <a:pt x="12942" y="4187"/>
                </a:cubicBezTo>
                <a:cubicBezTo>
                  <a:pt x="12951" y="4187"/>
                  <a:pt x="12969" y="4202"/>
                  <a:pt x="12978" y="4202"/>
                </a:cubicBezTo>
                <a:cubicBezTo>
                  <a:pt x="12987" y="4187"/>
                  <a:pt x="12997" y="4202"/>
                  <a:pt x="13015" y="4202"/>
                </a:cubicBezTo>
                <a:cubicBezTo>
                  <a:pt x="13015" y="4202"/>
                  <a:pt x="13015" y="4202"/>
                  <a:pt x="13015" y="4202"/>
                </a:cubicBezTo>
                <a:cubicBezTo>
                  <a:pt x="13024" y="4202"/>
                  <a:pt x="13042" y="4202"/>
                  <a:pt x="13061" y="4202"/>
                </a:cubicBezTo>
                <a:cubicBezTo>
                  <a:pt x="13061" y="4202"/>
                  <a:pt x="13070" y="4187"/>
                  <a:pt x="13070" y="4187"/>
                </a:cubicBezTo>
                <a:cubicBezTo>
                  <a:pt x="13079" y="4171"/>
                  <a:pt x="13079" y="4156"/>
                  <a:pt x="13079" y="4140"/>
                </a:cubicBezTo>
                <a:cubicBezTo>
                  <a:pt x="13079" y="4125"/>
                  <a:pt x="13079" y="4109"/>
                  <a:pt x="13070" y="4093"/>
                </a:cubicBezTo>
                <a:cubicBezTo>
                  <a:pt x="13052" y="4078"/>
                  <a:pt x="13033" y="4062"/>
                  <a:pt x="13024" y="4047"/>
                </a:cubicBezTo>
                <a:cubicBezTo>
                  <a:pt x="12978" y="4000"/>
                  <a:pt x="12951" y="3923"/>
                  <a:pt x="12933" y="3845"/>
                </a:cubicBezTo>
                <a:cubicBezTo>
                  <a:pt x="12923" y="3798"/>
                  <a:pt x="12923" y="3767"/>
                  <a:pt x="12914" y="3720"/>
                </a:cubicBezTo>
                <a:cubicBezTo>
                  <a:pt x="12905" y="3674"/>
                  <a:pt x="12914" y="3612"/>
                  <a:pt x="12914" y="3550"/>
                </a:cubicBezTo>
                <a:cubicBezTo>
                  <a:pt x="12914" y="3518"/>
                  <a:pt x="12923" y="3503"/>
                  <a:pt x="12933" y="3472"/>
                </a:cubicBezTo>
                <a:cubicBezTo>
                  <a:pt x="12942" y="3456"/>
                  <a:pt x="12942" y="3441"/>
                  <a:pt x="12942" y="3425"/>
                </a:cubicBezTo>
                <a:cubicBezTo>
                  <a:pt x="12951" y="3348"/>
                  <a:pt x="12960" y="3270"/>
                  <a:pt x="12969" y="3192"/>
                </a:cubicBezTo>
                <a:cubicBezTo>
                  <a:pt x="12969" y="3161"/>
                  <a:pt x="12969" y="3130"/>
                  <a:pt x="12987" y="3114"/>
                </a:cubicBezTo>
                <a:cubicBezTo>
                  <a:pt x="13015" y="3099"/>
                  <a:pt x="13024" y="3052"/>
                  <a:pt x="13042" y="3021"/>
                </a:cubicBezTo>
                <a:cubicBezTo>
                  <a:pt x="13052" y="2959"/>
                  <a:pt x="13070" y="2912"/>
                  <a:pt x="13088" y="2866"/>
                </a:cubicBezTo>
                <a:cubicBezTo>
                  <a:pt x="13106" y="2819"/>
                  <a:pt x="13125" y="2773"/>
                  <a:pt x="13152" y="2742"/>
                </a:cubicBezTo>
                <a:cubicBezTo>
                  <a:pt x="13180" y="2695"/>
                  <a:pt x="13207" y="2648"/>
                  <a:pt x="13244" y="2617"/>
                </a:cubicBezTo>
                <a:cubicBezTo>
                  <a:pt x="13253" y="2617"/>
                  <a:pt x="13262" y="2586"/>
                  <a:pt x="13280" y="2571"/>
                </a:cubicBezTo>
                <a:cubicBezTo>
                  <a:pt x="13308" y="2539"/>
                  <a:pt x="13317" y="2508"/>
                  <a:pt x="13308" y="2446"/>
                </a:cubicBezTo>
                <a:cubicBezTo>
                  <a:pt x="13299" y="2431"/>
                  <a:pt x="13299" y="2415"/>
                  <a:pt x="13299" y="2400"/>
                </a:cubicBezTo>
                <a:cubicBezTo>
                  <a:pt x="13299" y="2384"/>
                  <a:pt x="13289" y="2369"/>
                  <a:pt x="13280" y="2369"/>
                </a:cubicBezTo>
                <a:cubicBezTo>
                  <a:pt x="13271" y="2353"/>
                  <a:pt x="13262" y="2353"/>
                  <a:pt x="13262" y="2337"/>
                </a:cubicBezTo>
                <a:cubicBezTo>
                  <a:pt x="13244" y="2306"/>
                  <a:pt x="13216" y="2322"/>
                  <a:pt x="13198" y="2337"/>
                </a:cubicBezTo>
                <a:cubicBezTo>
                  <a:pt x="13171" y="2353"/>
                  <a:pt x="13143" y="2384"/>
                  <a:pt x="13143" y="2446"/>
                </a:cubicBezTo>
                <a:cubicBezTo>
                  <a:pt x="13143" y="2493"/>
                  <a:pt x="13125" y="2524"/>
                  <a:pt x="13106" y="2539"/>
                </a:cubicBezTo>
                <a:cubicBezTo>
                  <a:pt x="13079" y="2555"/>
                  <a:pt x="13052" y="2586"/>
                  <a:pt x="13024" y="2586"/>
                </a:cubicBezTo>
                <a:cubicBezTo>
                  <a:pt x="12978" y="2586"/>
                  <a:pt x="12951" y="2633"/>
                  <a:pt x="12923" y="2695"/>
                </a:cubicBezTo>
                <a:cubicBezTo>
                  <a:pt x="12923" y="2710"/>
                  <a:pt x="12914" y="2710"/>
                  <a:pt x="12914" y="2710"/>
                </a:cubicBezTo>
                <a:cubicBezTo>
                  <a:pt x="12914" y="2742"/>
                  <a:pt x="12896" y="2742"/>
                  <a:pt x="12887" y="2757"/>
                </a:cubicBezTo>
                <a:cubicBezTo>
                  <a:pt x="12878" y="2757"/>
                  <a:pt x="12868" y="2773"/>
                  <a:pt x="12868" y="2788"/>
                </a:cubicBezTo>
                <a:cubicBezTo>
                  <a:pt x="12868" y="2819"/>
                  <a:pt x="12859" y="2835"/>
                  <a:pt x="12850" y="2850"/>
                </a:cubicBezTo>
                <a:cubicBezTo>
                  <a:pt x="12850" y="2881"/>
                  <a:pt x="12841" y="2897"/>
                  <a:pt x="12850" y="2912"/>
                </a:cubicBezTo>
                <a:cubicBezTo>
                  <a:pt x="12850" y="2928"/>
                  <a:pt x="12841" y="2928"/>
                  <a:pt x="12841" y="2944"/>
                </a:cubicBezTo>
                <a:cubicBezTo>
                  <a:pt x="12841" y="2944"/>
                  <a:pt x="12841" y="2944"/>
                  <a:pt x="12832" y="2944"/>
                </a:cubicBezTo>
                <a:cubicBezTo>
                  <a:pt x="12823" y="2959"/>
                  <a:pt x="12814" y="2975"/>
                  <a:pt x="12804" y="2990"/>
                </a:cubicBezTo>
                <a:cubicBezTo>
                  <a:pt x="12795" y="3006"/>
                  <a:pt x="12786" y="3006"/>
                  <a:pt x="12777" y="3006"/>
                </a:cubicBezTo>
                <a:cubicBezTo>
                  <a:pt x="12768" y="3006"/>
                  <a:pt x="12768" y="3037"/>
                  <a:pt x="12768" y="3037"/>
                </a:cubicBezTo>
                <a:cubicBezTo>
                  <a:pt x="12777" y="3068"/>
                  <a:pt x="12795" y="3099"/>
                  <a:pt x="12795" y="3130"/>
                </a:cubicBezTo>
                <a:cubicBezTo>
                  <a:pt x="12804" y="3161"/>
                  <a:pt x="12795" y="3192"/>
                  <a:pt x="12795" y="3239"/>
                </a:cubicBezTo>
                <a:cubicBezTo>
                  <a:pt x="12795" y="3254"/>
                  <a:pt x="12786" y="3270"/>
                  <a:pt x="12777" y="3301"/>
                </a:cubicBezTo>
                <a:cubicBezTo>
                  <a:pt x="12768" y="3316"/>
                  <a:pt x="12768" y="3348"/>
                  <a:pt x="12759" y="3379"/>
                </a:cubicBezTo>
                <a:cubicBezTo>
                  <a:pt x="12749" y="3394"/>
                  <a:pt x="12749" y="3425"/>
                  <a:pt x="12759" y="3441"/>
                </a:cubicBezTo>
                <a:cubicBezTo>
                  <a:pt x="12786" y="3472"/>
                  <a:pt x="12786" y="3487"/>
                  <a:pt x="12768" y="3518"/>
                </a:cubicBezTo>
                <a:close/>
                <a:moveTo>
                  <a:pt x="18653" y="10356"/>
                </a:moveTo>
                <a:cubicBezTo>
                  <a:pt x="18653" y="10356"/>
                  <a:pt x="18662" y="10356"/>
                  <a:pt x="18662" y="10340"/>
                </a:cubicBezTo>
                <a:cubicBezTo>
                  <a:pt x="18671" y="10325"/>
                  <a:pt x="18680" y="10309"/>
                  <a:pt x="18680" y="10294"/>
                </a:cubicBezTo>
                <a:cubicBezTo>
                  <a:pt x="18689" y="10216"/>
                  <a:pt x="18689" y="10138"/>
                  <a:pt x="18689" y="10076"/>
                </a:cubicBezTo>
                <a:cubicBezTo>
                  <a:pt x="18680" y="10030"/>
                  <a:pt x="18680" y="9967"/>
                  <a:pt x="18635" y="9952"/>
                </a:cubicBezTo>
                <a:cubicBezTo>
                  <a:pt x="18635" y="9952"/>
                  <a:pt x="18635" y="9952"/>
                  <a:pt x="18635" y="9952"/>
                </a:cubicBezTo>
                <a:cubicBezTo>
                  <a:pt x="18635" y="9936"/>
                  <a:pt x="18635" y="9936"/>
                  <a:pt x="18635" y="9936"/>
                </a:cubicBezTo>
                <a:cubicBezTo>
                  <a:pt x="18644" y="9936"/>
                  <a:pt x="18653" y="9921"/>
                  <a:pt x="18653" y="9921"/>
                </a:cubicBezTo>
                <a:cubicBezTo>
                  <a:pt x="18671" y="9921"/>
                  <a:pt x="18680" y="9921"/>
                  <a:pt x="18689" y="9890"/>
                </a:cubicBezTo>
                <a:cubicBezTo>
                  <a:pt x="18699" y="9890"/>
                  <a:pt x="18708" y="9874"/>
                  <a:pt x="18708" y="9874"/>
                </a:cubicBezTo>
                <a:cubicBezTo>
                  <a:pt x="18735" y="9859"/>
                  <a:pt x="18754"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72" y="9890"/>
                  <a:pt x="18763" y="9905"/>
                  <a:pt x="18744" y="9905"/>
                </a:cubicBezTo>
                <a:cubicBezTo>
                  <a:pt x="18744" y="9905"/>
                  <a:pt x="18735" y="9905"/>
                  <a:pt x="18726" y="9905"/>
                </a:cubicBezTo>
                <a:cubicBezTo>
                  <a:pt x="18717" y="9921"/>
                  <a:pt x="18699" y="9967"/>
                  <a:pt x="18708" y="9983"/>
                </a:cubicBezTo>
                <a:cubicBezTo>
                  <a:pt x="18708" y="10014"/>
                  <a:pt x="18717" y="10030"/>
                  <a:pt x="18717" y="10045"/>
                </a:cubicBezTo>
                <a:cubicBezTo>
                  <a:pt x="18726" y="10045"/>
                  <a:pt x="18726" y="10061"/>
                  <a:pt x="18726" y="10061"/>
                </a:cubicBezTo>
                <a:cubicBezTo>
                  <a:pt x="18735" y="10076"/>
                  <a:pt x="18754" y="10076"/>
                  <a:pt x="18763" y="10045"/>
                </a:cubicBezTo>
                <a:cubicBezTo>
                  <a:pt x="18763" y="10030"/>
                  <a:pt x="18772" y="9998"/>
                  <a:pt x="18781" y="9983"/>
                </a:cubicBezTo>
                <a:cubicBezTo>
                  <a:pt x="18790" y="9967"/>
                  <a:pt x="18808" y="9983"/>
                  <a:pt x="18818" y="9983"/>
                </a:cubicBezTo>
                <a:cubicBezTo>
                  <a:pt x="18818" y="9983"/>
                  <a:pt x="18827" y="9983"/>
                  <a:pt x="18827" y="9983"/>
                </a:cubicBezTo>
                <a:cubicBezTo>
                  <a:pt x="18845" y="9983"/>
                  <a:pt x="18854" y="9921"/>
                  <a:pt x="18845" y="9890"/>
                </a:cubicBezTo>
                <a:cubicBezTo>
                  <a:pt x="18836" y="9874"/>
                  <a:pt x="18827" y="9859"/>
                  <a:pt x="18818" y="9843"/>
                </a:cubicBezTo>
                <a:cubicBezTo>
                  <a:pt x="18818" y="9828"/>
                  <a:pt x="18818" y="9812"/>
                  <a:pt x="18827" y="9796"/>
                </a:cubicBezTo>
                <a:cubicBezTo>
                  <a:pt x="18836" y="9796"/>
                  <a:pt x="18836" y="9796"/>
                  <a:pt x="18845" y="9781"/>
                </a:cubicBezTo>
                <a:cubicBezTo>
                  <a:pt x="18845" y="9781"/>
                  <a:pt x="18854" y="9781"/>
                  <a:pt x="18854" y="9781"/>
                </a:cubicBezTo>
                <a:cubicBezTo>
                  <a:pt x="18863" y="9796"/>
                  <a:pt x="18863" y="9796"/>
                  <a:pt x="18854" y="9812"/>
                </a:cubicBezTo>
                <a:cubicBezTo>
                  <a:pt x="18854" y="9828"/>
                  <a:pt x="18845" y="9843"/>
                  <a:pt x="18854" y="9843"/>
                </a:cubicBezTo>
                <a:cubicBezTo>
                  <a:pt x="18854" y="9874"/>
                  <a:pt x="18863" y="9890"/>
                  <a:pt x="18873" y="9921"/>
                </a:cubicBezTo>
                <a:cubicBezTo>
                  <a:pt x="18882" y="9936"/>
                  <a:pt x="18891" y="9952"/>
                  <a:pt x="18900" y="9967"/>
                </a:cubicBezTo>
                <a:cubicBezTo>
                  <a:pt x="18909" y="9967"/>
                  <a:pt x="18927" y="9967"/>
                  <a:pt x="18927" y="9952"/>
                </a:cubicBezTo>
                <a:cubicBezTo>
                  <a:pt x="18946" y="9905"/>
                  <a:pt x="18964" y="9859"/>
                  <a:pt x="18982" y="9812"/>
                </a:cubicBezTo>
                <a:cubicBezTo>
                  <a:pt x="18982" y="9796"/>
                  <a:pt x="18992" y="9781"/>
                  <a:pt x="19001" y="9781"/>
                </a:cubicBezTo>
                <a:cubicBezTo>
                  <a:pt x="19010" y="9781"/>
                  <a:pt x="19028" y="9781"/>
                  <a:pt x="19037" y="9781"/>
                </a:cubicBezTo>
                <a:cubicBezTo>
                  <a:pt x="19056" y="9781"/>
                  <a:pt x="19065" y="9765"/>
                  <a:pt x="19074" y="9750"/>
                </a:cubicBezTo>
                <a:cubicBezTo>
                  <a:pt x="19083" y="9750"/>
                  <a:pt x="19083" y="9750"/>
                  <a:pt x="19092" y="9750"/>
                </a:cubicBezTo>
                <a:cubicBezTo>
                  <a:pt x="19101" y="9765"/>
                  <a:pt x="19111" y="9750"/>
                  <a:pt x="19111" y="9734"/>
                </a:cubicBezTo>
                <a:cubicBezTo>
                  <a:pt x="19120" y="9719"/>
                  <a:pt x="19120" y="9672"/>
                  <a:pt x="19138" y="9657"/>
                </a:cubicBezTo>
                <a:cubicBezTo>
                  <a:pt x="19138" y="9657"/>
                  <a:pt x="19138" y="9657"/>
                  <a:pt x="19138" y="9641"/>
                </a:cubicBezTo>
                <a:cubicBezTo>
                  <a:pt x="19138" y="9657"/>
                  <a:pt x="19147" y="9657"/>
                  <a:pt x="19147" y="9657"/>
                </a:cubicBezTo>
                <a:cubicBezTo>
                  <a:pt x="19147" y="9672"/>
                  <a:pt x="19147" y="9688"/>
                  <a:pt x="19147" y="9703"/>
                </a:cubicBezTo>
                <a:cubicBezTo>
                  <a:pt x="19156" y="9703"/>
                  <a:pt x="19165" y="9719"/>
                  <a:pt x="19165" y="9719"/>
                </a:cubicBezTo>
                <a:cubicBezTo>
                  <a:pt x="19202" y="9688"/>
                  <a:pt x="19220" y="9610"/>
                  <a:pt x="19202" y="9563"/>
                </a:cubicBezTo>
                <a:cubicBezTo>
                  <a:pt x="19193" y="9517"/>
                  <a:pt x="19184" y="9486"/>
                  <a:pt x="19184" y="9439"/>
                </a:cubicBezTo>
                <a:cubicBezTo>
                  <a:pt x="19193" y="9361"/>
                  <a:pt x="19184" y="9299"/>
                  <a:pt x="19165" y="9237"/>
                </a:cubicBezTo>
                <a:cubicBezTo>
                  <a:pt x="19165" y="9222"/>
                  <a:pt x="19165" y="9190"/>
                  <a:pt x="19184" y="9175"/>
                </a:cubicBezTo>
                <a:cubicBezTo>
                  <a:pt x="19193" y="9159"/>
                  <a:pt x="19202" y="9144"/>
                  <a:pt x="19193" y="9113"/>
                </a:cubicBezTo>
                <a:cubicBezTo>
                  <a:pt x="19193" y="9097"/>
                  <a:pt x="19193" y="9082"/>
                  <a:pt x="19193" y="9051"/>
                </a:cubicBezTo>
                <a:cubicBezTo>
                  <a:pt x="19193" y="8988"/>
                  <a:pt x="19184" y="8926"/>
                  <a:pt x="19165" y="8864"/>
                </a:cubicBezTo>
                <a:cubicBezTo>
                  <a:pt x="19147" y="8786"/>
                  <a:pt x="19111" y="8740"/>
                  <a:pt x="19092" y="8662"/>
                </a:cubicBezTo>
                <a:cubicBezTo>
                  <a:pt x="19092" y="8647"/>
                  <a:pt x="19074" y="8647"/>
                  <a:pt x="19065" y="8662"/>
                </a:cubicBezTo>
                <a:cubicBezTo>
                  <a:pt x="19037" y="8709"/>
                  <a:pt x="19019" y="8771"/>
                  <a:pt x="19028" y="8849"/>
                </a:cubicBezTo>
                <a:cubicBezTo>
                  <a:pt x="19028" y="8880"/>
                  <a:pt x="19019" y="8926"/>
                  <a:pt x="19046" y="8942"/>
                </a:cubicBezTo>
                <a:cubicBezTo>
                  <a:pt x="19046" y="8957"/>
                  <a:pt x="19056" y="8957"/>
                  <a:pt x="19056" y="8973"/>
                </a:cubicBezTo>
                <a:cubicBezTo>
                  <a:pt x="19056" y="9066"/>
                  <a:pt x="19065" y="9175"/>
                  <a:pt x="19028" y="9268"/>
                </a:cubicBezTo>
                <a:cubicBezTo>
                  <a:pt x="19019" y="9268"/>
                  <a:pt x="19019" y="9299"/>
                  <a:pt x="19019" y="9315"/>
                </a:cubicBezTo>
                <a:cubicBezTo>
                  <a:pt x="19010" y="9377"/>
                  <a:pt x="18982" y="9408"/>
                  <a:pt x="18955" y="9424"/>
                </a:cubicBezTo>
                <a:cubicBezTo>
                  <a:pt x="18946" y="9424"/>
                  <a:pt x="18937" y="9408"/>
                  <a:pt x="18937" y="9408"/>
                </a:cubicBezTo>
                <a:cubicBezTo>
                  <a:pt x="18937" y="9392"/>
                  <a:pt x="18937" y="9377"/>
                  <a:pt x="18927" y="9377"/>
                </a:cubicBezTo>
                <a:cubicBezTo>
                  <a:pt x="18927" y="9346"/>
                  <a:pt x="18927" y="9346"/>
                  <a:pt x="18918" y="9346"/>
                </a:cubicBezTo>
                <a:cubicBezTo>
                  <a:pt x="18909" y="9346"/>
                  <a:pt x="18909" y="9361"/>
                  <a:pt x="18900" y="9377"/>
                </a:cubicBezTo>
                <a:cubicBezTo>
                  <a:pt x="18891" y="9392"/>
                  <a:pt x="18900" y="9408"/>
                  <a:pt x="18900" y="9424"/>
                </a:cubicBezTo>
                <a:cubicBezTo>
                  <a:pt x="18900" y="9439"/>
                  <a:pt x="18900" y="9455"/>
                  <a:pt x="18900" y="9470"/>
                </a:cubicBezTo>
                <a:cubicBezTo>
                  <a:pt x="18882" y="9517"/>
                  <a:pt x="18882" y="9563"/>
                  <a:pt x="18873" y="9610"/>
                </a:cubicBezTo>
                <a:cubicBezTo>
                  <a:pt x="18873" y="9626"/>
                  <a:pt x="18863" y="9626"/>
                  <a:pt x="18863" y="9626"/>
                </a:cubicBezTo>
                <a:cubicBezTo>
                  <a:pt x="18836" y="9626"/>
                  <a:pt x="18818" y="9626"/>
                  <a:pt x="18799" y="9641"/>
                </a:cubicBezTo>
                <a:cubicBezTo>
                  <a:pt x="18772" y="9657"/>
                  <a:pt x="18744" y="9657"/>
                  <a:pt x="18717" y="9672"/>
                </a:cubicBezTo>
                <a:cubicBezTo>
                  <a:pt x="18708" y="9672"/>
                  <a:pt x="18699" y="9688"/>
                  <a:pt x="18689" y="9703"/>
                </a:cubicBezTo>
                <a:cubicBezTo>
                  <a:pt x="18662" y="9765"/>
                  <a:pt x="18635" y="9812"/>
                  <a:pt x="18598" y="9859"/>
                </a:cubicBezTo>
                <a:cubicBezTo>
                  <a:pt x="18598" y="9874"/>
                  <a:pt x="18598" y="9890"/>
                  <a:pt x="18598" y="9905"/>
                </a:cubicBezTo>
                <a:cubicBezTo>
                  <a:pt x="18598" y="9921"/>
                  <a:pt x="18598" y="9921"/>
                  <a:pt x="18589" y="9936"/>
                </a:cubicBezTo>
                <a:cubicBezTo>
                  <a:pt x="18580" y="9967"/>
                  <a:pt x="18561" y="9983"/>
                  <a:pt x="18552" y="10014"/>
                </a:cubicBezTo>
                <a:cubicBezTo>
                  <a:pt x="18543" y="10030"/>
                  <a:pt x="18534" y="10045"/>
                  <a:pt x="18543" y="10076"/>
                </a:cubicBezTo>
                <a:cubicBezTo>
                  <a:pt x="18543" y="10092"/>
                  <a:pt x="18543" y="10107"/>
                  <a:pt x="18561" y="10123"/>
                </a:cubicBezTo>
                <a:cubicBezTo>
                  <a:pt x="18552" y="10138"/>
                  <a:pt x="18552" y="10138"/>
                  <a:pt x="18552" y="10138"/>
                </a:cubicBezTo>
                <a:cubicBezTo>
                  <a:pt x="18552" y="10138"/>
                  <a:pt x="18561" y="10138"/>
                  <a:pt x="18561" y="10138"/>
                </a:cubicBezTo>
                <a:cubicBezTo>
                  <a:pt x="18561" y="10138"/>
                  <a:pt x="18561" y="10138"/>
                  <a:pt x="18561" y="10123"/>
                </a:cubicBezTo>
                <a:cubicBezTo>
                  <a:pt x="18561" y="10123"/>
                  <a:pt x="18561" y="10123"/>
                  <a:pt x="18561" y="10123"/>
                </a:cubicBezTo>
                <a:cubicBezTo>
                  <a:pt x="18571" y="10123"/>
                  <a:pt x="18580" y="10123"/>
                  <a:pt x="18580" y="10138"/>
                </a:cubicBezTo>
                <a:cubicBezTo>
                  <a:pt x="18580" y="10154"/>
                  <a:pt x="18580" y="10169"/>
                  <a:pt x="18571" y="10185"/>
                </a:cubicBezTo>
                <a:cubicBezTo>
                  <a:pt x="18571" y="10185"/>
                  <a:pt x="18571" y="10185"/>
                  <a:pt x="18571" y="10185"/>
                </a:cubicBezTo>
                <a:cubicBezTo>
                  <a:pt x="18571" y="10185"/>
                  <a:pt x="18571" y="10185"/>
                  <a:pt x="18571" y="10185"/>
                </a:cubicBezTo>
                <a:cubicBezTo>
                  <a:pt x="18571" y="10185"/>
                  <a:pt x="18571" y="10185"/>
                  <a:pt x="18571" y="10185"/>
                </a:cubicBezTo>
                <a:cubicBezTo>
                  <a:pt x="18589" y="10232"/>
                  <a:pt x="18598" y="10278"/>
                  <a:pt x="18607" y="10325"/>
                </a:cubicBezTo>
                <a:cubicBezTo>
                  <a:pt x="18607" y="10356"/>
                  <a:pt x="18644" y="10371"/>
                  <a:pt x="18653" y="10356"/>
                </a:cubicBezTo>
                <a:close/>
                <a:moveTo>
                  <a:pt x="19074" y="8709"/>
                </a:moveTo>
                <a:cubicBezTo>
                  <a:pt x="19074" y="8709"/>
                  <a:pt x="19074" y="8709"/>
                  <a:pt x="19074" y="8709"/>
                </a:cubicBezTo>
                <a:cubicBezTo>
                  <a:pt x="19074" y="8724"/>
                  <a:pt x="19074" y="8724"/>
                  <a:pt x="19074" y="8724"/>
                </a:cubicBezTo>
                <a:cubicBezTo>
                  <a:pt x="19065" y="8724"/>
                  <a:pt x="19065" y="8724"/>
                  <a:pt x="19065" y="8724"/>
                </a:cubicBezTo>
                <a:lnTo>
                  <a:pt x="19074" y="8709"/>
                </a:lnTo>
                <a:close/>
                <a:moveTo>
                  <a:pt x="6141" y="1529"/>
                </a:moveTo>
                <a:cubicBezTo>
                  <a:pt x="6141" y="1545"/>
                  <a:pt x="6160" y="1545"/>
                  <a:pt x="6169" y="1545"/>
                </a:cubicBezTo>
                <a:cubicBezTo>
                  <a:pt x="6187" y="1545"/>
                  <a:pt x="6205" y="1545"/>
                  <a:pt x="6224" y="1560"/>
                </a:cubicBezTo>
                <a:cubicBezTo>
                  <a:pt x="6233" y="1576"/>
                  <a:pt x="6242" y="1576"/>
                  <a:pt x="6251" y="1560"/>
                </a:cubicBezTo>
                <a:cubicBezTo>
                  <a:pt x="6260" y="1545"/>
                  <a:pt x="6260" y="1529"/>
                  <a:pt x="6269" y="1529"/>
                </a:cubicBezTo>
                <a:cubicBezTo>
                  <a:pt x="6269" y="1529"/>
                  <a:pt x="6269" y="1529"/>
                  <a:pt x="6269" y="1529"/>
                </a:cubicBezTo>
                <a:cubicBezTo>
                  <a:pt x="6269" y="1529"/>
                  <a:pt x="6269" y="1529"/>
                  <a:pt x="6269" y="1529"/>
                </a:cubicBezTo>
                <a:cubicBezTo>
                  <a:pt x="6269" y="1529"/>
                  <a:pt x="6269" y="1529"/>
                  <a:pt x="6269" y="1529"/>
                </a:cubicBezTo>
                <a:cubicBezTo>
                  <a:pt x="6288" y="1514"/>
                  <a:pt x="6306" y="1498"/>
                  <a:pt x="6324" y="1467"/>
                </a:cubicBezTo>
                <a:cubicBezTo>
                  <a:pt x="6334" y="1452"/>
                  <a:pt x="6352" y="1436"/>
                  <a:pt x="6370" y="1421"/>
                </a:cubicBezTo>
                <a:cubicBezTo>
                  <a:pt x="6370" y="1405"/>
                  <a:pt x="6379" y="1390"/>
                  <a:pt x="6379" y="1374"/>
                </a:cubicBezTo>
                <a:cubicBezTo>
                  <a:pt x="6388" y="1343"/>
                  <a:pt x="6398" y="1343"/>
                  <a:pt x="6416" y="1343"/>
                </a:cubicBezTo>
                <a:cubicBezTo>
                  <a:pt x="6416" y="1343"/>
                  <a:pt x="6416" y="1343"/>
                  <a:pt x="6416" y="1343"/>
                </a:cubicBezTo>
                <a:cubicBezTo>
                  <a:pt x="6416" y="1343"/>
                  <a:pt x="6416" y="1343"/>
                  <a:pt x="6416" y="1343"/>
                </a:cubicBezTo>
                <a:cubicBezTo>
                  <a:pt x="6416" y="1327"/>
                  <a:pt x="6416" y="1327"/>
                  <a:pt x="6425" y="1343"/>
                </a:cubicBezTo>
                <a:cubicBezTo>
                  <a:pt x="6416" y="1343"/>
                  <a:pt x="6416" y="1343"/>
                  <a:pt x="6416" y="1343"/>
                </a:cubicBezTo>
                <a:cubicBezTo>
                  <a:pt x="6416" y="1374"/>
                  <a:pt x="6416" y="1374"/>
                  <a:pt x="6434" y="1390"/>
                </a:cubicBezTo>
                <a:cubicBezTo>
                  <a:pt x="6443" y="1390"/>
                  <a:pt x="6443" y="1390"/>
                  <a:pt x="6453" y="1390"/>
                </a:cubicBezTo>
                <a:cubicBezTo>
                  <a:pt x="6462" y="1358"/>
                  <a:pt x="6462" y="1327"/>
                  <a:pt x="6480" y="1312"/>
                </a:cubicBezTo>
                <a:cubicBezTo>
                  <a:pt x="6498" y="1281"/>
                  <a:pt x="6517" y="1265"/>
                  <a:pt x="6517" y="1234"/>
                </a:cubicBezTo>
                <a:cubicBezTo>
                  <a:pt x="6517" y="1188"/>
                  <a:pt x="6517" y="1141"/>
                  <a:pt x="6498" y="1110"/>
                </a:cubicBezTo>
                <a:cubicBezTo>
                  <a:pt x="6498" y="1094"/>
                  <a:pt x="6489" y="1094"/>
                  <a:pt x="6489" y="1079"/>
                </a:cubicBezTo>
                <a:cubicBezTo>
                  <a:pt x="6489" y="1079"/>
                  <a:pt x="6489" y="1063"/>
                  <a:pt x="6489" y="1048"/>
                </a:cubicBezTo>
                <a:cubicBezTo>
                  <a:pt x="6498" y="1017"/>
                  <a:pt x="6507" y="1001"/>
                  <a:pt x="6526" y="986"/>
                </a:cubicBezTo>
                <a:cubicBezTo>
                  <a:pt x="6526" y="954"/>
                  <a:pt x="6517" y="923"/>
                  <a:pt x="6526" y="892"/>
                </a:cubicBezTo>
                <a:cubicBezTo>
                  <a:pt x="6535" y="877"/>
                  <a:pt x="6535" y="846"/>
                  <a:pt x="6535" y="830"/>
                </a:cubicBezTo>
                <a:cubicBezTo>
                  <a:pt x="6535" y="799"/>
                  <a:pt x="6517" y="799"/>
                  <a:pt x="6507" y="768"/>
                </a:cubicBezTo>
                <a:cubicBezTo>
                  <a:pt x="6489" y="752"/>
                  <a:pt x="6480" y="737"/>
                  <a:pt x="6462" y="721"/>
                </a:cubicBezTo>
                <a:cubicBezTo>
                  <a:pt x="6462" y="721"/>
                  <a:pt x="6453" y="706"/>
                  <a:pt x="6453" y="690"/>
                </a:cubicBezTo>
                <a:cubicBezTo>
                  <a:pt x="6453" y="659"/>
                  <a:pt x="6453" y="628"/>
                  <a:pt x="6453" y="582"/>
                </a:cubicBezTo>
                <a:cubicBezTo>
                  <a:pt x="6462" y="550"/>
                  <a:pt x="6462" y="519"/>
                  <a:pt x="6462" y="488"/>
                </a:cubicBezTo>
                <a:cubicBezTo>
                  <a:pt x="6471" y="442"/>
                  <a:pt x="6453" y="411"/>
                  <a:pt x="6434" y="379"/>
                </a:cubicBezTo>
                <a:cubicBezTo>
                  <a:pt x="6416" y="348"/>
                  <a:pt x="6398" y="348"/>
                  <a:pt x="6379" y="348"/>
                </a:cubicBezTo>
                <a:cubicBezTo>
                  <a:pt x="6370" y="364"/>
                  <a:pt x="6361" y="379"/>
                  <a:pt x="6361" y="395"/>
                </a:cubicBezTo>
                <a:cubicBezTo>
                  <a:pt x="6361" y="411"/>
                  <a:pt x="6361" y="411"/>
                  <a:pt x="6370" y="426"/>
                </a:cubicBezTo>
                <a:cubicBezTo>
                  <a:pt x="6379" y="426"/>
                  <a:pt x="6388" y="442"/>
                  <a:pt x="6398" y="442"/>
                </a:cubicBezTo>
                <a:cubicBezTo>
                  <a:pt x="6407" y="442"/>
                  <a:pt x="6407" y="457"/>
                  <a:pt x="6407" y="473"/>
                </a:cubicBezTo>
                <a:cubicBezTo>
                  <a:pt x="6407" y="473"/>
                  <a:pt x="6398" y="473"/>
                  <a:pt x="6398" y="473"/>
                </a:cubicBezTo>
                <a:cubicBezTo>
                  <a:pt x="6388" y="473"/>
                  <a:pt x="6370" y="473"/>
                  <a:pt x="6361" y="473"/>
                </a:cubicBezTo>
                <a:cubicBezTo>
                  <a:pt x="6343" y="488"/>
                  <a:pt x="6334" y="488"/>
                  <a:pt x="6324" y="488"/>
                </a:cubicBezTo>
                <a:cubicBezTo>
                  <a:pt x="6306" y="504"/>
                  <a:pt x="6297" y="535"/>
                  <a:pt x="6297" y="566"/>
                </a:cubicBezTo>
                <a:cubicBezTo>
                  <a:pt x="6297" y="582"/>
                  <a:pt x="6306" y="597"/>
                  <a:pt x="6306" y="613"/>
                </a:cubicBezTo>
                <a:cubicBezTo>
                  <a:pt x="6306" y="613"/>
                  <a:pt x="6306" y="628"/>
                  <a:pt x="6306" y="628"/>
                </a:cubicBezTo>
                <a:cubicBezTo>
                  <a:pt x="6306" y="628"/>
                  <a:pt x="6297" y="628"/>
                  <a:pt x="6297" y="628"/>
                </a:cubicBezTo>
                <a:cubicBezTo>
                  <a:pt x="6288" y="613"/>
                  <a:pt x="6269" y="613"/>
                  <a:pt x="6260" y="628"/>
                </a:cubicBezTo>
                <a:cubicBezTo>
                  <a:pt x="6251" y="644"/>
                  <a:pt x="6233" y="659"/>
                  <a:pt x="6215" y="644"/>
                </a:cubicBezTo>
                <a:cubicBezTo>
                  <a:pt x="6196" y="644"/>
                  <a:pt x="6196" y="675"/>
                  <a:pt x="6196" y="690"/>
                </a:cubicBezTo>
                <a:cubicBezTo>
                  <a:pt x="6205" y="721"/>
                  <a:pt x="6205" y="737"/>
                  <a:pt x="6215" y="752"/>
                </a:cubicBezTo>
                <a:cubicBezTo>
                  <a:pt x="6224" y="768"/>
                  <a:pt x="6233" y="799"/>
                  <a:pt x="6233" y="815"/>
                </a:cubicBezTo>
                <a:cubicBezTo>
                  <a:pt x="6233" y="815"/>
                  <a:pt x="6242" y="815"/>
                  <a:pt x="6242" y="815"/>
                </a:cubicBezTo>
                <a:cubicBezTo>
                  <a:pt x="6242" y="815"/>
                  <a:pt x="6242" y="830"/>
                  <a:pt x="6242" y="830"/>
                </a:cubicBezTo>
                <a:cubicBezTo>
                  <a:pt x="6251" y="830"/>
                  <a:pt x="6251" y="830"/>
                  <a:pt x="6251" y="830"/>
                </a:cubicBezTo>
                <a:cubicBezTo>
                  <a:pt x="6251" y="830"/>
                  <a:pt x="6251" y="830"/>
                  <a:pt x="6242" y="830"/>
                </a:cubicBezTo>
                <a:cubicBezTo>
                  <a:pt x="6242" y="830"/>
                  <a:pt x="6242" y="830"/>
                  <a:pt x="6233" y="830"/>
                </a:cubicBezTo>
                <a:cubicBezTo>
                  <a:pt x="6233" y="830"/>
                  <a:pt x="6233" y="815"/>
                  <a:pt x="6233" y="815"/>
                </a:cubicBezTo>
                <a:cubicBezTo>
                  <a:pt x="6224" y="815"/>
                  <a:pt x="6205" y="799"/>
                  <a:pt x="6196" y="784"/>
                </a:cubicBezTo>
                <a:cubicBezTo>
                  <a:pt x="6187" y="784"/>
                  <a:pt x="6178" y="784"/>
                  <a:pt x="6178" y="799"/>
                </a:cubicBezTo>
                <a:cubicBezTo>
                  <a:pt x="6151" y="861"/>
                  <a:pt x="6141" y="954"/>
                  <a:pt x="6123" y="1017"/>
                </a:cubicBezTo>
                <a:cubicBezTo>
                  <a:pt x="6114" y="1048"/>
                  <a:pt x="6123" y="1079"/>
                  <a:pt x="6132" y="1094"/>
                </a:cubicBezTo>
                <a:cubicBezTo>
                  <a:pt x="6151" y="1110"/>
                  <a:pt x="6160" y="1125"/>
                  <a:pt x="6178" y="1125"/>
                </a:cubicBezTo>
                <a:cubicBezTo>
                  <a:pt x="6187" y="1125"/>
                  <a:pt x="6196" y="1125"/>
                  <a:pt x="6196" y="1141"/>
                </a:cubicBezTo>
                <a:cubicBezTo>
                  <a:pt x="6205" y="1141"/>
                  <a:pt x="6205" y="1156"/>
                  <a:pt x="6205" y="1172"/>
                </a:cubicBezTo>
                <a:cubicBezTo>
                  <a:pt x="6205" y="1172"/>
                  <a:pt x="6196" y="1188"/>
                  <a:pt x="6196" y="1188"/>
                </a:cubicBezTo>
                <a:cubicBezTo>
                  <a:pt x="6187" y="1188"/>
                  <a:pt x="6187" y="1188"/>
                  <a:pt x="6178" y="1188"/>
                </a:cubicBezTo>
                <a:cubicBezTo>
                  <a:pt x="6141" y="1172"/>
                  <a:pt x="6123" y="1188"/>
                  <a:pt x="6114" y="1250"/>
                </a:cubicBezTo>
                <a:cubicBezTo>
                  <a:pt x="6105" y="1296"/>
                  <a:pt x="6096" y="1327"/>
                  <a:pt x="6096" y="1374"/>
                </a:cubicBezTo>
                <a:cubicBezTo>
                  <a:pt x="6086" y="1452"/>
                  <a:pt x="6105" y="1498"/>
                  <a:pt x="6141" y="1529"/>
                </a:cubicBezTo>
                <a:close/>
                <a:moveTo>
                  <a:pt x="6370" y="1421"/>
                </a:moveTo>
                <a:cubicBezTo>
                  <a:pt x="6370" y="1421"/>
                  <a:pt x="6370" y="1421"/>
                  <a:pt x="6370" y="1421"/>
                </a:cubicBezTo>
                <a:cubicBezTo>
                  <a:pt x="6370" y="1421"/>
                  <a:pt x="6370" y="1421"/>
                  <a:pt x="6370" y="1421"/>
                </a:cubicBezTo>
                <a:cubicBezTo>
                  <a:pt x="6370" y="1421"/>
                  <a:pt x="6370" y="1421"/>
                  <a:pt x="6370" y="1421"/>
                </a:cubicBezTo>
                <a:cubicBezTo>
                  <a:pt x="6370" y="1421"/>
                  <a:pt x="6370" y="1421"/>
                  <a:pt x="6370" y="1421"/>
                </a:cubicBezTo>
                <a:close/>
                <a:moveTo>
                  <a:pt x="17225" y="14660"/>
                </a:moveTo>
                <a:cubicBezTo>
                  <a:pt x="17225" y="14660"/>
                  <a:pt x="17225" y="14660"/>
                  <a:pt x="17225" y="14660"/>
                </a:cubicBezTo>
                <a:cubicBezTo>
                  <a:pt x="17216" y="14645"/>
                  <a:pt x="17216" y="14629"/>
                  <a:pt x="17207" y="14629"/>
                </a:cubicBezTo>
                <a:cubicBezTo>
                  <a:pt x="17207" y="14614"/>
                  <a:pt x="17207" y="14614"/>
                  <a:pt x="17207" y="14614"/>
                </a:cubicBezTo>
                <a:cubicBezTo>
                  <a:pt x="17207" y="14614"/>
                  <a:pt x="17207" y="14614"/>
                  <a:pt x="17198" y="14598"/>
                </a:cubicBezTo>
                <a:cubicBezTo>
                  <a:pt x="17207" y="14598"/>
                  <a:pt x="17207" y="14598"/>
                  <a:pt x="17207" y="14598"/>
                </a:cubicBezTo>
                <a:cubicBezTo>
                  <a:pt x="17207" y="14598"/>
                  <a:pt x="17207" y="14614"/>
                  <a:pt x="17207" y="14614"/>
                </a:cubicBezTo>
                <a:cubicBezTo>
                  <a:pt x="17207" y="14614"/>
                  <a:pt x="17207" y="14614"/>
                  <a:pt x="17207" y="14629"/>
                </a:cubicBezTo>
                <a:cubicBezTo>
                  <a:pt x="17216" y="14629"/>
                  <a:pt x="17225" y="14645"/>
                  <a:pt x="17225" y="14645"/>
                </a:cubicBezTo>
                <a:cubicBezTo>
                  <a:pt x="17225" y="14660"/>
                  <a:pt x="17225" y="14660"/>
                  <a:pt x="17225" y="14660"/>
                </a:cubicBezTo>
                <a:cubicBezTo>
                  <a:pt x="17234" y="14660"/>
                  <a:pt x="17243" y="14660"/>
                  <a:pt x="17253" y="14660"/>
                </a:cubicBezTo>
                <a:cubicBezTo>
                  <a:pt x="17253" y="14660"/>
                  <a:pt x="17253" y="14660"/>
                  <a:pt x="17262" y="14660"/>
                </a:cubicBezTo>
                <a:cubicBezTo>
                  <a:pt x="17262" y="14660"/>
                  <a:pt x="17271" y="14645"/>
                  <a:pt x="17271" y="14629"/>
                </a:cubicBezTo>
                <a:cubicBezTo>
                  <a:pt x="17253" y="14583"/>
                  <a:pt x="17234" y="14552"/>
                  <a:pt x="17216" y="14505"/>
                </a:cubicBezTo>
                <a:cubicBezTo>
                  <a:pt x="17216" y="14505"/>
                  <a:pt x="17207" y="14505"/>
                  <a:pt x="17207" y="14505"/>
                </a:cubicBezTo>
                <a:cubicBezTo>
                  <a:pt x="17198" y="14505"/>
                  <a:pt x="17188" y="14505"/>
                  <a:pt x="17179" y="14520"/>
                </a:cubicBezTo>
                <a:cubicBezTo>
                  <a:pt x="17179" y="14536"/>
                  <a:pt x="17170" y="14536"/>
                  <a:pt x="17170" y="14552"/>
                </a:cubicBezTo>
                <a:cubicBezTo>
                  <a:pt x="17161" y="14567"/>
                  <a:pt x="17152" y="14567"/>
                  <a:pt x="17143" y="14536"/>
                </a:cubicBezTo>
                <a:cubicBezTo>
                  <a:pt x="17134" y="14520"/>
                  <a:pt x="17134" y="14489"/>
                  <a:pt x="17124" y="14474"/>
                </a:cubicBezTo>
                <a:cubicBezTo>
                  <a:pt x="17124" y="14458"/>
                  <a:pt x="17115" y="14443"/>
                  <a:pt x="17106" y="14427"/>
                </a:cubicBezTo>
                <a:cubicBezTo>
                  <a:pt x="17097" y="14427"/>
                  <a:pt x="17088" y="14427"/>
                  <a:pt x="17079" y="14412"/>
                </a:cubicBezTo>
                <a:cubicBezTo>
                  <a:pt x="17069" y="14412"/>
                  <a:pt x="17060" y="14396"/>
                  <a:pt x="17069" y="14396"/>
                </a:cubicBezTo>
                <a:cubicBezTo>
                  <a:pt x="17079" y="14381"/>
                  <a:pt x="17060" y="14350"/>
                  <a:pt x="17069" y="14318"/>
                </a:cubicBezTo>
                <a:cubicBezTo>
                  <a:pt x="17079" y="14318"/>
                  <a:pt x="17079" y="14303"/>
                  <a:pt x="17069" y="14287"/>
                </a:cubicBezTo>
                <a:cubicBezTo>
                  <a:pt x="17060" y="14256"/>
                  <a:pt x="17033" y="14241"/>
                  <a:pt x="17024" y="14194"/>
                </a:cubicBezTo>
                <a:cubicBezTo>
                  <a:pt x="17024" y="14179"/>
                  <a:pt x="17015" y="14179"/>
                  <a:pt x="17015" y="14163"/>
                </a:cubicBezTo>
                <a:cubicBezTo>
                  <a:pt x="16996" y="14163"/>
                  <a:pt x="16978" y="14148"/>
                  <a:pt x="16969" y="14132"/>
                </a:cubicBezTo>
                <a:cubicBezTo>
                  <a:pt x="16960" y="14132"/>
                  <a:pt x="16951" y="14116"/>
                  <a:pt x="16951" y="14116"/>
                </a:cubicBezTo>
                <a:cubicBezTo>
                  <a:pt x="16941" y="14085"/>
                  <a:pt x="16923" y="14070"/>
                  <a:pt x="16905" y="14054"/>
                </a:cubicBezTo>
                <a:cubicBezTo>
                  <a:pt x="16886" y="14023"/>
                  <a:pt x="16868" y="14008"/>
                  <a:pt x="16850" y="13992"/>
                </a:cubicBezTo>
                <a:cubicBezTo>
                  <a:pt x="16841" y="13992"/>
                  <a:pt x="16832" y="13977"/>
                  <a:pt x="16822" y="13961"/>
                </a:cubicBezTo>
                <a:cubicBezTo>
                  <a:pt x="16813" y="13930"/>
                  <a:pt x="16795" y="13899"/>
                  <a:pt x="16786" y="13883"/>
                </a:cubicBezTo>
                <a:cubicBezTo>
                  <a:pt x="16740" y="13852"/>
                  <a:pt x="16703" y="13790"/>
                  <a:pt x="16676" y="13712"/>
                </a:cubicBezTo>
                <a:cubicBezTo>
                  <a:pt x="16667" y="13697"/>
                  <a:pt x="16648" y="13681"/>
                  <a:pt x="16630" y="13681"/>
                </a:cubicBezTo>
                <a:cubicBezTo>
                  <a:pt x="16594" y="13681"/>
                  <a:pt x="16566" y="13666"/>
                  <a:pt x="16529" y="13650"/>
                </a:cubicBezTo>
                <a:cubicBezTo>
                  <a:pt x="16520" y="13635"/>
                  <a:pt x="16511" y="13650"/>
                  <a:pt x="16511" y="13650"/>
                </a:cubicBezTo>
                <a:cubicBezTo>
                  <a:pt x="16502" y="13650"/>
                  <a:pt x="16493" y="13681"/>
                  <a:pt x="16502" y="13697"/>
                </a:cubicBezTo>
                <a:cubicBezTo>
                  <a:pt x="16502" y="13712"/>
                  <a:pt x="16511" y="13744"/>
                  <a:pt x="16520" y="13759"/>
                </a:cubicBezTo>
                <a:cubicBezTo>
                  <a:pt x="16539" y="13806"/>
                  <a:pt x="16566" y="13837"/>
                  <a:pt x="16594" y="13868"/>
                </a:cubicBezTo>
                <a:cubicBezTo>
                  <a:pt x="16612" y="13883"/>
                  <a:pt x="16621" y="13899"/>
                  <a:pt x="16630" y="13930"/>
                </a:cubicBezTo>
                <a:cubicBezTo>
                  <a:pt x="16639" y="13946"/>
                  <a:pt x="16658" y="13961"/>
                  <a:pt x="16658" y="13992"/>
                </a:cubicBezTo>
                <a:cubicBezTo>
                  <a:pt x="16676" y="14039"/>
                  <a:pt x="16694" y="14070"/>
                  <a:pt x="16722" y="14116"/>
                </a:cubicBezTo>
                <a:cubicBezTo>
                  <a:pt x="16731" y="14116"/>
                  <a:pt x="16740" y="14132"/>
                  <a:pt x="16740" y="14148"/>
                </a:cubicBezTo>
                <a:cubicBezTo>
                  <a:pt x="16749" y="14179"/>
                  <a:pt x="16749" y="14210"/>
                  <a:pt x="16758" y="14241"/>
                </a:cubicBezTo>
                <a:cubicBezTo>
                  <a:pt x="16767" y="14256"/>
                  <a:pt x="16767" y="14272"/>
                  <a:pt x="16777" y="14287"/>
                </a:cubicBezTo>
                <a:cubicBezTo>
                  <a:pt x="16813" y="14334"/>
                  <a:pt x="16832" y="14396"/>
                  <a:pt x="16841" y="14458"/>
                </a:cubicBezTo>
                <a:cubicBezTo>
                  <a:pt x="16850" y="14489"/>
                  <a:pt x="16859" y="14520"/>
                  <a:pt x="16859" y="14552"/>
                </a:cubicBezTo>
                <a:cubicBezTo>
                  <a:pt x="16868" y="14583"/>
                  <a:pt x="16877" y="14598"/>
                  <a:pt x="16886" y="14629"/>
                </a:cubicBezTo>
                <a:cubicBezTo>
                  <a:pt x="16914" y="14676"/>
                  <a:pt x="16941" y="14707"/>
                  <a:pt x="16960" y="14754"/>
                </a:cubicBezTo>
                <a:cubicBezTo>
                  <a:pt x="16987" y="14800"/>
                  <a:pt x="17005" y="14831"/>
                  <a:pt x="17033" y="14878"/>
                </a:cubicBezTo>
                <a:cubicBezTo>
                  <a:pt x="17060" y="14893"/>
                  <a:pt x="17079" y="14925"/>
                  <a:pt x="17097" y="14956"/>
                </a:cubicBezTo>
                <a:cubicBezTo>
                  <a:pt x="17106" y="14971"/>
                  <a:pt x="17115" y="14971"/>
                  <a:pt x="17124" y="14971"/>
                </a:cubicBezTo>
                <a:cubicBezTo>
                  <a:pt x="17152" y="14971"/>
                  <a:pt x="17179" y="14956"/>
                  <a:pt x="17207" y="14971"/>
                </a:cubicBezTo>
                <a:cubicBezTo>
                  <a:pt x="17207" y="14925"/>
                  <a:pt x="17216" y="14878"/>
                  <a:pt x="17216" y="14816"/>
                </a:cubicBezTo>
                <a:cubicBezTo>
                  <a:pt x="17216" y="14769"/>
                  <a:pt x="17225" y="14707"/>
                  <a:pt x="17225" y="14660"/>
                </a:cubicBezTo>
                <a:close/>
                <a:moveTo>
                  <a:pt x="17207" y="14971"/>
                </a:moveTo>
                <a:cubicBezTo>
                  <a:pt x="17207" y="14971"/>
                  <a:pt x="17207" y="14971"/>
                  <a:pt x="17207" y="14987"/>
                </a:cubicBezTo>
                <a:cubicBezTo>
                  <a:pt x="17207" y="14987"/>
                  <a:pt x="17207" y="14987"/>
                  <a:pt x="17207" y="14987"/>
                </a:cubicBezTo>
                <a:cubicBezTo>
                  <a:pt x="17207" y="14971"/>
                  <a:pt x="17216" y="14971"/>
                  <a:pt x="17216" y="14971"/>
                </a:cubicBezTo>
                <a:cubicBezTo>
                  <a:pt x="17207" y="14971"/>
                  <a:pt x="17207" y="14971"/>
                  <a:pt x="17207" y="14971"/>
                </a:cubicBezTo>
                <a:close/>
                <a:moveTo>
                  <a:pt x="3917" y="2664"/>
                </a:moveTo>
                <a:cubicBezTo>
                  <a:pt x="3917" y="2695"/>
                  <a:pt x="3908" y="2742"/>
                  <a:pt x="3908" y="2773"/>
                </a:cubicBezTo>
                <a:cubicBezTo>
                  <a:pt x="3908" y="2788"/>
                  <a:pt x="3926" y="2804"/>
                  <a:pt x="3926" y="2804"/>
                </a:cubicBezTo>
                <a:cubicBezTo>
                  <a:pt x="3954" y="2804"/>
                  <a:pt x="3981" y="2788"/>
                  <a:pt x="4009" y="2757"/>
                </a:cubicBezTo>
                <a:cubicBezTo>
                  <a:pt x="4009" y="2757"/>
                  <a:pt x="4009" y="2757"/>
                  <a:pt x="4009" y="2757"/>
                </a:cubicBezTo>
                <a:cubicBezTo>
                  <a:pt x="4009" y="2742"/>
                  <a:pt x="4009" y="2742"/>
                  <a:pt x="4009" y="2742"/>
                </a:cubicBezTo>
                <a:cubicBezTo>
                  <a:pt x="4009" y="2757"/>
                  <a:pt x="4009" y="2757"/>
                  <a:pt x="4009" y="2757"/>
                </a:cubicBezTo>
                <a:cubicBezTo>
                  <a:pt x="4009" y="2757"/>
                  <a:pt x="4009" y="2757"/>
                  <a:pt x="4009" y="2757"/>
                </a:cubicBezTo>
                <a:cubicBezTo>
                  <a:pt x="4018" y="2773"/>
                  <a:pt x="4027" y="2788"/>
                  <a:pt x="4045" y="2788"/>
                </a:cubicBezTo>
                <a:cubicBezTo>
                  <a:pt x="4055" y="2788"/>
                  <a:pt x="4064" y="2788"/>
                  <a:pt x="4082" y="2773"/>
                </a:cubicBezTo>
                <a:cubicBezTo>
                  <a:pt x="4082" y="2757"/>
                  <a:pt x="4091" y="2742"/>
                  <a:pt x="4100" y="2726"/>
                </a:cubicBezTo>
                <a:cubicBezTo>
                  <a:pt x="4109" y="2710"/>
                  <a:pt x="4119" y="2679"/>
                  <a:pt x="4128" y="2664"/>
                </a:cubicBezTo>
                <a:cubicBezTo>
                  <a:pt x="4146" y="2633"/>
                  <a:pt x="4155" y="2602"/>
                  <a:pt x="4183" y="2602"/>
                </a:cubicBezTo>
                <a:cubicBezTo>
                  <a:pt x="4201" y="2602"/>
                  <a:pt x="4210" y="2586"/>
                  <a:pt x="4219" y="2571"/>
                </a:cubicBezTo>
                <a:cubicBezTo>
                  <a:pt x="4228" y="2555"/>
                  <a:pt x="4238" y="2539"/>
                  <a:pt x="4256" y="2524"/>
                </a:cubicBezTo>
                <a:cubicBezTo>
                  <a:pt x="4265" y="2508"/>
                  <a:pt x="4274" y="2493"/>
                  <a:pt x="4283" y="2493"/>
                </a:cubicBezTo>
                <a:cubicBezTo>
                  <a:pt x="4311" y="2493"/>
                  <a:pt x="4338" y="2477"/>
                  <a:pt x="4366" y="2462"/>
                </a:cubicBezTo>
                <a:cubicBezTo>
                  <a:pt x="4375" y="2446"/>
                  <a:pt x="4384" y="2446"/>
                  <a:pt x="4393" y="2446"/>
                </a:cubicBezTo>
                <a:cubicBezTo>
                  <a:pt x="4393" y="2462"/>
                  <a:pt x="4393" y="2462"/>
                  <a:pt x="4393" y="2462"/>
                </a:cubicBezTo>
                <a:cubicBezTo>
                  <a:pt x="4393" y="2462"/>
                  <a:pt x="4393" y="2462"/>
                  <a:pt x="4393" y="2462"/>
                </a:cubicBezTo>
                <a:cubicBezTo>
                  <a:pt x="4393" y="2446"/>
                  <a:pt x="4393" y="2446"/>
                  <a:pt x="4393" y="2446"/>
                </a:cubicBezTo>
                <a:cubicBezTo>
                  <a:pt x="4412" y="2431"/>
                  <a:pt x="4421" y="2431"/>
                  <a:pt x="4439" y="2431"/>
                </a:cubicBezTo>
                <a:cubicBezTo>
                  <a:pt x="4457" y="2431"/>
                  <a:pt x="4466" y="2431"/>
                  <a:pt x="4476" y="2431"/>
                </a:cubicBezTo>
                <a:cubicBezTo>
                  <a:pt x="4494" y="2400"/>
                  <a:pt x="4503" y="2400"/>
                  <a:pt x="4521" y="2400"/>
                </a:cubicBezTo>
                <a:cubicBezTo>
                  <a:pt x="4531" y="2322"/>
                  <a:pt x="4521" y="2260"/>
                  <a:pt x="4521" y="2182"/>
                </a:cubicBezTo>
                <a:cubicBezTo>
                  <a:pt x="4521" y="2151"/>
                  <a:pt x="4512" y="2120"/>
                  <a:pt x="4494" y="2089"/>
                </a:cubicBezTo>
                <a:cubicBezTo>
                  <a:pt x="4485" y="2073"/>
                  <a:pt x="4466" y="2073"/>
                  <a:pt x="4457" y="2073"/>
                </a:cubicBezTo>
                <a:cubicBezTo>
                  <a:pt x="4430" y="2073"/>
                  <a:pt x="4412" y="2058"/>
                  <a:pt x="4393" y="2027"/>
                </a:cubicBezTo>
                <a:cubicBezTo>
                  <a:pt x="4384" y="2011"/>
                  <a:pt x="4375" y="2011"/>
                  <a:pt x="4366" y="1996"/>
                </a:cubicBezTo>
                <a:cubicBezTo>
                  <a:pt x="4347" y="1933"/>
                  <a:pt x="4329" y="1933"/>
                  <a:pt x="4293" y="1933"/>
                </a:cubicBezTo>
                <a:cubicBezTo>
                  <a:pt x="4265" y="1949"/>
                  <a:pt x="4247" y="1933"/>
                  <a:pt x="4219" y="1933"/>
                </a:cubicBezTo>
                <a:cubicBezTo>
                  <a:pt x="4210" y="1933"/>
                  <a:pt x="4192" y="1949"/>
                  <a:pt x="4183" y="1949"/>
                </a:cubicBezTo>
                <a:cubicBezTo>
                  <a:pt x="4174" y="1949"/>
                  <a:pt x="4164" y="1965"/>
                  <a:pt x="4155" y="1980"/>
                </a:cubicBezTo>
                <a:cubicBezTo>
                  <a:pt x="4155" y="2011"/>
                  <a:pt x="4155" y="2042"/>
                  <a:pt x="4155" y="2058"/>
                </a:cubicBezTo>
                <a:cubicBezTo>
                  <a:pt x="4155" y="2089"/>
                  <a:pt x="4146" y="2120"/>
                  <a:pt x="4128" y="2135"/>
                </a:cubicBezTo>
                <a:cubicBezTo>
                  <a:pt x="4100" y="2167"/>
                  <a:pt x="4082" y="2198"/>
                  <a:pt x="4055" y="2229"/>
                </a:cubicBezTo>
                <a:cubicBezTo>
                  <a:pt x="4045" y="2260"/>
                  <a:pt x="4036" y="2275"/>
                  <a:pt x="4036" y="2306"/>
                </a:cubicBezTo>
                <a:cubicBezTo>
                  <a:pt x="4036" y="2306"/>
                  <a:pt x="4027" y="2322"/>
                  <a:pt x="4027" y="2322"/>
                </a:cubicBezTo>
                <a:cubicBezTo>
                  <a:pt x="3981" y="2369"/>
                  <a:pt x="3945" y="2431"/>
                  <a:pt x="3908" y="2477"/>
                </a:cubicBezTo>
                <a:cubicBezTo>
                  <a:pt x="3899" y="2493"/>
                  <a:pt x="3890" y="2508"/>
                  <a:pt x="3881" y="2524"/>
                </a:cubicBezTo>
                <a:cubicBezTo>
                  <a:pt x="3881" y="2539"/>
                  <a:pt x="3890" y="2555"/>
                  <a:pt x="3899" y="2571"/>
                </a:cubicBezTo>
                <a:cubicBezTo>
                  <a:pt x="3908" y="2602"/>
                  <a:pt x="3917" y="2633"/>
                  <a:pt x="3917" y="2664"/>
                </a:cubicBezTo>
                <a:close/>
                <a:moveTo>
                  <a:pt x="9802" y="6999"/>
                </a:moveTo>
                <a:cubicBezTo>
                  <a:pt x="9821" y="7030"/>
                  <a:pt x="9821" y="7062"/>
                  <a:pt x="9812" y="7108"/>
                </a:cubicBezTo>
                <a:cubicBezTo>
                  <a:pt x="9812" y="7124"/>
                  <a:pt x="9821" y="7124"/>
                  <a:pt x="9821" y="7139"/>
                </a:cubicBezTo>
                <a:cubicBezTo>
                  <a:pt x="9839" y="7155"/>
                  <a:pt x="9839" y="7170"/>
                  <a:pt x="9830" y="7186"/>
                </a:cubicBezTo>
                <a:cubicBezTo>
                  <a:pt x="9821" y="7201"/>
                  <a:pt x="9821" y="7201"/>
                  <a:pt x="9821" y="7217"/>
                </a:cubicBezTo>
                <a:cubicBezTo>
                  <a:pt x="9821" y="7232"/>
                  <a:pt x="9821" y="7232"/>
                  <a:pt x="9830" y="7232"/>
                </a:cubicBezTo>
                <a:cubicBezTo>
                  <a:pt x="9830" y="7248"/>
                  <a:pt x="9830" y="7248"/>
                  <a:pt x="9830" y="7264"/>
                </a:cubicBezTo>
                <a:cubicBezTo>
                  <a:pt x="9848" y="7295"/>
                  <a:pt x="9848" y="7295"/>
                  <a:pt x="9866" y="7264"/>
                </a:cubicBezTo>
                <a:cubicBezTo>
                  <a:pt x="9866" y="7264"/>
                  <a:pt x="9876" y="7264"/>
                  <a:pt x="9876" y="7248"/>
                </a:cubicBezTo>
                <a:cubicBezTo>
                  <a:pt x="9876" y="7264"/>
                  <a:pt x="9876" y="7264"/>
                  <a:pt x="9876" y="7279"/>
                </a:cubicBezTo>
                <a:cubicBezTo>
                  <a:pt x="9876" y="7295"/>
                  <a:pt x="9876" y="7326"/>
                  <a:pt x="9866" y="7341"/>
                </a:cubicBezTo>
                <a:cubicBezTo>
                  <a:pt x="9866" y="7372"/>
                  <a:pt x="9876" y="7388"/>
                  <a:pt x="9894" y="7388"/>
                </a:cubicBezTo>
                <a:cubicBezTo>
                  <a:pt x="9894" y="7388"/>
                  <a:pt x="9894" y="7388"/>
                  <a:pt x="9903" y="7388"/>
                </a:cubicBezTo>
                <a:cubicBezTo>
                  <a:pt x="9912" y="7388"/>
                  <a:pt x="9931" y="7388"/>
                  <a:pt x="9940" y="7388"/>
                </a:cubicBezTo>
                <a:cubicBezTo>
                  <a:pt x="9958" y="7403"/>
                  <a:pt x="9949" y="7434"/>
                  <a:pt x="9958" y="7450"/>
                </a:cubicBezTo>
                <a:cubicBezTo>
                  <a:pt x="9958" y="7466"/>
                  <a:pt x="9967" y="7481"/>
                  <a:pt x="9967" y="7481"/>
                </a:cubicBezTo>
                <a:cubicBezTo>
                  <a:pt x="9985" y="7497"/>
                  <a:pt x="9985" y="7512"/>
                  <a:pt x="9985" y="7543"/>
                </a:cubicBezTo>
                <a:cubicBezTo>
                  <a:pt x="9976" y="7605"/>
                  <a:pt x="9967" y="7621"/>
                  <a:pt x="9921" y="7605"/>
                </a:cubicBezTo>
                <a:cubicBezTo>
                  <a:pt x="9921" y="7605"/>
                  <a:pt x="9912" y="7605"/>
                  <a:pt x="9912" y="7605"/>
                </a:cubicBezTo>
                <a:cubicBezTo>
                  <a:pt x="9903" y="7605"/>
                  <a:pt x="9903" y="7605"/>
                  <a:pt x="9903" y="7621"/>
                </a:cubicBezTo>
                <a:cubicBezTo>
                  <a:pt x="9903" y="7652"/>
                  <a:pt x="9903" y="7699"/>
                  <a:pt x="9921" y="7730"/>
                </a:cubicBezTo>
                <a:cubicBezTo>
                  <a:pt x="9921" y="7730"/>
                  <a:pt x="9921" y="7761"/>
                  <a:pt x="9912" y="7776"/>
                </a:cubicBezTo>
                <a:cubicBezTo>
                  <a:pt x="9903" y="7776"/>
                  <a:pt x="9894" y="7792"/>
                  <a:pt x="9885" y="7807"/>
                </a:cubicBezTo>
                <a:cubicBezTo>
                  <a:pt x="9885" y="7807"/>
                  <a:pt x="9876" y="7823"/>
                  <a:pt x="9866" y="7823"/>
                </a:cubicBezTo>
                <a:cubicBezTo>
                  <a:pt x="9866" y="7838"/>
                  <a:pt x="9866" y="7854"/>
                  <a:pt x="9866" y="7854"/>
                </a:cubicBezTo>
                <a:cubicBezTo>
                  <a:pt x="9866" y="7854"/>
                  <a:pt x="9876" y="7870"/>
                  <a:pt x="9876" y="7870"/>
                </a:cubicBezTo>
                <a:cubicBezTo>
                  <a:pt x="9912" y="7885"/>
                  <a:pt x="9940" y="7901"/>
                  <a:pt x="9967" y="7932"/>
                </a:cubicBezTo>
                <a:cubicBezTo>
                  <a:pt x="9967" y="7932"/>
                  <a:pt x="9967" y="7932"/>
                  <a:pt x="9976" y="7932"/>
                </a:cubicBezTo>
                <a:cubicBezTo>
                  <a:pt x="9967" y="7932"/>
                  <a:pt x="9967" y="7947"/>
                  <a:pt x="9958" y="7947"/>
                </a:cubicBezTo>
                <a:cubicBezTo>
                  <a:pt x="9931" y="7932"/>
                  <a:pt x="9912" y="7947"/>
                  <a:pt x="9903" y="7994"/>
                </a:cubicBezTo>
                <a:cubicBezTo>
                  <a:pt x="9885" y="8040"/>
                  <a:pt x="9857" y="8072"/>
                  <a:pt x="9839" y="8103"/>
                </a:cubicBezTo>
                <a:cubicBezTo>
                  <a:pt x="9839" y="8103"/>
                  <a:pt x="9839" y="8118"/>
                  <a:pt x="9848" y="8118"/>
                </a:cubicBezTo>
                <a:cubicBezTo>
                  <a:pt x="9848" y="8118"/>
                  <a:pt x="9848" y="8118"/>
                  <a:pt x="9848" y="8118"/>
                </a:cubicBezTo>
                <a:cubicBezTo>
                  <a:pt x="9857" y="8118"/>
                  <a:pt x="9866" y="8118"/>
                  <a:pt x="9876" y="8118"/>
                </a:cubicBezTo>
                <a:cubicBezTo>
                  <a:pt x="9885" y="8103"/>
                  <a:pt x="9903" y="8087"/>
                  <a:pt x="9912" y="8103"/>
                </a:cubicBezTo>
                <a:cubicBezTo>
                  <a:pt x="9940" y="8103"/>
                  <a:pt x="9958" y="8087"/>
                  <a:pt x="9976" y="8056"/>
                </a:cubicBezTo>
                <a:cubicBezTo>
                  <a:pt x="9985" y="8040"/>
                  <a:pt x="9995" y="8040"/>
                  <a:pt x="10004" y="8040"/>
                </a:cubicBezTo>
                <a:cubicBezTo>
                  <a:pt x="10031" y="8040"/>
                  <a:pt x="10059" y="8040"/>
                  <a:pt x="10086" y="8040"/>
                </a:cubicBezTo>
                <a:cubicBezTo>
                  <a:pt x="10114" y="8025"/>
                  <a:pt x="10150" y="8009"/>
                  <a:pt x="10178" y="8009"/>
                </a:cubicBezTo>
                <a:cubicBezTo>
                  <a:pt x="10214" y="8009"/>
                  <a:pt x="10233" y="7978"/>
                  <a:pt x="10260" y="7947"/>
                </a:cubicBezTo>
                <a:cubicBezTo>
                  <a:pt x="10260" y="7932"/>
                  <a:pt x="10260" y="7916"/>
                  <a:pt x="10251" y="7901"/>
                </a:cubicBezTo>
                <a:cubicBezTo>
                  <a:pt x="10251" y="7901"/>
                  <a:pt x="10242" y="7901"/>
                  <a:pt x="10242" y="7901"/>
                </a:cubicBezTo>
                <a:cubicBezTo>
                  <a:pt x="10233" y="7885"/>
                  <a:pt x="10233" y="7870"/>
                  <a:pt x="10233" y="7870"/>
                </a:cubicBezTo>
                <a:cubicBezTo>
                  <a:pt x="10242" y="7838"/>
                  <a:pt x="10260" y="7807"/>
                  <a:pt x="10269" y="7776"/>
                </a:cubicBezTo>
                <a:cubicBezTo>
                  <a:pt x="10287" y="7730"/>
                  <a:pt x="10260" y="7668"/>
                  <a:pt x="10223" y="7652"/>
                </a:cubicBezTo>
                <a:cubicBezTo>
                  <a:pt x="10214" y="7652"/>
                  <a:pt x="10196"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36"/>
                  <a:pt x="10187" y="7621"/>
                  <a:pt x="10187" y="7605"/>
                </a:cubicBezTo>
                <a:cubicBezTo>
                  <a:pt x="10168" y="7574"/>
                  <a:pt x="10159" y="7528"/>
                  <a:pt x="10150" y="7481"/>
                </a:cubicBezTo>
                <a:cubicBezTo>
                  <a:pt x="10141" y="7466"/>
                  <a:pt x="10132" y="7434"/>
                  <a:pt x="10123" y="7419"/>
                </a:cubicBezTo>
                <a:cubicBezTo>
                  <a:pt x="10095" y="7403"/>
                  <a:pt x="10086" y="7372"/>
                  <a:pt x="10077" y="7326"/>
                </a:cubicBezTo>
                <a:cubicBezTo>
                  <a:pt x="10059" y="7248"/>
                  <a:pt x="10040" y="7201"/>
                  <a:pt x="10004" y="7186"/>
                </a:cubicBezTo>
                <a:cubicBezTo>
                  <a:pt x="9995" y="7186"/>
                  <a:pt x="9995" y="7170"/>
                  <a:pt x="9995" y="7170"/>
                </a:cubicBezTo>
                <a:cubicBezTo>
                  <a:pt x="10004" y="7139"/>
                  <a:pt x="10004" y="7124"/>
                  <a:pt x="10013" y="7108"/>
                </a:cubicBezTo>
                <a:cubicBezTo>
                  <a:pt x="10022" y="7062"/>
                  <a:pt x="10031" y="7015"/>
                  <a:pt x="10040" y="6984"/>
                </a:cubicBezTo>
                <a:cubicBezTo>
                  <a:pt x="10040" y="6953"/>
                  <a:pt x="10031" y="6937"/>
                  <a:pt x="10022" y="6922"/>
                </a:cubicBezTo>
                <a:cubicBezTo>
                  <a:pt x="10013" y="6922"/>
                  <a:pt x="10013" y="6922"/>
                  <a:pt x="10004" y="6922"/>
                </a:cubicBezTo>
                <a:cubicBezTo>
                  <a:pt x="9985" y="6922"/>
                  <a:pt x="9967" y="6922"/>
                  <a:pt x="9949" y="6922"/>
                </a:cubicBezTo>
                <a:cubicBezTo>
                  <a:pt x="9949" y="6922"/>
                  <a:pt x="9940" y="6906"/>
                  <a:pt x="9940" y="6906"/>
                </a:cubicBezTo>
                <a:cubicBezTo>
                  <a:pt x="9940" y="6906"/>
                  <a:pt x="9940" y="6906"/>
                  <a:pt x="9940" y="6891"/>
                </a:cubicBezTo>
                <a:cubicBezTo>
                  <a:pt x="9949" y="6875"/>
                  <a:pt x="9958" y="6859"/>
                  <a:pt x="9967" y="6828"/>
                </a:cubicBezTo>
                <a:cubicBezTo>
                  <a:pt x="9976" y="6828"/>
                  <a:pt x="9976" y="6813"/>
                  <a:pt x="9976" y="6813"/>
                </a:cubicBezTo>
                <a:cubicBezTo>
                  <a:pt x="9976" y="6797"/>
                  <a:pt x="9967" y="6782"/>
                  <a:pt x="9958" y="6782"/>
                </a:cubicBezTo>
                <a:cubicBezTo>
                  <a:pt x="9931" y="6782"/>
                  <a:pt x="9912" y="6782"/>
                  <a:pt x="9894" y="6797"/>
                </a:cubicBezTo>
                <a:cubicBezTo>
                  <a:pt x="9876" y="6797"/>
                  <a:pt x="9876" y="6797"/>
                  <a:pt x="9866" y="6828"/>
                </a:cubicBezTo>
                <a:cubicBezTo>
                  <a:pt x="9857" y="6859"/>
                  <a:pt x="9839" y="6906"/>
                  <a:pt x="9830" y="6937"/>
                </a:cubicBezTo>
                <a:cubicBezTo>
                  <a:pt x="9830" y="6953"/>
                  <a:pt x="9821" y="6953"/>
                  <a:pt x="9812" y="6953"/>
                </a:cubicBezTo>
                <a:cubicBezTo>
                  <a:pt x="9793" y="6953"/>
                  <a:pt x="9784" y="6968"/>
                  <a:pt x="9802" y="6999"/>
                </a:cubicBezTo>
                <a:close/>
                <a:moveTo>
                  <a:pt x="10626" y="2198"/>
                </a:moveTo>
                <a:cubicBezTo>
                  <a:pt x="10626" y="2244"/>
                  <a:pt x="10644" y="2275"/>
                  <a:pt x="10654" y="2306"/>
                </a:cubicBezTo>
                <a:cubicBezTo>
                  <a:pt x="10663" y="2322"/>
                  <a:pt x="10681" y="2353"/>
                  <a:pt x="10681" y="2384"/>
                </a:cubicBezTo>
                <a:cubicBezTo>
                  <a:pt x="10699" y="2415"/>
                  <a:pt x="10718" y="2462"/>
                  <a:pt x="10745" y="2477"/>
                </a:cubicBezTo>
                <a:cubicBezTo>
                  <a:pt x="10745" y="2477"/>
                  <a:pt x="10745" y="2477"/>
                  <a:pt x="10745" y="2477"/>
                </a:cubicBezTo>
                <a:cubicBezTo>
                  <a:pt x="10745" y="2477"/>
                  <a:pt x="10745" y="2477"/>
                  <a:pt x="10745" y="2477"/>
                </a:cubicBezTo>
                <a:cubicBezTo>
                  <a:pt x="10754" y="2462"/>
                  <a:pt x="10763" y="2431"/>
                  <a:pt x="10773" y="2415"/>
                </a:cubicBezTo>
                <a:cubicBezTo>
                  <a:pt x="10782" y="2400"/>
                  <a:pt x="10782" y="2384"/>
                  <a:pt x="10782" y="2353"/>
                </a:cubicBezTo>
                <a:cubicBezTo>
                  <a:pt x="10782" y="2353"/>
                  <a:pt x="10791" y="2337"/>
                  <a:pt x="10791" y="2337"/>
                </a:cubicBezTo>
                <a:cubicBezTo>
                  <a:pt x="10800" y="2337"/>
                  <a:pt x="10800" y="2337"/>
                  <a:pt x="10800" y="2337"/>
                </a:cubicBezTo>
                <a:cubicBezTo>
                  <a:pt x="10809" y="2384"/>
                  <a:pt x="10827" y="2369"/>
                  <a:pt x="10846" y="2369"/>
                </a:cubicBezTo>
                <a:cubicBezTo>
                  <a:pt x="10846" y="2369"/>
                  <a:pt x="10846" y="2369"/>
                  <a:pt x="10846" y="2369"/>
                </a:cubicBezTo>
                <a:cubicBezTo>
                  <a:pt x="10855" y="2384"/>
                  <a:pt x="10855" y="2384"/>
                  <a:pt x="10846" y="2384"/>
                </a:cubicBezTo>
                <a:cubicBezTo>
                  <a:pt x="10827" y="2400"/>
                  <a:pt x="10818" y="2431"/>
                  <a:pt x="10800" y="2446"/>
                </a:cubicBezTo>
                <a:cubicBezTo>
                  <a:pt x="10791" y="2477"/>
                  <a:pt x="10773" y="2477"/>
                  <a:pt x="10745" y="2477"/>
                </a:cubicBezTo>
                <a:cubicBezTo>
                  <a:pt x="10745" y="2477"/>
                  <a:pt x="10745" y="2477"/>
                  <a:pt x="10745" y="2477"/>
                </a:cubicBezTo>
                <a:cubicBezTo>
                  <a:pt x="10745" y="2477"/>
                  <a:pt x="10745" y="2477"/>
                  <a:pt x="10745" y="2477"/>
                </a:cubicBezTo>
                <a:cubicBezTo>
                  <a:pt x="10745" y="2508"/>
                  <a:pt x="10745" y="2524"/>
                  <a:pt x="10745" y="2555"/>
                </a:cubicBezTo>
                <a:cubicBezTo>
                  <a:pt x="10745" y="2571"/>
                  <a:pt x="10754" y="2586"/>
                  <a:pt x="10763" y="2586"/>
                </a:cubicBezTo>
                <a:cubicBezTo>
                  <a:pt x="10773" y="2602"/>
                  <a:pt x="10791" y="2602"/>
                  <a:pt x="10791" y="2617"/>
                </a:cubicBezTo>
                <a:cubicBezTo>
                  <a:pt x="10791" y="2617"/>
                  <a:pt x="10791" y="2617"/>
                  <a:pt x="10791" y="2617"/>
                </a:cubicBezTo>
                <a:cubicBezTo>
                  <a:pt x="10791" y="2617"/>
                  <a:pt x="10800" y="2617"/>
                  <a:pt x="10800" y="2617"/>
                </a:cubicBezTo>
                <a:cubicBezTo>
                  <a:pt x="10800" y="2617"/>
                  <a:pt x="10809" y="2617"/>
                  <a:pt x="10818" y="2617"/>
                </a:cubicBezTo>
                <a:cubicBezTo>
                  <a:pt x="10827" y="2617"/>
                  <a:pt x="10827" y="2633"/>
                  <a:pt x="10818" y="2633"/>
                </a:cubicBezTo>
                <a:cubicBezTo>
                  <a:pt x="10818" y="2633"/>
                  <a:pt x="10818" y="2633"/>
                  <a:pt x="10809" y="2633"/>
                </a:cubicBezTo>
                <a:cubicBezTo>
                  <a:pt x="10809" y="2633"/>
                  <a:pt x="10800" y="2633"/>
                  <a:pt x="10800" y="2617"/>
                </a:cubicBezTo>
                <a:cubicBezTo>
                  <a:pt x="10791" y="2617"/>
                  <a:pt x="10791" y="2617"/>
                  <a:pt x="10791" y="2617"/>
                </a:cubicBezTo>
                <a:cubicBezTo>
                  <a:pt x="10791" y="2617"/>
                  <a:pt x="10791" y="2617"/>
                  <a:pt x="10791" y="2617"/>
                </a:cubicBezTo>
                <a:cubicBezTo>
                  <a:pt x="10782" y="2617"/>
                  <a:pt x="10773" y="2617"/>
                  <a:pt x="10763" y="2633"/>
                </a:cubicBezTo>
                <a:cubicBezTo>
                  <a:pt x="10763" y="2664"/>
                  <a:pt x="10763" y="2679"/>
                  <a:pt x="10763" y="2710"/>
                </a:cubicBezTo>
                <a:cubicBezTo>
                  <a:pt x="10791" y="2773"/>
                  <a:pt x="10818" y="2819"/>
                  <a:pt x="10864" y="2835"/>
                </a:cubicBezTo>
                <a:cubicBezTo>
                  <a:pt x="10864" y="2835"/>
                  <a:pt x="10864" y="2835"/>
                  <a:pt x="10864" y="2835"/>
                </a:cubicBezTo>
                <a:cubicBezTo>
                  <a:pt x="10864" y="2835"/>
                  <a:pt x="10864" y="2835"/>
                  <a:pt x="10864" y="2835"/>
                </a:cubicBezTo>
                <a:cubicBezTo>
                  <a:pt x="10864" y="2835"/>
                  <a:pt x="10864" y="2835"/>
                  <a:pt x="10864" y="2835"/>
                </a:cubicBezTo>
                <a:cubicBezTo>
                  <a:pt x="10864" y="2835"/>
                  <a:pt x="10864" y="2835"/>
                  <a:pt x="10864" y="2835"/>
                </a:cubicBezTo>
                <a:cubicBezTo>
                  <a:pt x="10855" y="2850"/>
                  <a:pt x="10855" y="2850"/>
                  <a:pt x="10855" y="2866"/>
                </a:cubicBezTo>
                <a:cubicBezTo>
                  <a:pt x="10864" y="2897"/>
                  <a:pt x="10873" y="2928"/>
                  <a:pt x="10892" y="2959"/>
                </a:cubicBezTo>
                <a:cubicBezTo>
                  <a:pt x="10901" y="2959"/>
                  <a:pt x="10919" y="2959"/>
                  <a:pt x="10919" y="2944"/>
                </a:cubicBezTo>
                <a:cubicBezTo>
                  <a:pt x="10928" y="2944"/>
                  <a:pt x="10928" y="2928"/>
                  <a:pt x="10928" y="2912"/>
                </a:cubicBezTo>
                <a:cubicBezTo>
                  <a:pt x="10928" y="2866"/>
                  <a:pt x="10937" y="2804"/>
                  <a:pt x="10937" y="2742"/>
                </a:cubicBezTo>
                <a:cubicBezTo>
                  <a:pt x="10937" y="2710"/>
                  <a:pt x="10946" y="2679"/>
                  <a:pt x="10956" y="2664"/>
                </a:cubicBezTo>
                <a:cubicBezTo>
                  <a:pt x="10965" y="2648"/>
                  <a:pt x="10974" y="2617"/>
                  <a:pt x="10974" y="2602"/>
                </a:cubicBezTo>
                <a:cubicBezTo>
                  <a:pt x="10965" y="2539"/>
                  <a:pt x="10992" y="2462"/>
                  <a:pt x="10992" y="2400"/>
                </a:cubicBezTo>
                <a:cubicBezTo>
                  <a:pt x="10992" y="2384"/>
                  <a:pt x="10992" y="2384"/>
                  <a:pt x="10992" y="2369"/>
                </a:cubicBezTo>
                <a:cubicBezTo>
                  <a:pt x="11001" y="2337"/>
                  <a:pt x="11011" y="2306"/>
                  <a:pt x="11029" y="2306"/>
                </a:cubicBezTo>
                <a:cubicBezTo>
                  <a:pt x="11029" y="2291"/>
                  <a:pt x="11038" y="2291"/>
                  <a:pt x="11038" y="2306"/>
                </a:cubicBezTo>
                <a:cubicBezTo>
                  <a:pt x="11038" y="2322"/>
                  <a:pt x="11038" y="2353"/>
                  <a:pt x="11038" y="2353"/>
                </a:cubicBezTo>
                <a:cubicBezTo>
                  <a:pt x="11056" y="2400"/>
                  <a:pt x="11065" y="2462"/>
                  <a:pt x="11075" y="2508"/>
                </a:cubicBezTo>
                <a:cubicBezTo>
                  <a:pt x="11084" y="2524"/>
                  <a:pt x="11084" y="2555"/>
                  <a:pt x="11084" y="2571"/>
                </a:cubicBezTo>
                <a:cubicBezTo>
                  <a:pt x="11075" y="2602"/>
                  <a:pt x="11075" y="2617"/>
                  <a:pt x="11075" y="2633"/>
                </a:cubicBezTo>
                <a:cubicBezTo>
                  <a:pt x="11065" y="2648"/>
                  <a:pt x="11084" y="2679"/>
                  <a:pt x="11093" y="2679"/>
                </a:cubicBezTo>
                <a:cubicBezTo>
                  <a:pt x="11102" y="2664"/>
                  <a:pt x="11120" y="2648"/>
                  <a:pt x="11129" y="2648"/>
                </a:cubicBezTo>
                <a:cubicBezTo>
                  <a:pt x="11139" y="2633"/>
                  <a:pt x="11139" y="2633"/>
                  <a:pt x="11148" y="2664"/>
                </a:cubicBezTo>
                <a:cubicBezTo>
                  <a:pt x="11148" y="2679"/>
                  <a:pt x="11148" y="2679"/>
                  <a:pt x="11148" y="2679"/>
                </a:cubicBezTo>
                <a:cubicBezTo>
                  <a:pt x="11157" y="2710"/>
                  <a:pt x="11166" y="2710"/>
                  <a:pt x="11175" y="2695"/>
                </a:cubicBezTo>
                <a:cubicBezTo>
                  <a:pt x="11203" y="2664"/>
                  <a:pt x="11221" y="2602"/>
                  <a:pt x="11230" y="2539"/>
                </a:cubicBezTo>
                <a:cubicBezTo>
                  <a:pt x="11230" y="2524"/>
                  <a:pt x="11221" y="2524"/>
                  <a:pt x="11221" y="2524"/>
                </a:cubicBezTo>
                <a:cubicBezTo>
                  <a:pt x="11212" y="2508"/>
                  <a:pt x="11212" y="2508"/>
                  <a:pt x="11203" y="2508"/>
                </a:cubicBezTo>
                <a:cubicBezTo>
                  <a:pt x="11175" y="2508"/>
                  <a:pt x="11166" y="2493"/>
                  <a:pt x="11166" y="2446"/>
                </a:cubicBezTo>
                <a:cubicBezTo>
                  <a:pt x="11166" y="2400"/>
                  <a:pt x="11157" y="2400"/>
                  <a:pt x="11129" y="2400"/>
                </a:cubicBezTo>
                <a:cubicBezTo>
                  <a:pt x="11111" y="2415"/>
                  <a:pt x="11111" y="2415"/>
                  <a:pt x="11120" y="2384"/>
                </a:cubicBezTo>
                <a:cubicBezTo>
                  <a:pt x="11120" y="2369"/>
                  <a:pt x="11120" y="2369"/>
                  <a:pt x="11120" y="2353"/>
                </a:cubicBezTo>
                <a:cubicBezTo>
                  <a:pt x="11120" y="2322"/>
                  <a:pt x="11120" y="2306"/>
                  <a:pt x="11102" y="2291"/>
                </a:cubicBezTo>
                <a:cubicBezTo>
                  <a:pt x="11093" y="2291"/>
                  <a:pt x="11075" y="2291"/>
                  <a:pt x="11065" y="2260"/>
                </a:cubicBezTo>
                <a:cubicBezTo>
                  <a:pt x="11056" y="2229"/>
                  <a:pt x="11038" y="2213"/>
                  <a:pt x="11029" y="2167"/>
                </a:cubicBezTo>
                <a:cubicBezTo>
                  <a:pt x="11029" y="2167"/>
                  <a:pt x="11020" y="2151"/>
                  <a:pt x="11020" y="2151"/>
                </a:cubicBezTo>
                <a:cubicBezTo>
                  <a:pt x="11011" y="2151"/>
                  <a:pt x="11001" y="2151"/>
                  <a:pt x="10992" y="2135"/>
                </a:cubicBezTo>
                <a:cubicBezTo>
                  <a:pt x="10965" y="2120"/>
                  <a:pt x="10946" y="2104"/>
                  <a:pt x="10946" y="2073"/>
                </a:cubicBezTo>
                <a:cubicBezTo>
                  <a:pt x="10937" y="2027"/>
                  <a:pt x="10928" y="1996"/>
                  <a:pt x="10910" y="1980"/>
                </a:cubicBezTo>
                <a:cubicBezTo>
                  <a:pt x="10901" y="1980"/>
                  <a:pt x="10901" y="1965"/>
                  <a:pt x="10892" y="1949"/>
                </a:cubicBezTo>
                <a:cubicBezTo>
                  <a:pt x="10882" y="1933"/>
                  <a:pt x="10873" y="1902"/>
                  <a:pt x="10855" y="1902"/>
                </a:cubicBezTo>
                <a:cubicBezTo>
                  <a:pt x="10846" y="1887"/>
                  <a:pt x="10837" y="1887"/>
                  <a:pt x="10827" y="1871"/>
                </a:cubicBezTo>
                <a:cubicBezTo>
                  <a:pt x="10818" y="1871"/>
                  <a:pt x="10809" y="1871"/>
                  <a:pt x="10809" y="1902"/>
                </a:cubicBezTo>
                <a:cubicBezTo>
                  <a:pt x="10800" y="1918"/>
                  <a:pt x="10800" y="1949"/>
                  <a:pt x="10800" y="1980"/>
                </a:cubicBezTo>
                <a:cubicBezTo>
                  <a:pt x="10800" y="1980"/>
                  <a:pt x="10800" y="1980"/>
                  <a:pt x="10800" y="1980"/>
                </a:cubicBezTo>
                <a:cubicBezTo>
                  <a:pt x="10800" y="1980"/>
                  <a:pt x="10800" y="1996"/>
                  <a:pt x="10800" y="1996"/>
                </a:cubicBezTo>
                <a:cubicBezTo>
                  <a:pt x="10809" y="2011"/>
                  <a:pt x="10809" y="2027"/>
                  <a:pt x="10809" y="2042"/>
                </a:cubicBezTo>
                <a:cubicBezTo>
                  <a:pt x="10809" y="2058"/>
                  <a:pt x="10809" y="2058"/>
                  <a:pt x="10809" y="2058"/>
                </a:cubicBezTo>
                <a:cubicBezTo>
                  <a:pt x="10800" y="2073"/>
                  <a:pt x="10800" y="2058"/>
                  <a:pt x="10800" y="2042"/>
                </a:cubicBezTo>
                <a:cubicBezTo>
                  <a:pt x="10800" y="2027"/>
                  <a:pt x="10800" y="2011"/>
                  <a:pt x="10800" y="1996"/>
                </a:cubicBezTo>
                <a:cubicBezTo>
                  <a:pt x="10800" y="1996"/>
                  <a:pt x="10800" y="1996"/>
                  <a:pt x="10791" y="1996"/>
                </a:cubicBezTo>
                <a:cubicBezTo>
                  <a:pt x="10800" y="1980"/>
                  <a:pt x="10800" y="1980"/>
                  <a:pt x="10800" y="1980"/>
                </a:cubicBezTo>
                <a:cubicBezTo>
                  <a:pt x="10791" y="1980"/>
                  <a:pt x="10782" y="1980"/>
                  <a:pt x="10782" y="1980"/>
                </a:cubicBezTo>
                <a:cubicBezTo>
                  <a:pt x="10763" y="1965"/>
                  <a:pt x="10745" y="1980"/>
                  <a:pt x="10727" y="1980"/>
                </a:cubicBezTo>
                <a:cubicBezTo>
                  <a:pt x="10727" y="1980"/>
                  <a:pt x="10727" y="1996"/>
                  <a:pt x="10727" y="1996"/>
                </a:cubicBezTo>
                <a:cubicBezTo>
                  <a:pt x="10727" y="1996"/>
                  <a:pt x="10727" y="1996"/>
                  <a:pt x="10727" y="1996"/>
                </a:cubicBezTo>
                <a:cubicBezTo>
                  <a:pt x="10727" y="1996"/>
                  <a:pt x="10727" y="2011"/>
                  <a:pt x="10727" y="2011"/>
                </a:cubicBezTo>
                <a:cubicBezTo>
                  <a:pt x="10727" y="2027"/>
                  <a:pt x="10727" y="2027"/>
                  <a:pt x="10718" y="2027"/>
                </a:cubicBezTo>
                <a:cubicBezTo>
                  <a:pt x="10718" y="2027"/>
                  <a:pt x="10718" y="2011"/>
                  <a:pt x="10708" y="2011"/>
                </a:cubicBezTo>
                <a:cubicBezTo>
                  <a:pt x="10708" y="2011"/>
                  <a:pt x="10708" y="1996"/>
                  <a:pt x="10718" y="1996"/>
                </a:cubicBezTo>
                <a:cubicBezTo>
                  <a:pt x="10718" y="1996"/>
                  <a:pt x="10727" y="1996"/>
                  <a:pt x="10727" y="1996"/>
                </a:cubicBezTo>
                <a:cubicBezTo>
                  <a:pt x="10727" y="1996"/>
                  <a:pt x="10727" y="1980"/>
                  <a:pt x="10727" y="1980"/>
                </a:cubicBezTo>
                <a:cubicBezTo>
                  <a:pt x="10727" y="1980"/>
                  <a:pt x="10727" y="1980"/>
                  <a:pt x="10727" y="1980"/>
                </a:cubicBezTo>
                <a:cubicBezTo>
                  <a:pt x="10727" y="1980"/>
                  <a:pt x="10727" y="1980"/>
                  <a:pt x="10727" y="1980"/>
                </a:cubicBezTo>
                <a:cubicBezTo>
                  <a:pt x="10727" y="1933"/>
                  <a:pt x="10718" y="1933"/>
                  <a:pt x="10699" y="1933"/>
                </a:cubicBezTo>
                <a:cubicBezTo>
                  <a:pt x="10681" y="1949"/>
                  <a:pt x="10654" y="1965"/>
                  <a:pt x="10635" y="1965"/>
                </a:cubicBezTo>
                <a:cubicBezTo>
                  <a:pt x="10617" y="1965"/>
                  <a:pt x="10608" y="1980"/>
                  <a:pt x="10608" y="1996"/>
                </a:cubicBezTo>
                <a:cubicBezTo>
                  <a:pt x="10608" y="2011"/>
                  <a:pt x="10599" y="2027"/>
                  <a:pt x="10599" y="2042"/>
                </a:cubicBezTo>
                <a:cubicBezTo>
                  <a:pt x="10589" y="2089"/>
                  <a:pt x="10589" y="2135"/>
                  <a:pt x="10617" y="2167"/>
                </a:cubicBezTo>
                <a:cubicBezTo>
                  <a:pt x="10626" y="2182"/>
                  <a:pt x="10626" y="2198"/>
                  <a:pt x="10626" y="2198"/>
                </a:cubicBezTo>
                <a:close/>
                <a:moveTo>
                  <a:pt x="10827" y="2586"/>
                </a:moveTo>
                <a:cubicBezTo>
                  <a:pt x="10818" y="2571"/>
                  <a:pt x="10818" y="2571"/>
                  <a:pt x="10818" y="2571"/>
                </a:cubicBezTo>
                <a:cubicBezTo>
                  <a:pt x="10827" y="2571"/>
                  <a:pt x="10827" y="2571"/>
                  <a:pt x="10827" y="2571"/>
                </a:cubicBezTo>
                <a:lnTo>
                  <a:pt x="10827" y="2586"/>
                </a:lnTo>
                <a:close/>
                <a:moveTo>
                  <a:pt x="10809" y="2151"/>
                </a:moveTo>
                <a:cubicBezTo>
                  <a:pt x="10809" y="2151"/>
                  <a:pt x="10809" y="2151"/>
                  <a:pt x="10809" y="2151"/>
                </a:cubicBezTo>
                <a:cubicBezTo>
                  <a:pt x="10809" y="2151"/>
                  <a:pt x="10809" y="2151"/>
                  <a:pt x="10809" y="2151"/>
                </a:cubicBezTo>
                <a:cubicBezTo>
                  <a:pt x="10809" y="2151"/>
                  <a:pt x="10809" y="2151"/>
                  <a:pt x="10809" y="2151"/>
                </a:cubicBezTo>
                <a:close/>
                <a:moveTo>
                  <a:pt x="6379" y="2477"/>
                </a:moveTo>
                <a:cubicBezTo>
                  <a:pt x="6370" y="2462"/>
                  <a:pt x="6361" y="2446"/>
                  <a:pt x="6361" y="2431"/>
                </a:cubicBezTo>
                <a:cubicBezTo>
                  <a:pt x="6352" y="2415"/>
                  <a:pt x="6334" y="2400"/>
                  <a:pt x="6315" y="2400"/>
                </a:cubicBezTo>
                <a:cubicBezTo>
                  <a:pt x="6297" y="2400"/>
                  <a:pt x="6269" y="2400"/>
                  <a:pt x="6251" y="2384"/>
                </a:cubicBezTo>
                <a:cubicBezTo>
                  <a:pt x="6242" y="2369"/>
                  <a:pt x="6233" y="2369"/>
                  <a:pt x="6224" y="2369"/>
                </a:cubicBezTo>
                <a:cubicBezTo>
                  <a:pt x="6196" y="2384"/>
                  <a:pt x="6160" y="2384"/>
                  <a:pt x="6123" y="2400"/>
                </a:cubicBezTo>
                <a:cubicBezTo>
                  <a:pt x="6105" y="2400"/>
                  <a:pt x="6086" y="2415"/>
                  <a:pt x="6068" y="2369"/>
                </a:cubicBezTo>
                <a:cubicBezTo>
                  <a:pt x="6068" y="2353"/>
                  <a:pt x="6050" y="2353"/>
                  <a:pt x="6041" y="2353"/>
                </a:cubicBezTo>
                <a:cubicBezTo>
                  <a:pt x="6013" y="2322"/>
                  <a:pt x="5986" y="2306"/>
                  <a:pt x="5977" y="2244"/>
                </a:cubicBezTo>
                <a:cubicBezTo>
                  <a:pt x="5967" y="2213"/>
                  <a:pt x="5958" y="2213"/>
                  <a:pt x="5949" y="2198"/>
                </a:cubicBezTo>
                <a:cubicBezTo>
                  <a:pt x="5940" y="2198"/>
                  <a:pt x="5940" y="2198"/>
                  <a:pt x="5949" y="2182"/>
                </a:cubicBezTo>
                <a:cubicBezTo>
                  <a:pt x="5958" y="2182"/>
                  <a:pt x="5958" y="2167"/>
                  <a:pt x="5967" y="2151"/>
                </a:cubicBezTo>
                <a:cubicBezTo>
                  <a:pt x="5967" y="2151"/>
                  <a:pt x="5967" y="2151"/>
                  <a:pt x="5967" y="2151"/>
                </a:cubicBezTo>
                <a:cubicBezTo>
                  <a:pt x="5967" y="2151"/>
                  <a:pt x="5967" y="2151"/>
                  <a:pt x="5967" y="2151"/>
                </a:cubicBezTo>
                <a:cubicBezTo>
                  <a:pt x="5967" y="2151"/>
                  <a:pt x="5967" y="2151"/>
                  <a:pt x="5967" y="2151"/>
                </a:cubicBezTo>
                <a:cubicBezTo>
                  <a:pt x="5967" y="2151"/>
                  <a:pt x="5967" y="2151"/>
                  <a:pt x="5967" y="2151"/>
                </a:cubicBezTo>
                <a:cubicBezTo>
                  <a:pt x="5986" y="2151"/>
                  <a:pt x="6004" y="2167"/>
                  <a:pt x="6013" y="2151"/>
                </a:cubicBezTo>
                <a:cubicBezTo>
                  <a:pt x="6022" y="2151"/>
                  <a:pt x="6032" y="2135"/>
                  <a:pt x="6022" y="2120"/>
                </a:cubicBezTo>
                <a:cubicBezTo>
                  <a:pt x="6022" y="2120"/>
                  <a:pt x="6022" y="2104"/>
                  <a:pt x="6013" y="2104"/>
                </a:cubicBezTo>
                <a:cubicBezTo>
                  <a:pt x="6004" y="2073"/>
                  <a:pt x="5995" y="2058"/>
                  <a:pt x="5995" y="2011"/>
                </a:cubicBezTo>
                <a:cubicBezTo>
                  <a:pt x="6004" y="1996"/>
                  <a:pt x="5986" y="1965"/>
                  <a:pt x="5967" y="1965"/>
                </a:cubicBezTo>
                <a:cubicBezTo>
                  <a:pt x="5958" y="1965"/>
                  <a:pt x="5940" y="1965"/>
                  <a:pt x="5931" y="1965"/>
                </a:cubicBezTo>
                <a:cubicBezTo>
                  <a:pt x="5922" y="1949"/>
                  <a:pt x="5913" y="1949"/>
                  <a:pt x="5903" y="1933"/>
                </a:cubicBezTo>
                <a:cubicBezTo>
                  <a:pt x="5903" y="1918"/>
                  <a:pt x="5903" y="1887"/>
                  <a:pt x="5894" y="1871"/>
                </a:cubicBezTo>
                <a:cubicBezTo>
                  <a:pt x="5894" y="1856"/>
                  <a:pt x="5894" y="1840"/>
                  <a:pt x="5885" y="1840"/>
                </a:cubicBezTo>
                <a:cubicBezTo>
                  <a:pt x="5867" y="1809"/>
                  <a:pt x="5848" y="1778"/>
                  <a:pt x="5821" y="1763"/>
                </a:cubicBezTo>
                <a:cubicBezTo>
                  <a:pt x="5803" y="1747"/>
                  <a:pt x="5784" y="1747"/>
                  <a:pt x="5766" y="1778"/>
                </a:cubicBezTo>
                <a:cubicBezTo>
                  <a:pt x="5757" y="1778"/>
                  <a:pt x="5748" y="1809"/>
                  <a:pt x="5748" y="1825"/>
                </a:cubicBezTo>
                <a:cubicBezTo>
                  <a:pt x="5757" y="1887"/>
                  <a:pt x="5766" y="1933"/>
                  <a:pt x="5766" y="1996"/>
                </a:cubicBezTo>
                <a:cubicBezTo>
                  <a:pt x="5766" y="1996"/>
                  <a:pt x="5775" y="2011"/>
                  <a:pt x="5775" y="2011"/>
                </a:cubicBezTo>
                <a:cubicBezTo>
                  <a:pt x="5803" y="2027"/>
                  <a:pt x="5821" y="2042"/>
                  <a:pt x="5839" y="2058"/>
                </a:cubicBezTo>
                <a:cubicBezTo>
                  <a:pt x="5867" y="2073"/>
                  <a:pt x="5867" y="2073"/>
                  <a:pt x="5867" y="2104"/>
                </a:cubicBezTo>
                <a:cubicBezTo>
                  <a:pt x="5867" y="2120"/>
                  <a:pt x="5867" y="2151"/>
                  <a:pt x="5867" y="2182"/>
                </a:cubicBezTo>
                <a:cubicBezTo>
                  <a:pt x="5867" y="2213"/>
                  <a:pt x="5858" y="2244"/>
                  <a:pt x="5839" y="2260"/>
                </a:cubicBezTo>
                <a:cubicBezTo>
                  <a:pt x="5830" y="2275"/>
                  <a:pt x="5821" y="2306"/>
                  <a:pt x="5812" y="2322"/>
                </a:cubicBezTo>
                <a:cubicBezTo>
                  <a:pt x="5784" y="2369"/>
                  <a:pt x="5784" y="2446"/>
                  <a:pt x="5784" y="2508"/>
                </a:cubicBezTo>
                <a:cubicBezTo>
                  <a:pt x="5784" y="2539"/>
                  <a:pt x="5821" y="2539"/>
                  <a:pt x="5830" y="2571"/>
                </a:cubicBezTo>
                <a:cubicBezTo>
                  <a:pt x="5830" y="2571"/>
                  <a:pt x="5839" y="2586"/>
                  <a:pt x="5839" y="2586"/>
                </a:cubicBezTo>
                <a:cubicBezTo>
                  <a:pt x="5858" y="2617"/>
                  <a:pt x="5876" y="2617"/>
                  <a:pt x="5894" y="2586"/>
                </a:cubicBezTo>
                <a:cubicBezTo>
                  <a:pt x="5903" y="2586"/>
                  <a:pt x="5903" y="2586"/>
                  <a:pt x="5913" y="2586"/>
                </a:cubicBezTo>
                <a:cubicBezTo>
                  <a:pt x="5922" y="2586"/>
                  <a:pt x="5922" y="2586"/>
                  <a:pt x="5922" y="2602"/>
                </a:cubicBezTo>
                <a:cubicBezTo>
                  <a:pt x="5922" y="2617"/>
                  <a:pt x="5913" y="2617"/>
                  <a:pt x="5913" y="2633"/>
                </a:cubicBezTo>
                <a:cubicBezTo>
                  <a:pt x="5922" y="2648"/>
                  <a:pt x="5931" y="2664"/>
                  <a:pt x="5940" y="2664"/>
                </a:cubicBezTo>
                <a:cubicBezTo>
                  <a:pt x="5967" y="2679"/>
                  <a:pt x="5986" y="2695"/>
                  <a:pt x="6013" y="2695"/>
                </a:cubicBezTo>
                <a:cubicBezTo>
                  <a:pt x="6068" y="2695"/>
                  <a:pt x="6114" y="2742"/>
                  <a:pt x="6169" y="2742"/>
                </a:cubicBezTo>
                <a:cubicBezTo>
                  <a:pt x="6178" y="2742"/>
                  <a:pt x="6187" y="2757"/>
                  <a:pt x="6196" y="2757"/>
                </a:cubicBezTo>
                <a:cubicBezTo>
                  <a:pt x="6215" y="2788"/>
                  <a:pt x="6233" y="2788"/>
                  <a:pt x="6251" y="2788"/>
                </a:cubicBezTo>
                <a:cubicBezTo>
                  <a:pt x="6269" y="2788"/>
                  <a:pt x="6288" y="2788"/>
                  <a:pt x="6306" y="2773"/>
                </a:cubicBezTo>
                <a:cubicBezTo>
                  <a:pt x="6306" y="2773"/>
                  <a:pt x="6315" y="2773"/>
                  <a:pt x="6324" y="2757"/>
                </a:cubicBezTo>
                <a:cubicBezTo>
                  <a:pt x="6334" y="2742"/>
                  <a:pt x="6352" y="2726"/>
                  <a:pt x="6370" y="2710"/>
                </a:cubicBezTo>
                <a:cubicBezTo>
                  <a:pt x="6379" y="2695"/>
                  <a:pt x="6379" y="2679"/>
                  <a:pt x="6379" y="2664"/>
                </a:cubicBezTo>
                <a:cubicBezTo>
                  <a:pt x="6379" y="2648"/>
                  <a:pt x="6388" y="2633"/>
                  <a:pt x="6388" y="2617"/>
                </a:cubicBezTo>
                <a:cubicBezTo>
                  <a:pt x="6416" y="2555"/>
                  <a:pt x="6407" y="2508"/>
                  <a:pt x="6379" y="2477"/>
                </a:cubicBezTo>
                <a:close/>
                <a:moveTo>
                  <a:pt x="5025" y="1887"/>
                </a:moveTo>
                <a:cubicBezTo>
                  <a:pt x="5006" y="1871"/>
                  <a:pt x="4979" y="1871"/>
                  <a:pt x="4961" y="1856"/>
                </a:cubicBezTo>
                <a:cubicBezTo>
                  <a:pt x="4952" y="1856"/>
                  <a:pt x="4952" y="1840"/>
                  <a:pt x="4952" y="1840"/>
                </a:cubicBezTo>
                <a:cubicBezTo>
                  <a:pt x="4970" y="1809"/>
                  <a:pt x="4952" y="1763"/>
                  <a:pt x="4952" y="1731"/>
                </a:cubicBezTo>
                <a:cubicBezTo>
                  <a:pt x="4952" y="1685"/>
                  <a:pt x="4952" y="1654"/>
                  <a:pt x="4952" y="1623"/>
                </a:cubicBezTo>
                <a:cubicBezTo>
                  <a:pt x="4952" y="1592"/>
                  <a:pt x="4933" y="1592"/>
                  <a:pt x="4915" y="1576"/>
                </a:cubicBezTo>
                <a:cubicBezTo>
                  <a:pt x="4906" y="1576"/>
                  <a:pt x="4906" y="1560"/>
                  <a:pt x="4906" y="1545"/>
                </a:cubicBezTo>
                <a:cubicBezTo>
                  <a:pt x="4906" y="1498"/>
                  <a:pt x="4897" y="1483"/>
                  <a:pt x="4878" y="1467"/>
                </a:cubicBezTo>
                <a:cubicBezTo>
                  <a:pt x="4860" y="1467"/>
                  <a:pt x="4842" y="1467"/>
                  <a:pt x="4833" y="1483"/>
                </a:cubicBezTo>
                <a:cubicBezTo>
                  <a:pt x="4805" y="1514"/>
                  <a:pt x="4778" y="1529"/>
                  <a:pt x="4759" y="1545"/>
                </a:cubicBezTo>
                <a:cubicBezTo>
                  <a:pt x="4750" y="1560"/>
                  <a:pt x="4750" y="1576"/>
                  <a:pt x="4741" y="1592"/>
                </a:cubicBezTo>
                <a:cubicBezTo>
                  <a:pt x="4741" y="1623"/>
                  <a:pt x="4732" y="1638"/>
                  <a:pt x="4714" y="1638"/>
                </a:cubicBezTo>
                <a:cubicBezTo>
                  <a:pt x="4704" y="1654"/>
                  <a:pt x="4695" y="1669"/>
                  <a:pt x="4686" y="1685"/>
                </a:cubicBezTo>
                <a:cubicBezTo>
                  <a:pt x="4677" y="1700"/>
                  <a:pt x="4677" y="1700"/>
                  <a:pt x="4686" y="1716"/>
                </a:cubicBezTo>
                <a:cubicBezTo>
                  <a:pt x="4695" y="1716"/>
                  <a:pt x="4704" y="1731"/>
                  <a:pt x="4714" y="1747"/>
                </a:cubicBezTo>
                <a:cubicBezTo>
                  <a:pt x="4714" y="1747"/>
                  <a:pt x="4723" y="1747"/>
                  <a:pt x="4714" y="1763"/>
                </a:cubicBezTo>
                <a:cubicBezTo>
                  <a:pt x="4714" y="1763"/>
                  <a:pt x="4714" y="1763"/>
                  <a:pt x="4704" y="1763"/>
                </a:cubicBezTo>
                <a:cubicBezTo>
                  <a:pt x="4686" y="1763"/>
                  <a:pt x="4668" y="1747"/>
                  <a:pt x="4649" y="1747"/>
                </a:cubicBezTo>
                <a:cubicBezTo>
                  <a:pt x="4631" y="1747"/>
                  <a:pt x="4622" y="1778"/>
                  <a:pt x="4613" y="1809"/>
                </a:cubicBezTo>
                <a:cubicBezTo>
                  <a:pt x="4613" y="1840"/>
                  <a:pt x="4613" y="1856"/>
                  <a:pt x="4622" y="1871"/>
                </a:cubicBezTo>
                <a:cubicBezTo>
                  <a:pt x="4640" y="1887"/>
                  <a:pt x="4649" y="1902"/>
                  <a:pt x="4659" y="1918"/>
                </a:cubicBezTo>
                <a:cubicBezTo>
                  <a:pt x="4686" y="1949"/>
                  <a:pt x="4714" y="1980"/>
                  <a:pt x="4741" y="1949"/>
                </a:cubicBezTo>
                <a:cubicBezTo>
                  <a:pt x="4750" y="1949"/>
                  <a:pt x="4759" y="1949"/>
                  <a:pt x="4759" y="1949"/>
                </a:cubicBezTo>
                <a:cubicBezTo>
                  <a:pt x="4778" y="1965"/>
                  <a:pt x="4796" y="1965"/>
                  <a:pt x="4823" y="1965"/>
                </a:cubicBezTo>
                <a:cubicBezTo>
                  <a:pt x="4823" y="1965"/>
                  <a:pt x="4823" y="1980"/>
                  <a:pt x="4823" y="1980"/>
                </a:cubicBezTo>
                <a:cubicBezTo>
                  <a:pt x="4823" y="1980"/>
                  <a:pt x="4823" y="1980"/>
                  <a:pt x="4823" y="1980"/>
                </a:cubicBezTo>
                <a:cubicBezTo>
                  <a:pt x="4787" y="1996"/>
                  <a:pt x="4750" y="1996"/>
                  <a:pt x="4714" y="2011"/>
                </a:cubicBezTo>
                <a:cubicBezTo>
                  <a:pt x="4704" y="2011"/>
                  <a:pt x="4695" y="2027"/>
                  <a:pt x="4695" y="2058"/>
                </a:cubicBezTo>
                <a:cubicBezTo>
                  <a:pt x="4695" y="2089"/>
                  <a:pt x="4704" y="2120"/>
                  <a:pt x="4723" y="2135"/>
                </a:cubicBezTo>
                <a:cubicBezTo>
                  <a:pt x="4732" y="2151"/>
                  <a:pt x="4741" y="2151"/>
                  <a:pt x="4759" y="2151"/>
                </a:cubicBezTo>
                <a:cubicBezTo>
                  <a:pt x="4768" y="2167"/>
                  <a:pt x="4787" y="2151"/>
                  <a:pt x="4805" y="2167"/>
                </a:cubicBezTo>
                <a:cubicBezTo>
                  <a:pt x="4833" y="2167"/>
                  <a:pt x="4860" y="2151"/>
                  <a:pt x="4887" y="2135"/>
                </a:cubicBezTo>
                <a:cubicBezTo>
                  <a:pt x="4897" y="2120"/>
                  <a:pt x="4906" y="2104"/>
                  <a:pt x="4915" y="2104"/>
                </a:cubicBezTo>
                <a:cubicBezTo>
                  <a:pt x="4942" y="2104"/>
                  <a:pt x="4961" y="2104"/>
                  <a:pt x="4988" y="2089"/>
                </a:cubicBezTo>
                <a:cubicBezTo>
                  <a:pt x="4988" y="2089"/>
                  <a:pt x="4997" y="2089"/>
                  <a:pt x="5006" y="2089"/>
                </a:cubicBezTo>
                <a:cubicBezTo>
                  <a:pt x="5016" y="2104"/>
                  <a:pt x="5034" y="2120"/>
                  <a:pt x="5052" y="2120"/>
                </a:cubicBezTo>
                <a:cubicBezTo>
                  <a:pt x="5071" y="2135"/>
                  <a:pt x="5080" y="2135"/>
                  <a:pt x="5089" y="2135"/>
                </a:cubicBezTo>
                <a:cubicBezTo>
                  <a:pt x="5098" y="2135"/>
                  <a:pt x="5116" y="2135"/>
                  <a:pt x="5125" y="2120"/>
                </a:cubicBezTo>
                <a:cubicBezTo>
                  <a:pt x="5144" y="2120"/>
                  <a:pt x="5153" y="2104"/>
                  <a:pt x="5162" y="2089"/>
                </a:cubicBezTo>
                <a:cubicBezTo>
                  <a:pt x="5189" y="2042"/>
                  <a:pt x="5208" y="2011"/>
                  <a:pt x="5235" y="1965"/>
                </a:cubicBezTo>
                <a:cubicBezTo>
                  <a:pt x="5244" y="1949"/>
                  <a:pt x="5254" y="1933"/>
                  <a:pt x="5254" y="1918"/>
                </a:cubicBezTo>
                <a:cubicBezTo>
                  <a:pt x="5263" y="1887"/>
                  <a:pt x="5254" y="1840"/>
                  <a:pt x="5235" y="1809"/>
                </a:cubicBezTo>
                <a:cubicBezTo>
                  <a:pt x="5235" y="1809"/>
                  <a:pt x="5226" y="1809"/>
                  <a:pt x="5217" y="1809"/>
                </a:cubicBezTo>
                <a:cubicBezTo>
                  <a:pt x="5208" y="1809"/>
                  <a:pt x="5199" y="1825"/>
                  <a:pt x="5199" y="1840"/>
                </a:cubicBezTo>
                <a:cubicBezTo>
                  <a:pt x="5189" y="1856"/>
                  <a:pt x="5189" y="1856"/>
                  <a:pt x="5180" y="1856"/>
                </a:cubicBezTo>
                <a:cubicBezTo>
                  <a:pt x="5171" y="1825"/>
                  <a:pt x="5153" y="1825"/>
                  <a:pt x="5162" y="1778"/>
                </a:cubicBezTo>
                <a:cubicBezTo>
                  <a:pt x="5153" y="1763"/>
                  <a:pt x="5144" y="1747"/>
                  <a:pt x="5153" y="1731"/>
                </a:cubicBezTo>
                <a:cubicBezTo>
                  <a:pt x="5162" y="1716"/>
                  <a:pt x="5171" y="1700"/>
                  <a:pt x="5171" y="1685"/>
                </a:cubicBezTo>
                <a:cubicBezTo>
                  <a:pt x="5162" y="1638"/>
                  <a:pt x="5171" y="1592"/>
                  <a:pt x="5180" y="1560"/>
                </a:cubicBezTo>
                <a:cubicBezTo>
                  <a:pt x="5189" y="1545"/>
                  <a:pt x="5180" y="1529"/>
                  <a:pt x="5171" y="1529"/>
                </a:cubicBezTo>
                <a:cubicBezTo>
                  <a:pt x="5171" y="1514"/>
                  <a:pt x="5153" y="1514"/>
                  <a:pt x="5144" y="1514"/>
                </a:cubicBezTo>
                <a:cubicBezTo>
                  <a:pt x="5125" y="1545"/>
                  <a:pt x="5107" y="1576"/>
                  <a:pt x="5080" y="1607"/>
                </a:cubicBezTo>
                <a:cubicBezTo>
                  <a:pt x="5071" y="1623"/>
                  <a:pt x="5071" y="1638"/>
                  <a:pt x="5071" y="1669"/>
                </a:cubicBezTo>
                <a:cubicBezTo>
                  <a:pt x="5071" y="1669"/>
                  <a:pt x="5071" y="1685"/>
                  <a:pt x="5071" y="1700"/>
                </a:cubicBezTo>
                <a:cubicBezTo>
                  <a:pt x="5080" y="1731"/>
                  <a:pt x="5071" y="1747"/>
                  <a:pt x="5061" y="1763"/>
                </a:cubicBezTo>
                <a:cubicBezTo>
                  <a:pt x="5052" y="1763"/>
                  <a:pt x="5052" y="1763"/>
                  <a:pt x="5052" y="1763"/>
                </a:cubicBezTo>
                <a:cubicBezTo>
                  <a:pt x="5034" y="1778"/>
                  <a:pt x="5034" y="1794"/>
                  <a:pt x="5043" y="1825"/>
                </a:cubicBezTo>
                <a:cubicBezTo>
                  <a:pt x="5043" y="1825"/>
                  <a:pt x="5043" y="1840"/>
                  <a:pt x="5043" y="1856"/>
                </a:cubicBezTo>
                <a:cubicBezTo>
                  <a:pt x="5052" y="1871"/>
                  <a:pt x="5034" y="1887"/>
                  <a:pt x="5025" y="1887"/>
                </a:cubicBezTo>
                <a:close/>
                <a:moveTo>
                  <a:pt x="21197" y="20208"/>
                </a:moveTo>
                <a:cubicBezTo>
                  <a:pt x="21188" y="20224"/>
                  <a:pt x="21170" y="20224"/>
                  <a:pt x="21161" y="20224"/>
                </a:cubicBezTo>
                <a:cubicBezTo>
                  <a:pt x="21142" y="20224"/>
                  <a:pt x="21152" y="20192"/>
                  <a:pt x="21142" y="20177"/>
                </a:cubicBezTo>
                <a:cubicBezTo>
                  <a:pt x="21142" y="20161"/>
                  <a:pt x="21142" y="20161"/>
                  <a:pt x="21133" y="20146"/>
                </a:cubicBezTo>
                <a:cubicBezTo>
                  <a:pt x="21133" y="20130"/>
                  <a:pt x="21115" y="20130"/>
                  <a:pt x="21106" y="20146"/>
                </a:cubicBezTo>
                <a:cubicBezTo>
                  <a:pt x="21106" y="20146"/>
                  <a:pt x="21097" y="20161"/>
                  <a:pt x="21087" y="20177"/>
                </a:cubicBezTo>
                <a:cubicBezTo>
                  <a:pt x="21078" y="20239"/>
                  <a:pt x="21051" y="20301"/>
                  <a:pt x="21014" y="20332"/>
                </a:cubicBezTo>
                <a:cubicBezTo>
                  <a:pt x="21005" y="20348"/>
                  <a:pt x="20996" y="20363"/>
                  <a:pt x="20996" y="20379"/>
                </a:cubicBezTo>
                <a:cubicBezTo>
                  <a:pt x="20987" y="20394"/>
                  <a:pt x="20978" y="20410"/>
                  <a:pt x="20978" y="20441"/>
                </a:cubicBezTo>
                <a:cubicBezTo>
                  <a:pt x="20959" y="20488"/>
                  <a:pt x="20941" y="20519"/>
                  <a:pt x="20914" y="20550"/>
                </a:cubicBezTo>
                <a:cubicBezTo>
                  <a:pt x="20886" y="20565"/>
                  <a:pt x="20859" y="20596"/>
                  <a:pt x="20822" y="20628"/>
                </a:cubicBezTo>
                <a:cubicBezTo>
                  <a:pt x="20804" y="20659"/>
                  <a:pt x="20785" y="20705"/>
                  <a:pt x="20749" y="20705"/>
                </a:cubicBezTo>
                <a:cubicBezTo>
                  <a:pt x="20740" y="20705"/>
                  <a:pt x="20740" y="20721"/>
                  <a:pt x="20731" y="20721"/>
                </a:cubicBezTo>
                <a:cubicBezTo>
                  <a:pt x="20694" y="20783"/>
                  <a:pt x="20648" y="20830"/>
                  <a:pt x="20621" y="20892"/>
                </a:cubicBezTo>
                <a:cubicBezTo>
                  <a:pt x="20584" y="20938"/>
                  <a:pt x="20566" y="21000"/>
                  <a:pt x="20547" y="21063"/>
                </a:cubicBezTo>
                <a:cubicBezTo>
                  <a:pt x="20547" y="21078"/>
                  <a:pt x="20557" y="21109"/>
                  <a:pt x="20566" y="21125"/>
                </a:cubicBezTo>
                <a:cubicBezTo>
                  <a:pt x="20593" y="21140"/>
                  <a:pt x="20612" y="21156"/>
                  <a:pt x="20630" y="21187"/>
                </a:cubicBezTo>
                <a:cubicBezTo>
                  <a:pt x="20630" y="21203"/>
                  <a:pt x="20639" y="21203"/>
                  <a:pt x="20639" y="21218"/>
                </a:cubicBezTo>
                <a:cubicBezTo>
                  <a:pt x="20657" y="21249"/>
                  <a:pt x="20685" y="21249"/>
                  <a:pt x="20703" y="21234"/>
                </a:cubicBezTo>
                <a:cubicBezTo>
                  <a:pt x="20749" y="21203"/>
                  <a:pt x="20776" y="21140"/>
                  <a:pt x="20813" y="21109"/>
                </a:cubicBezTo>
                <a:cubicBezTo>
                  <a:pt x="20822" y="21078"/>
                  <a:pt x="20831" y="21047"/>
                  <a:pt x="20849" y="21016"/>
                </a:cubicBezTo>
                <a:cubicBezTo>
                  <a:pt x="20849" y="21000"/>
                  <a:pt x="20859" y="20969"/>
                  <a:pt x="20868" y="20954"/>
                </a:cubicBezTo>
                <a:cubicBezTo>
                  <a:pt x="20886" y="20938"/>
                  <a:pt x="20895" y="20907"/>
                  <a:pt x="20904" y="20876"/>
                </a:cubicBezTo>
                <a:cubicBezTo>
                  <a:pt x="20932" y="20783"/>
                  <a:pt x="20923" y="20798"/>
                  <a:pt x="20978" y="20752"/>
                </a:cubicBezTo>
                <a:cubicBezTo>
                  <a:pt x="20996" y="20736"/>
                  <a:pt x="21005" y="20736"/>
                  <a:pt x="21023" y="20736"/>
                </a:cubicBezTo>
                <a:cubicBezTo>
                  <a:pt x="21042" y="20736"/>
                  <a:pt x="21051" y="20721"/>
                  <a:pt x="21051" y="20705"/>
                </a:cubicBezTo>
                <a:cubicBezTo>
                  <a:pt x="21042" y="20659"/>
                  <a:pt x="21051" y="20628"/>
                  <a:pt x="21078" y="20596"/>
                </a:cubicBezTo>
                <a:cubicBezTo>
                  <a:pt x="21087" y="20596"/>
                  <a:pt x="21097" y="20581"/>
                  <a:pt x="21097" y="20565"/>
                </a:cubicBezTo>
                <a:cubicBezTo>
                  <a:pt x="21124" y="20503"/>
                  <a:pt x="21161" y="20457"/>
                  <a:pt x="21188" y="20394"/>
                </a:cubicBezTo>
                <a:cubicBezTo>
                  <a:pt x="21197" y="20379"/>
                  <a:pt x="21197" y="20363"/>
                  <a:pt x="21206" y="20348"/>
                </a:cubicBezTo>
                <a:cubicBezTo>
                  <a:pt x="21206" y="20332"/>
                  <a:pt x="21206" y="20301"/>
                  <a:pt x="21206" y="20301"/>
                </a:cubicBezTo>
                <a:cubicBezTo>
                  <a:pt x="21206" y="20286"/>
                  <a:pt x="21206" y="20286"/>
                  <a:pt x="21206" y="20270"/>
                </a:cubicBezTo>
                <a:cubicBezTo>
                  <a:pt x="21206" y="20270"/>
                  <a:pt x="21206" y="20255"/>
                  <a:pt x="21206" y="20255"/>
                </a:cubicBezTo>
                <a:cubicBezTo>
                  <a:pt x="21216" y="20239"/>
                  <a:pt x="21206" y="20239"/>
                  <a:pt x="21216" y="20239"/>
                </a:cubicBezTo>
                <a:cubicBezTo>
                  <a:pt x="21216" y="20224"/>
                  <a:pt x="21197" y="20208"/>
                  <a:pt x="21197" y="20208"/>
                </a:cubicBezTo>
                <a:close/>
                <a:moveTo>
                  <a:pt x="9153" y="5880"/>
                </a:moveTo>
                <a:cubicBezTo>
                  <a:pt x="9189" y="5849"/>
                  <a:pt x="9226" y="5818"/>
                  <a:pt x="9262" y="5787"/>
                </a:cubicBezTo>
                <a:cubicBezTo>
                  <a:pt x="9272" y="5787"/>
                  <a:pt x="9281" y="5787"/>
                  <a:pt x="9281" y="5772"/>
                </a:cubicBezTo>
                <a:cubicBezTo>
                  <a:pt x="9308" y="5741"/>
                  <a:pt x="9326" y="5725"/>
                  <a:pt x="9354" y="5710"/>
                </a:cubicBezTo>
                <a:cubicBezTo>
                  <a:pt x="9363" y="5710"/>
                  <a:pt x="9372" y="5694"/>
                  <a:pt x="9381" y="5678"/>
                </a:cubicBezTo>
                <a:cubicBezTo>
                  <a:pt x="9391" y="5663"/>
                  <a:pt x="9400" y="5647"/>
                  <a:pt x="9409" y="5632"/>
                </a:cubicBezTo>
                <a:cubicBezTo>
                  <a:pt x="9409" y="5616"/>
                  <a:pt x="9409" y="5616"/>
                  <a:pt x="9409" y="5601"/>
                </a:cubicBezTo>
                <a:cubicBezTo>
                  <a:pt x="9400" y="5570"/>
                  <a:pt x="9409" y="5539"/>
                  <a:pt x="9418" y="5508"/>
                </a:cubicBezTo>
                <a:cubicBezTo>
                  <a:pt x="9427" y="5492"/>
                  <a:pt x="9427" y="5492"/>
                  <a:pt x="9427" y="5492"/>
                </a:cubicBezTo>
                <a:cubicBezTo>
                  <a:pt x="9418" y="5492"/>
                  <a:pt x="9418" y="5476"/>
                  <a:pt x="9418" y="5476"/>
                </a:cubicBezTo>
                <a:cubicBezTo>
                  <a:pt x="9409" y="5476"/>
                  <a:pt x="9400" y="5461"/>
                  <a:pt x="9391" y="5445"/>
                </a:cubicBezTo>
                <a:cubicBezTo>
                  <a:pt x="9381" y="5430"/>
                  <a:pt x="9381" y="5414"/>
                  <a:pt x="9381" y="5383"/>
                </a:cubicBezTo>
                <a:cubicBezTo>
                  <a:pt x="9381" y="5368"/>
                  <a:pt x="9372" y="5352"/>
                  <a:pt x="9363" y="5337"/>
                </a:cubicBezTo>
                <a:cubicBezTo>
                  <a:pt x="9363" y="5321"/>
                  <a:pt x="9354" y="5321"/>
                  <a:pt x="9354" y="5321"/>
                </a:cubicBezTo>
                <a:cubicBezTo>
                  <a:pt x="9336" y="5321"/>
                  <a:pt x="9326" y="5321"/>
                  <a:pt x="9317" y="5306"/>
                </a:cubicBezTo>
                <a:cubicBezTo>
                  <a:pt x="9308" y="5290"/>
                  <a:pt x="9290" y="5290"/>
                  <a:pt x="9281" y="5306"/>
                </a:cubicBezTo>
                <a:cubicBezTo>
                  <a:pt x="9253" y="5352"/>
                  <a:pt x="9235" y="5368"/>
                  <a:pt x="9198" y="5352"/>
                </a:cubicBezTo>
                <a:cubicBezTo>
                  <a:pt x="9189" y="5337"/>
                  <a:pt x="9180" y="5352"/>
                  <a:pt x="9171" y="5352"/>
                </a:cubicBezTo>
                <a:cubicBezTo>
                  <a:pt x="9143" y="5337"/>
                  <a:pt x="9125" y="5352"/>
                  <a:pt x="9116" y="5383"/>
                </a:cubicBezTo>
                <a:cubicBezTo>
                  <a:pt x="9116" y="5383"/>
                  <a:pt x="9107" y="5399"/>
                  <a:pt x="9107" y="5383"/>
                </a:cubicBezTo>
                <a:cubicBezTo>
                  <a:pt x="9098" y="5383"/>
                  <a:pt x="9098" y="5368"/>
                  <a:pt x="9088" y="5352"/>
                </a:cubicBezTo>
                <a:cubicBezTo>
                  <a:pt x="9088" y="5352"/>
                  <a:pt x="9070" y="5352"/>
                  <a:pt x="9070" y="5368"/>
                </a:cubicBezTo>
                <a:cubicBezTo>
                  <a:pt x="9061" y="5383"/>
                  <a:pt x="9061" y="5399"/>
                  <a:pt x="9061" y="5414"/>
                </a:cubicBezTo>
                <a:cubicBezTo>
                  <a:pt x="9070" y="5445"/>
                  <a:pt x="9061" y="5461"/>
                  <a:pt x="9043" y="5461"/>
                </a:cubicBezTo>
                <a:cubicBezTo>
                  <a:pt x="9043" y="5461"/>
                  <a:pt x="9034" y="5476"/>
                  <a:pt x="9034" y="5476"/>
                </a:cubicBezTo>
                <a:cubicBezTo>
                  <a:pt x="9034" y="5476"/>
                  <a:pt x="9034" y="5476"/>
                  <a:pt x="9034" y="5476"/>
                </a:cubicBezTo>
                <a:cubicBezTo>
                  <a:pt x="9034" y="5476"/>
                  <a:pt x="9034" y="5476"/>
                  <a:pt x="9024" y="5476"/>
                </a:cubicBezTo>
                <a:cubicBezTo>
                  <a:pt x="9034" y="5476"/>
                  <a:pt x="9034" y="5476"/>
                  <a:pt x="9034" y="5476"/>
                </a:cubicBezTo>
                <a:cubicBezTo>
                  <a:pt x="9034" y="5476"/>
                  <a:pt x="9034" y="5476"/>
                  <a:pt x="9034" y="5476"/>
                </a:cubicBezTo>
                <a:cubicBezTo>
                  <a:pt x="9024" y="5461"/>
                  <a:pt x="9015" y="5430"/>
                  <a:pt x="9024" y="5399"/>
                </a:cubicBezTo>
                <a:cubicBezTo>
                  <a:pt x="9024" y="5383"/>
                  <a:pt x="9015" y="5352"/>
                  <a:pt x="9006" y="5337"/>
                </a:cubicBezTo>
                <a:cubicBezTo>
                  <a:pt x="8997" y="5321"/>
                  <a:pt x="8988" y="5321"/>
                  <a:pt x="8988" y="5306"/>
                </a:cubicBezTo>
                <a:cubicBezTo>
                  <a:pt x="8969" y="5274"/>
                  <a:pt x="8960" y="5274"/>
                  <a:pt x="8933" y="5306"/>
                </a:cubicBezTo>
                <a:cubicBezTo>
                  <a:pt x="8933" y="5321"/>
                  <a:pt x="8933" y="5321"/>
                  <a:pt x="8933" y="5321"/>
                </a:cubicBezTo>
                <a:cubicBezTo>
                  <a:pt x="8933" y="5306"/>
                  <a:pt x="8933" y="5306"/>
                  <a:pt x="8933" y="5306"/>
                </a:cubicBezTo>
                <a:cubicBezTo>
                  <a:pt x="8933" y="5306"/>
                  <a:pt x="8933" y="5306"/>
                  <a:pt x="8933" y="5306"/>
                </a:cubicBezTo>
                <a:cubicBezTo>
                  <a:pt x="8933" y="5306"/>
                  <a:pt x="8933" y="5306"/>
                  <a:pt x="8933" y="5306"/>
                </a:cubicBezTo>
                <a:cubicBezTo>
                  <a:pt x="8924" y="5321"/>
                  <a:pt x="8905" y="5321"/>
                  <a:pt x="8896" y="5337"/>
                </a:cubicBezTo>
                <a:cubicBezTo>
                  <a:pt x="8887" y="5368"/>
                  <a:pt x="8869" y="5399"/>
                  <a:pt x="8860" y="5430"/>
                </a:cubicBezTo>
                <a:cubicBezTo>
                  <a:pt x="8851" y="5445"/>
                  <a:pt x="8869" y="5476"/>
                  <a:pt x="8878" y="5476"/>
                </a:cubicBezTo>
                <a:cubicBezTo>
                  <a:pt x="8887" y="5476"/>
                  <a:pt x="8896" y="5476"/>
                  <a:pt x="8896" y="5476"/>
                </a:cubicBezTo>
                <a:cubicBezTo>
                  <a:pt x="8915" y="5461"/>
                  <a:pt x="8933" y="5461"/>
                  <a:pt x="8951" y="5476"/>
                </a:cubicBezTo>
                <a:cubicBezTo>
                  <a:pt x="8960" y="5476"/>
                  <a:pt x="8960" y="5492"/>
                  <a:pt x="8951" y="5508"/>
                </a:cubicBezTo>
                <a:cubicBezTo>
                  <a:pt x="8951" y="5523"/>
                  <a:pt x="8942" y="5539"/>
                  <a:pt x="8924" y="5539"/>
                </a:cubicBezTo>
                <a:cubicBezTo>
                  <a:pt x="8905" y="5539"/>
                  <a:pt x="8887" y="5554"/>
                  <a:pt x="8878" y="5554"/>
                </a:cubicBezTo>
                <a:cubicBezTo>
                  <a:pt x="8869" y="5554"/>
                  <a:pt x="8869" y="5570"/>
                  <a:pt x="8869" y="5585"/>
                </a:cubicBezTo>
                <a:cubicBezTo>
                  <a:pt x="8869" y="5585"/>
                  <a:pt x="8869" y="5601"/>
                  <a:pt x="8878" y="5601"/>
                </a:cubicBezTo>
                <a:cubicBezTo>
                  <a:pt x="8887" y="5616"/>
                  <a:pt x="8905" y="5616"/>
                  <a:pt x="8915" y="5616"/>
                </a:cubicBezTo>
                <a:cubicBezTo>
                  <a:pt x="8924" y="5616"/>
                  <a:pt x="8933" y="5632"/>
                  <a:pt x="8933" y="5632"/>
                </a:cubicBezTo>
                <a:cubicBezTo>
                  <a:pt x="8942" y="5647"/>
                  <a:pt x="8951" y="5678"/>
                  <a:pt x="8951" y="5694"/>
                </a:cubicBezTo>
                <a:cubicBezTo>
                  <a:pt x="8960" y="5694"/>
                  <a:pt x="8951" y="5710"/>
                  <a:pt x="8951" y="5725"/>
                </a:cubicBezTo>
                <a:cubicBezTo>
                  <a:pt x="8951" y="5725"/>
                  <a:pt x="8942" y="5725"/>
                  <a:pt x="8933" y="5725"/>
                </a:cubicBezTo>
                <a:cubicBezTo>
                  <a:pt x="8924" y="5725"/>
                  <a:pt x="8915" y="5741"/>
                  <a:pt x="8915" y="5772"/>
                </a:cubicBezTo>
                <a:cubicBezTo>
                  <a:pt x="8924" y="5787"/>
                  <a:pt x="8924" y="5803"/>
                  <a:pt x="8942" y="5803"/>
                </a:cubicBezTo>
                <a:cubicBezTo>
                  <a:pt x="8951" y="5803"/>
                  <a:pt x="8960" y="5818"/>
                  <a:pt x="8969" y="5803"/>
                </a:cubicBezTo>
                <a:cubicBezTo>
                  <a:pt x="8997" y="5803"/>
                  <a:pt x="9024" y="5803"/>
                  <a:pt x="9043" y="5849"/>
                </a:cubicBezTo>
                <a:cubicBezTo>
                  <a:pt x="9070" y="5865"/>
                  <a:pt x="9088" y="5880"/>
                  <a:pt x="9116" y="5880"/>
                </a:cubicBezTo>
                <a:cubicBezTo>
                  <a:pt x="9125" y="5880"/>
                  <a:pt x="9143" y="5880"/>
                  <a:pt x="9153" y="5880"/>
                </a:cubicBezTo>
                <a:close/>
                <a:moveTo>
                  <a:pt x="13903" y="815"/>
                </a:moveTo>
                <a:cubicBezTo>
                  <a:pt x="13903" y="830"/>
                  <a:pt x="13903" y="830"/>
                  <a:pt x="13912" y="846"/>
                </a:cubicBezTo>
                <a:cubicBezTo>
                  <a:pt x="13921" y="846"/>
                  <a:pt x="13930" y="846"/>
                  <a:pt x="13939" y="846"/>
                </a:cubicBezTo>
                <a:cubicBezTo>
                  <a:pt x="13948" y="861"/>
                  <a:pt x="13967" y="877"/>
                  <a:pt x="13985" y="877"/>
                </a:cubicBezTo>
                <a:cubicBezTo>
                  <a:pt x="13994" y="877"/>
                  <a:pt x="13994" y="877"/>
                  <a:pt x="13994" y="877"/>
                </a:cubicBezTo>
                <a:cubicBezTo>
                  <a:pt x="13994" y="892"/>
                  <a:pt x="13994" y="892"/>
                  <a:pt x="13985" y="892"/>
                </a:cubicBezTo>
                <a:cubicBezTo>
                  <a:pt x="13976" y="892"/>
                  <a:pt x="13967" y="908"/>
                  <a:pt x="13958" y="908"/>
                </a:cubicBezTo>
                <a:cubicBezTo>
                  <a:pt x="13948" y="908"/>
                  <a:pt x="13939" y="908"/>
                  <a:pt x="13930" y="939"/>
                </a:cubicBezTo>
                <a:cubicBezTo>
                  <a:pt x="13930" y="939"/>
                  <a:pt x="13930" y="954"/>
                  <a:pt x="13939" y="970"/>
                </a:cubicBezTo>
                <a:cubicBezTo>
                  <a:pt x="13958" y="1001"/>
                  <a:pt x="13976" y="1032"/>
                  <a:pt x="13985" y="1048"/>
                </a:cubicBezTo>
                <a:cubicBezTo>
                  <a:pt x="13994" y="1048"/>
                  <a:pt x="13994" y="1063"/>
                  <a:pt x="14003" y="1063"/>
                </a:cubicBezTo>
                <a:cubicBezTo>
                  <a:pt x="14031" y="1048"/>
                  <a:pt x="14058" y="986"/>
                  <a:pt x="14049" y="939"/>
                </a:cubicBezTo>
                <a:cubicBezTo>
                  <a:pt x="14049" y="923"/>
                  <a:pt x="14040" y="908"/>
                  <a:pt x="14040" y="892"/>
                </a:cubicBezTo>
                <a:cubicBezTo>
                  <a:pt x="14049" y="892"/>
                  <a:pt x="14049" y="892"/>
                  <a:pt x="14049" y="892"/>
                </a:cubicBezTo>
                <a:cubicBezTo>
                  <a:pt x="14049" y="892"/>
                  <a:pt x="14058" y="892"/>
                  <a:pt x="14058" y="892"/>
                </a:cubicBezTo>
                <a:cubicBezTo>
                  <a:pt x="14067" y="908"/>
                  <a:pt x="14077" y="939"/>
                  <a:pt x="14077" y="970"/>
                </a:cubicBezTo>
                <a:cubicBezTo>
                  <a:pt x="14077" y="986"/>
                  <a:pt x="14077" y="1001"/>
                  <a:pt x="14077" y="1032"/>
                </a:cubicBezTo>
                <a:cubicBezTo>
                  <a:pt x="14067" y="1079"/>
                  <a:pt x="14067" y="1079"/>
                  <a:pt x="14095" y="1079"/>
                </a:cubicBezTo>
                <a:cubicBezTo>
                  <a:pt x="14113" y="1079"/>
                  <a:pt x="14132" y="1079"/>
                  <a:pt x="14141" y="1110"/>
                </a:cubicBezTo>
                <a:cubicBezTo>
                  <a:pt x="14159" y="1156"/>
                  <a:pt x="14177" y="1172"/>
                  <a:pt x="14205" y="1172"/>
                </a:cubicBezTo>
                <a:cubicBezTo>
                  <a:pt x="14251" y="1172"/>
                  <a:pt x="14296" y="1188"/>
                  <a:pt x="14342" y="1203"/>
                </a:cubicBezTo>
                <a:cubicBezTo>
                  <a:pt x="14351" y="1203"/>
                  <a:pt x="14360" y="1203"/>
                  <a:pt x="14360" y="1203"/>
                </a:cubicBezTo>
                <a:cubicBezTo>
                  <a:pt x="14388" y="1188"/>
                  <a:pt x="14406" y="1172"/>
                  <a:pt x="14415" y="1141"/>
                </a:cubicBezTo>
                <a:cubicBezTo>
                  <a:pt x="14424" y="1125"/>
                  <a:pt x="14424" y="1094"/>
                  <a:pt x="14415" y="1094"/>
                </a:cubicBezTo>
                <a:cubicBezTo>
                  <a:pt x="14415" y="1079"/>
                  <a:pt x="14415" y="1079"/>
                  <a:pt x="14406" y="1063"/>
                </a:cubicBezTo>
                <a:cubicBezTo>
                  <a:pt x="14397" y="1063"/>
                  <a:pt x="14388" y="1048"/>
                  <a:pt x="14379" y="1032"/>
                </a:cubicBezTo>
                <a:cubicBezTo>
                  <a:pt x="14369" y="1032"/>
                  <a:pt x="14369" y="1017"/>
                  <a:pt x="14369" y="986"/>
                </a:cubicBezTo>
                <a:cubicBezTo>
                  <a:pt x="14379" y="954"/>
                  <a:pt x="14351" y="923"/>
                  <a:pt x="14351" y="892"/>
                </a:cubicBezTo>
                <a:cubicBezTo>
                  <a:pt x="14342" y="830"/>
                  <a:pt x="14315" y="784"/>
                  <a:pt x="14278" y="752"/>
                </a:cubicBezTo>
                <a:cubicBezTo>
                  <a:pt x="14260" y="737"/>
                  <a:pt x="14251" y="737"/>
                  <a:pt x="14232" y="752"/>
                </a:cubicBezTo>
                <a:cubicBezTo>
                  <a:pt x="14223" y="768"/>
                  <a:pt x="14205" y="768"/>
                  <a:pt x="14196" y="752"/>
                </a:cubicBezTo>
                <a:cubicBezTo>
                  <a:pt x="14177" y="721"/>
                  <a:pt x="14159" y="737"/>
                  <a:pt x="14150" y="752"/>
                </a:cubicBezTo>
                <a:cubicBezTo>
                  <a:pt x="14141" y="752"/>
                  <a:pt x="14141" y="752"/>
                  <a:pt x="14132" y="768"/>
                </a:cubicBezTo>
                <a:cubicBezTo>
                  <a:pt x="14132" y="768"/>
                  <a:pt x="14132" y="768"/>
                  <a:pt x="14132" y="768"/>
                </a:cubicBezTo>
                <a:cubicBezTo>
                  <a:pt x="14132" y="768"/>
                  <a:pt x="14132" y="768"/>
                  <a:pt x="14132" y="768"/>
                </a:cubicBezTo>
                <a:cubicBezTo>
                  <a:pt x="14113" y="784"/>
                  <a:pt x="14104" y="815"/>
                  <a:pt x="14095" y="830"/>
                </a:cubicBezTo>
                <a:cubicBezTo>
                  <a:pt x="14086" y="830"/>
                  <a:pt x="14086" y="830"/>
                  <a:pt x="14086" y="830"/>
                </a:cubicBezTo>
                <a:cubicBezTo>
                  <a:pt x="14077" y="815"/>
                  <a:pt x="14086" y="815"/>
                  <a:pt x="14086" y="815"/>
                </a:cubicBezTo>
                <a:cubicBezTo>
                  <a:pt x="14095" y="784"/>
                  <a:pt x="14104" y="768"/>
                  <a:pt x="14132" y="768"/>
                </a:cubicBezTo>
                <a:cubicBezTo>
                  <a:pt x="14132" y="768"/>
                  <a:pt x="14132" y="768"/>
                  <a:pt x="14132" y="768"/>
                </a:cubicBezTo>
                <a:cubicBezTo>
                  <a:pt x="14132" y="768"/>
                  <a:pt x="14132" y="768"/>
                  <a:pt x="14132" y="768"/>
                </a:cubicBezTo>
                <a:cubicBezTo>
                  <a:pt x="14132" y="721"/>
                  <a:pt x="14132" y="690"/>
                  <a:pt x="14113" y="659"/>
                </a:cubicBezTo>
                <a:cubicBezTo>
                  <a:pt x="14095" y="644"/>
                  <a:pt x="14086" y="597"/>
                  <a:pt x="14086" y="566"/>
                </a:cubicBezTo>
                <a:cubicBezTo>
                  <a:pt x="14086" y="550"/>
                  <a:pt x="14077" y="535"/>
                  <a:pt x="14067" y="535"/>
                </a:cubicBezTo>
                <a:cubicBezTo>
                  <a:pt x="14031" y="519"/>
                  <a:pt x="14003" y="488"/>
                  <a:pt x="13985" y="442"/>
                </a:cubicBezTo>
                <a:cubicBezTo>
                  <a:pt x="13976" y="426"/>
                  <a:pt x="13967" y="426"/>
                  <a:pt x="13948" y="411"/>
                </a:cubicBezTo>
                <a:cubicBezTo>
                  <a:pt x="13948" y="395"/>
                  <a:pt x="13930" y="411"/>
                  <a:pt x="13921" y="426"/>
                </a:cubicBezTo>
                <a:cubicBezTo>
                  <a:pt x="13921" y="457"/>
                  <a:pt x="13912" y="504"/>
                  <a:pt x="13903" y="519"/>
                </a:cubicBezTo>
                <a:cubicBezTo>
                  <a:pt x="13884" y="582"/>
                  <a:pt x="13875" y="628"/>
                  <a:pt x="13894" y="675"/>
                </a:cubicBezTo>
                <a:cubicBezTo>
                  <a:pt x="13903" y="721"/>
                  <a:pt x="13903" y="768"/>
                  <a:pt x="13903" y="815"/>
                </a:cubicBezTo>
                <a:close/>
                <a:moveTo>
                  <a:pt x="21582" y="19649"/>
                </a:moveTo>
                <a:cubicBezTo>
                  <a:pt x="21582" y="19633"/>
                  <a:pt x="21573" y="19633"/>
                  <a:pt x="21563" y="19649"/>
                </a:cubicBezTo>
                <a:cubicBezTo>
                  <a:pt x="21563" y="19649"/>
                  <a:pt x="21554" y="19649"/>
                  <a:pt x="21554" y="19664"/>
                </a:cubicBezTo>
                <a:cubicBezTo>
                  <a:pt x="21518" y="19695"/>
                  <a:pt x="21508" y="19695"/>
                  <a:pt x="21490" y="19649"/>
                </a:cubicBezTo>
                <a:cubicBezTo>
                  <a:pt x="21472" y="19633"/>
                  <a:pt x="21463" y="19617"/>
                  <a:pt x="21463" y="19586"/>
                </a:cubicBezTo>
                <a:cubicBezTo>
                  <a:pt x="21463" y="19555"/>
                  <a:pt x="21463" y="19524"/>
                  <a:pt x="21454" y="19493"/>
                </a:cubicBezTo>
                <a:cubicBezTo>
                  <a:pt x="21454" y="19478"/>
                  <a:pt x="21454" y="19462"/>
                  <a:pt x="21444" y="19462"/>
                </a:cubicBezTo>
                <a:cubicBezTo>
                  <a:pt x="21444" y="19447"/>
                  <a:pt x="21435" y="19447"/>
                  <a:pt x="21435" y="19447"/>
                </a:cubicBezTo>
                <a:cubicBezTo>
                  <a:pt x="21435" y="19447"/>
                  <a:pt x="21426" y="19447"/>
                  <a:pt x="21426" y="19447"/>
                </a:cubicBezTo>
                <a:cubicBezTo>
                  <a:pt x="21426" y="19462"/>
                  <a:pt x="21426" y="19462"/>
                  <a:pt x="21426" y="19478"/>
                </a:cubicBezTo>
                <a:cubicBezTo>
                  <a:pt x="21417" y="19478"/>
                  <a:pt x="21417" y="19493"/>
                  <a:pt x="21417" y="19493"/>
                </a:cubicBezTo>
                <a:cubicBezTo>
                  <a:pt x="21408" y="19493"/>
                  <a:pt x="21399" y="19478"/>
                  <a:pt x="21399" y="19462"/>
                </a:cubicBezTo>
                <a:cubicBezTo>
                  <a:pt x="21408" y="19400"/>
                  <a:pt x="21399" y="19338"/>
                  <a:pt x="21408" y="19276"/>
                </a:cubicBezTo>
                <a:cubicBezTo>
                  <a:pt x="21417" y="19245"/>
                  <a:pt x="21417" y="19213"/>
                  <a:pt x="21399" y="19182"/>
                </a:cubicBezTo>
                <a:cubicBezTo>
                  <a:pt x="21380" y="19136"/>
                  <a:pt x="21371" y="19089"/>
                  <a:pt x="21344" y="19074"/>
                </a:cubicBezTo>
                <a:cubicBezTo>
                  <a:pt x="21344" y="19058"/>
                  <a:pt x="21335" y="19043"/>
                  <a:pt x="21335" y="19027"/>
                </a:cubicBezTo>
                <a:cubicBezTo>
                  <a:pt x="21335" y="19027"/>
                  <a:pt x="21335" y="19027"/>
                  <a:pt x="21325" y="19027"/>
                </a:cubicBezTo>
                <a:cubicBezTo>
                  <a:pt x="21325" y="19011"/>
                  <a:pt x="21316" y="19011"/>
                  <a:pt x="21316" y="19027"/>
                </a:cubicBezTo>
                <a:cubicBezTo>
                  <a:pt x="21316" y="19027"/>
                  <a:pt x="21316" y="19027"/>
                  <a:pt x="21316" y="19027"/>
                </a:cubicBezTo>
                <a:cubicBezTo>
                  <a:pt x="21316" y="19074"/>
                  <a:pt x="21335" y="19105"/>
                  <a:pt x="21325" y="19136"/>
                </a:cubicBezTo>
                <a:cubicBezTo>
                  <a:pt x="21316" y="19167"/>
                  <a:pt x="21316" y="19182"/>
                  <a:pt x="21325" y="19213"/>
                </a:cubicBezTo>
                <a:cubicBezTo>
                  <a:pt x="21335" y="19260"/>
                  <a:pt x="21335" y="19291"/>
                  <a:pt x="21344" y="19338"/>
                </a:cubicBezTo>
                <a:cubicBezTo>
                  <a:pt x="21344" y="19369"/>
                  <a:pt x="21362" y="19415"/>
                  <a:pt x="21353" y="19447"/>
                </a:cubicBezTo>
                <a:cubicBezTo>
                  <a:pt x="21344" y="19462"/>
                  <a:pt x="21353" y="19478"/>
                  <a:pt x="21353" y="19493"/>
                </a:cubicBezTo>
                <a:cubicBezTo>
                  <a:pt x="21362" y="19509"/>
                  <a:pt x="21362" y="19524"/>
                  <a:pt x="21362" y="19540"/>
                </a:cubicBezTo>
                <a:cubicBezTo>
                  <a:pt x="21362" y="19586"/>
                  <a:pt x="21362" y="19617"/>
                  <a:pt x="21353" y="19664"/>
                </a:cubicBezTo>
                <a:cubicBezTo>
                  <a:pt x="21335" y="19695"/>
                  <a:pt x="21325" y="19742"/>
                  <a:pt x="21316" y="19788"/>
                </a:cubicBezTo>
                <a:cubicBezTo>
                  <a:pt x="21316" y="19804"/>
                  <a:pt x="21307" y="19819"/>
                  <a:pt x="21289" y="19835"/>
                </a:cubicBezTo>
                <a:cubicBezTo>
                  <a:pt x="21280" y="19835"/>
                  <a:pt x="21271" y="19851"/>
                  <a:pt x="21252" y="19866"/>
                </a:cubicBezTo>
                <a:cubicBezTo>
                  <a:pt x="21234" y="19882"/>
                  <a:pt x="21234" y="19928"/>
                  <a:pt x="21243" y="19959"/>
                </a:cubicBezTo>
                <a:cubicBezTo>
                  <a:pt x="21261" y="19975"/>
                  <a:pt x="21271" y="20006"/>
                  <a:pt x="21289" y="20022"/>
                </a:cubicBezTo>
                <a:cubicBezTo>
                  <a:pt x="21298" y="20037"/>
                  <a:pt x="21298" y="20068"/>
                  <a:pt x="21298" y="20099"/>
                </a:cubicBezTo>
                <a:cubicBezTo>
                  <a:pt x="21298" y="20115"/>
                  <a:pt x="21298" y="20146"/>
                  <a:pt x="21289" y="20161"/>
                </a:cubicBezTo>
                <a:cubicBezTo>
                  <a:pt x="21271" y="20192"/>
                  <a:pt x="21252" y="20224"/>
                  <a:pt x="21243" y="20255"/>
                </a:cubicBezTo>
                <a:cubicBezTo>
                  <a:pt x="21234" y="20255"/>
                  <a:pt x="21234" y="20270"/>
                  <a:pt x="21243" y="20270"/>
                </a:cubicBezTo>
                <a:cubicBezTo>
                  <a:pt x="21252" y="20301"/>
                  <a:pt x="21261" y="20317"/>
                  <a:pt x="21271" y="20332"/>
                </a:cubicBezTo>
                <a:cubicBezTo>
                  <a:pt x="21271" y="20332"/>
                  <a:pt x="21280" y="20332"/>
                  <a:pt x="21280" y="20332"/>
                </a:cubicBezTo>
                <a:cubicBezTo>
                  <a:pt x="21307" y="20317"/>
                  <a:pt x="21316" y="20286"/>
                  <a:pt x="21335" y="20270"/>
                </a:cubicBezTo>
                <a:cubicBezTo>
                  <a:pt x="21362" y="20224"/>
                  <a:pt x="21389" y="20177"/>
                  <a:pt x="21408" y="20130"/>
                </a:cubicBezTo>
                <a:cubicBezTo>
                  <a:pt x="21435" y="20084"/>
                  <a:pt x="21454" y="20037"/>
                  <a:pt x="21454" y="19975"/>
                </a:cubicBezTo>
                <a:cubicBezTo>
                  <a:pt x="21454" y="19944"/>
                  <a:pt x="21472" y="19913"/>
                  <a:pt x="21490" y="19913"/>
                </a:cubicBezTo>
                <a:cubicBezTo>
                  <a:pt x="21499" y="19913"/>
                  <a:pt x="21508" y="19913"/>
                  <a:pt x="21508" y="19913"/>
                </a:cubicBezTo>
                <a:cubicBezTo>
                  <a:pt x="21518" y="19913"/>
                  <a:pt x="21527" y="19913"/>
                  <a:pt x="21527" y="19897"/>
                </a:cubicBezTo>
                <a:cubicBezTo>
                  <a:pt x="21527" y="19866"/>
                  <a:pt x="21554" y="19835"/>
                  <a:pt x="21563" y="19804"/>
                </a:cubicBezTo>
                <a:cubicBezTo>
                  <a:pt x="21573" y="19804"/>
                  <a:pt x="21582" y="19788"/>
                  <a:pt x="21582" y="19773"/>
                </a:cubicBezTo>
                <a:cubicBezTo>
                  <a:pt x="21591" y="19742"/>
                  <a:pt x="21591" y="19711"/>
                  <a:pt x="21600" y="19695"/>
                </a:cubicBezTo>
                <a:cubicBezTo>
                  <a:pt x="21600" y="19680"/>
                  <a:pt x="21600" y="19649"/>
                  <a:pt x="21582" y="19649"/>
                </a:cubicBezTo>
                <a:close/>
                <a:moveTo>
                  <a:pt x="16502" y="1156"/>
                </a:moveTo>
                <a:cubicBezTo>
                  <a:pt x="16511" y="1188"/>
                  <a:pt x="16529" y="1203"/>
                  <a:pt x="16529" y="1250"/>
                </a:cubicBezTo>
                <a:cubicBezTo>
                  <a:pt x="16529" y="1265"/>
                  <a:pt x="16539" y="1265"/>
                  <a:pt x="16548" y="1281"/>
                </a:cubicBezTo>
                <a:cubicBezTo>
                  <a:pt x="16557" y="1296"/>
                  <a:pt x="16575" y="1312"/>
                  <a:pt x="16584" y="1312"/>
                </a:cubicBezTo>
                <a:cubicBezTo>
                  <a:pt x="16603" y="1327"/>
                  <a:pt x="16621" y="1343"/>
                  <a:pt x="16639" y="1358"/>
                </a:cubicBezTo>
                <a:cubicBezTo>
                  <a:pt x="16648" y="1390"/>
                  <a:pt x="16658" y="1390"/>
                  <a:pt x="16676" y="1390"/>
                </a:cubicBezTo>
                <a:cubicBezTo>
                  <a:pt x="16694" y="1390"/>
                  <a:pt x="16703" y="1390"/>
                  <a:pt x="16722" y="1390"/>
                </a:cubicBezTo>
                <a:cubicBezTo>
                  <a:pt x="16722" y="1390"/>
                  <a:pt x="16731" y="1374"/>
                  <a:pt x="16740" y="1358"/>
                </a:cubicBezTo>
                <a:cubicBezTo>
                  <a:pt x="16740" y="1343"/>
                  <a:pt x="16740" y="1327"/>
                  <a:pt x="16758" y="1312"/>
                </a:cubicBezTo>
                <a:cubicBezTo>
                  <a:pt x="16767" y="1296"/>
                  <a:pt x="16777" y="1281"/>
                  <a:pt x="16777" y="1250"/>
                </a:cubicBezTo>
                <a:cubicBezTo>
                  <a:pt x="16795" y="1219"/>
                  <a:pt x="16813" y="1203"/>
                  <a:pt x="16841" y="1219"/>
                </a:cubicBezTo>
                <a:cubicBezTo>
                  <a:pt x="16850" y="1219"/>
                  <a:pt x="16859" y="1203"/>
                  <a:pt x="16868" y="1203"/>
                </a:cubicBezTo>
                <a:cubicBezTo>
                  <a:pt x="16868" y="1203"/>
                  <a:pt x="16877" y="1188"/>
                  <a:pt x="16877" y="1172"/>
                </a:cubicBezTo>
                <a:cubicBezTo>
                  <a:pt x="16886" y="1172"/>
                  <a:pt x="16886" y="1156"/>
                  <a:pt x="16886" y="1156"/>
                </a:cubicBezTo>
                <a:cubicBezTo>
                  <a:pt x="16886" y="1141"/>
                  <a:pt x="16896" y="1125"/>
                  <a:pt x="16896" y="1125"/>
                </a:cubicBezTo>
                <a:cubicBezTo>
                  <a:pt x="16905" y="1110"/>
                  <a:pt x="16905" y="1110"/>
                  <a:pt x="16914" y="1094"/>
                </a:cubicBezTo>
                <a:cubicBezTo>
                  <a:pt x="16914" y="1094"/>
                  <a:pt x="16923" y="1079"/>
                  <a:pt x="16923" y="1063"/>
                </a:cubicBezTo>
                <a:cubicBezTo>
                  <a:pt x="16923" y="1048"/>
                  <a:pt x="16923" y="1032"/>
                  <a:pt x="16923" y="1017"/>
                </a:cubicBezTo>
                <a:cubicBezTo>
                  <a:pt x="16914" y="986"/>
                  <a:pt x="16914" y="970"/>
                  <a:pt x="16905" y="954"/>
                </a:cubicBezTo>
                <a:cubicBezTo>
                  <a:pt x="16914" y="908"/>
                  <a:pt x="16896" y="892"/>
                  <a:pt x="16877" y="892"/>
                </a:cubicBezTo>
                <a:cubicBezTo>
                  <a:pt x="16841" y="877"/>
                  <a:pt x="16813" y="861"/>
                  <a:pt x="16777" y="846"/>
                </a:cubicBezTo>
                <a:cubicBezTo>
                  <a:pt x="16777" y="846"/>
                  <a:pt x="16767" y="846"/>
                  <a:pt x="16767" y="846"/>
                </a:cubicBezTo>
                <a:cubicBezTo>
                  <a:pt x="16758" y="861"/>
                  <a:pt x="16758" y="861"/>
                  <a:pt x="16749" y="877"/>
                </a:cubicBezTo>
                <a:cubicBezTo>
                  <a:pt x="16749" y="877"/>
                  <a:pt x="16749" y="892"/>
                  <a:pt x="16749" y="892"/>
                </a:cubicBezTo>
                <a:cubicBezTo>
                  <a:pt x="16767" y="939"/>
                  <a:pt x="16777" y="970"/>
                  <a:pt x="16767" y="1017"/>
                </a:cubicBezTo>
                <a:cubicBezTo>
                  <a:pt x="16767" y="1032"/>
                  <a:pt x="16777" y="1048"/>
                  <a:pt x="16777" y="1063"/>
                </a:cubicBezTo>
                <a:cubicBezTo>
                  <a:pt x="16777" y="1063"/>
                  <a:pt x="16777" y="1063"/>
                  <a:pt x="16777" y="1063"/>
                </a:cubicBezTo>
                <a:cubicBezTo>
                  <a:pt x="16777" y="1063"/>
                  <a:pt x="16777" y="1063"/>
                  <a:pt x="16777" y="1063"/>
                </a:cubicBezTo>
                <a:cubicBezTo>
                  <a:pt x="16777" y="1063"/>
                  <a:pt x="16777" y="1063"/>
                  <a:pt x="16777" y="1063"/>
                </a:cubicBezTo>
                <a:cubicBezTo>
                  <a:pt x="16777" y="1063"/>
                  <a:pt x="16777" y="1063"/>
                  <a:pt x="16777" y="1063"/>
                </a:cubicBezTo>
                <a:cubicBezTo>
                  <a:pt x="16767" y="1048"/>
                  <a:pt x="16767" y="1048"/>
                  <a:pt x="16767" y="1048"/>
                </a:cubicBezTo>
                <a:cubicBezTo>
                  <a:pt x="16749" y="1001"/>
                  <a:pt x="16731" y="954"/>
                  <a:pt x="16731" y="908"/>
                </a:cubicBezTo>
                <a:cubicBezTo>
                  <a:pt x="16731" y="877"/>
                  <a:pt x="16713" y="861"/>
                  <a:pt x="16703" y="861"/>
                </a:cubicBezTo>
                <a:cubicBezTo>
                  <a:pt x="16685" y="846"/>
                  <a:pt x="16667" y="846"/>
                  <a:pt x="16658" y="846"/>
                </a:cubicBezTo>
                <a:cubicBezTo>
                  <a:pt x="16648" y="846"/>
                  <a:pt x="16639" y="846"/>
                  <a:pt x="16639" y="861"/>
                </a:cubicBezTo>
                <a:cubicBezTo>
                  <a:pt x="16639" y="877"/>
                  <a:pt x="16630" y="892"/>
                  <a:pt x="16630" y="908"/>
                </a:cubicBezTo>
                <a:cubicBezTo>
                  <a:pt x="16630" y="923"/>
                  <a:pt x="16630" y="954"/>
                  <a:pt x="16630" y="986"/>
                </a:cubicBezTo>
                <a:cubicBezTo>
                  <a:pt x="16630" y="986"/>
                  <a:pt x="16630" y="986"/>
                  <a:pt x="16630" y="986"/>
                </a:cubicBezTo>
                <a:cubicBezTo>
                  <a:pt x="16630" y="986"/>
                  <a:pt x="16639" y="986"/>
                  <a:pt x="16639" y="1001"/>
                </a:cubicBezTo>
                <a:cubicBezTo>
                  <a:pt x="16639" y="986"/>
                  <a:pt x="16630" y="986"/>
                  <a:pt x="16630" y="986"/>
                </a:cubicBezTo>
                <a:cubicBezTo>
                  <a:pt x="16630" y="986"/>
                  <a:pt x="16630" y="986"/>
                  <a:pt x="16630" y="986"/>
                </a:cubicBezTo>
                <a:cubicBezTo>
                  <a:pt x="16612" y="970"/>
                  <a:pt x="16584" y="970"/>
                  <a:pt x="16566" y="923"/>
                </a:cubicBezTo>
                <a:cubicBezTo>
                  <a:pt x="16557" y="908"/>
                  <a:pt x="16529" y="892"/>
                  <a:pt x="16511" y="877"/>
                </a:cubicBezTo>
                <a:cubicBezTo>
                  <a:pt x="16502" y="877"/>
                  <a:pt x="16493" y="892"/>
                  <a:pt x="16484" y="908"/>
                </a:cubicBezTo>
                <a:cubicBezTo>
                  <a:pt x="16484" y="939"/>
                  <a:pt x="16475" y="970"/>
                  <a:pt x="16465" y="1017"/>
                </a:cubicBezTo>
                <a:cubicBezTo>
                  <a:pt x="16465" y="1017"/>
                  <a:pt x="16465" y="1032"/>
                  <a:pt x="16465" y="1048"/>
                </a:cubicBezTo>
                <a:cubicBezTo>
                  <a:pt x="16484" y="1079"/>
                  <a:pt x="16493" y="1125"/>
                  <a:pt x="16502" y="1156"/>
                </a:cubicBezTo>
                <a:close/>
                <a:moveTo>
                  <a:pt x="16795" y="1094"/>
                </a:moveTo>
                <a:cubicBezTo>
                  <a:pt x="16795" y="1094"/>
                  <a:pt x="16795" y="1094"/>
                  <a:pt x="16795" y="1094"/>
                </a:cubicBezTo>
                <a:cubicBezTo>
                  <a:pt x="16795" y="1094"/>
                  <a:pt x="16795" y="1094"/>
                  <a:pt x="16795" y="1094"/>
                </a:cubicBezTo>
                <a:cubicBezTo>
                  <a:pt x="16795" y="1094"/>
                  <a:pt x="16786" y="1094"/>
                  <a:pt x="16786" y="1079"/>
                </a:cubicBezTo>
                <a:cubicBezTo>
                  <a:pt x="16786" y="1079"/>
                  <a:pt x="16795" y="1094"/>
                  <a:pt x="16795" y="1094"/>
                </a:cubicBezTo>
                <a:close/>
                <a:moveTo>
                  <a:pt x="16648" y="1001"/>
                </a:moveTo>
                <a:cubicBezTo>
                  <a:pt x="16648" y="1017"/>
                  <a:pt x="16648" y="1017"/>
                  <a:pt x="16648" y="1017"/>
                </a:cubicBezTo>
                <a:cubicBezTo>
                  <a:pt x="16648" y="1001"/>
                  <a:pt x="16648" y="1001"/>
                  <a:pt x="16648" y="1001"/>
                </a:cubicBezTo>
                <a:cubicBezTo>
                  <a:pt x="16648" y="1001"/>
                  <a:pt x="16639" y="1001"/>
                  <a:pt x="16639" y="1001"/>
                </a:cubicBezTo>
                <a:cubicBezTo>
                  <a:pt x="16639" y="1001"/>
                  <a:pt x="16648" y="1001"/>
                  <a:pt x="16648" y="1001"/>
                </a:cubicBezTo>
                <a:close/>
                <a:moveTo>
                  <a:pt x="5437" y="2726"/>
                </a:moveTo>
                <a:cubicBezTo>
                  <a:pt x="5446" y="2710"/>
                  <a:pt x="5455" y="2695"/>
                  <a:pt x="5446" y="2679"/>
                </a:cubicBezTo>
                <a:cubicBezTo>
                  <a:pt x="5446" y="2648"/>
                  <a:pt x="5437" y="2648"/>
                  <a:pt x="5427" y="2633"/>
                </a:cubicBezTo>
                <a:cubicBezTo>
                  <a:pt x="5409" y="2633"/>
                  <a:pt x="5391" y="2633"/>
                  <a:pt x="5373" y="2633"/>
                </a:cubicBezTo>
                <a:cubicBezTo>
                  <a:pt x="5363" y="2633"/>
                  <a:pt x="5354" y="2617"/>
                  <a:pt x="5345" y="2617"/>
                </a:cubicBezTo>
                <a:cubicBezTo>
                  <a:pt x="5345" y="2617"/>
                  <a:pt x="5345" y="2617"/>
                  <a:pt x="5345" y="2617"/>
                </a:cubicBezTo>
                <a:cubicBezTo>
                  <a:pt x="5345" y="2617"/>
                  <a:pt x="5345" y="2617"/>
                  <a:pt x="5336" y="2617"/>
                </a:cubicBezTo>
                <a:cubicBezTo>
                  <a:pt x="5345" y="2617"/>
                  <a:pt x="5345" y="2617"/>
                  <a:pt x="5345" y="2617"/>
                </a:cubicBezTo>
                <a:cubicBezTo>
                  <a:pt x="5336" y="2602"/>
                  <a:pt x="5336" y="2602"/>
                  <a:pt x="5327" y="2586"/>
                </a:cubicBezTo>
                <a:cubicBezTo>
                  <a:pt x="5318" y="2586"/>
                  <a:pt x="5308" y="2571"/>
                  <a:pt x="5308" y="2571"/>
                </a:cubicBezTo>
                <a:cubicBezTo>
                  <a:pt x="5290" y="2571"/>
                  <a:pt x="5281" y="2586"/>
                  <a:pt x="5263" y="2586"/>
                </a:cubicBezTo>
                <a:cubicBezTo>
                  <a:pt x="5263" y="2602"/>
                  <a:pt x="5254" y="2602"/>
                  <a:pt x="5244" y="2617"/>
                </a:cubicBezTo>
                <a:cubicBezTo>
                  <a:pt x="5244" y="2648"/>
                  <a:pt x="5226" y="2664"/>
                  <a:pt x="5208" y="2679"/>
                </a:cubicBezTo>
                <a:cubicBezTo>
                  <a:pt x="5208" y="2695"/>
                  <a:pt x="5208" y="2710"/>
                  <a:pt x="5208" y="2710"/>
                </a:cubicBezTo>
                <a:cubicBezTo>
                  <a:pt x="5208" y="2726"/>
                  <a:pt x="5208" y="2742"/>
                  <a:pt x="5217" y="2757"/>
                </a:cubicBezTo>
                <a:cubicBezTo>
                  <a:pt x="5235" y="2804"/>
                  <a:pt x="5226" y="2835"/>
                  <a:pt x="5208" y="2881"/>
                </a:cubicBezTo>
                <a:cubicBezTo>
                  <a:pt x="5208" y="2897"/>
                  <a:pt x="5189" y="2897"/>
                  <a:pt x="5189" y="2881"/>
                </a:cubicBezTo>
                <a:cubicBezTo>
                  <a:pt x="5171" y="2866"/>
                  <a:pt x="5171" y="2835"/>
                  <a:pt x="5162" y="2804"/>
                </a:cubicBezTo>
                <a:cubicBezTo>
                  <a:pt x="5162" y="2788"/>
                  <a:pt x="5153" y="2773"/>
                  <a:pt x="5135" y="2773"/>
                </a:cubicBezTo>
                <a:cubicBezTo>
                  <a:pt x="5107" y="2773"/>
                  <a:pt x="5089" y="2804"/>
                  <a:pt x="5089" y="2866"/>
                </a:cubicBezTo>
                <a:cubicBezTo>
                  <a:pt x="5080" y="2897"/>
                  <a:pt x="5080" y="2928"/>
                  <a:pt x="5080" y="2975"/>
                </a:cubicBezTo>
                <a:cubicBezTo>
                  <a:pt x="5080" y="2990"/>
                  <a:pt x="5080" y="2990"/>
                  <a:pt x="5089" y="3006"/>
                </a:cubicBezTo>
                <a:cubicBezTo>
                  <a:pt x="5107" y="3006"/>
                  <a:pt x="5125" y="3037"/>
                  <a:pt x="5125" y="3068"/>
                </a:cubicBezTo>
                <a:cubicBezTo>
                  <a:pt x="5135" y="3130"/>
                  <a:pt x="5153" y="3177"/>
                  <a:pt x="5153" y="3239"/>
                </a:cubicBezTo>
                <a:cubicBezTo>
                  <a:pt x="5153" y="3270"/>
                  <a:pt x="5162" y="3301"/>
                  <a:pt x="5171" y="3332"/>
                </a:cubicBezTo>
                <a:cubicBezTo>
                  <a:pt x="5180" y="3332"/>
                  <a:pt x="5189" y="3348"/>
                  <a:pt x="5199" y="3332"/>
                </a:cubicBezTo>
                <a:cubicBezTo>
                  <a:pt x="5217" y="3316"/>
                  <a:pt x="5226" y="3285"/>
                  <a:pt x="5235" y="3285"/>
                </a:cubicBezTo>
                <a:cubicBezTo>
                  <a:pt x="5254" y="3270"/>
                  <a:pt x="5272" y="3254"/>
                  <a:pt x="5281" y="3254"/>
                </a:cubicBezTo>
                <a:cubicBezTo>
                  <a:pt x="5299" y="3239"/>
                  <a:pt x="5308" y="3223"/>
                  <a:pt x="5327" y="3208"/>
                </a:cubicBezTo>
                <a:cubicBezTo>
                  <a:pt x="5336" y="3208"/>
                  <a:pt x="5336" y="3192"/>
                  <a:pt x="5336" y="3192"/>
                </a:cubicBezTo>
                <a:cubicBezTo>
                  <a:pt x="5345" y="3146"/>
                  <a:pt x="5363" y="3099"/>
                  <a:pt x="5382" y="3068"/>
                </a:cubicBezTo>
                <a:cubicBezTo>
                  <a:pt x="5391" y="3052"/>
                  <a:pt x="5400" y="3021"/>
                  <a:pt x="5391" y="2975"/>
                </a:cubicBezTo>
                <a:cubicBezTo>
                  <a:pt x="5391" y="2959"/>
                  <a:pt x="5382" y="2944"/>
                  <a:pt x="5382" y="2912"/>
                </a:cubicBezTo>
                <a:cubicBezTo>
                  <a:pt x="5373" y="2881"/>
                  <a:pt x="5363" y="2866"/>
                  <a:pt x="5345" y="2850"/>
                </a:cubicBezTo>
                <a:cubicBezTo>
                  <a:pt x="5345" y="2850"/>
                  <a:pt x="5345" y="2850"/>
                  <a:pt x="5354" y="2835"/>
                </a:cubicBezTo>
                <a:cubicBezTo>
                  <a:pt x="5363" y="2835"/>
                  <a:pt x="5382" y="2819"/>
                  <a:pt x="5391" y="2804"/>
                </a:cubicBezTo>
                <a:cubicBezTo>
                  <a:pt x="5409" y="2804"/>
                  <a:pt x="5418" y="2788"/>
                  <a:pt x="5418" y="2773"/>
                </a:cubicBezTo>
                <a:cubicBezTo>
                  <a:pt x="5418" y="2742"/>
                  <a:pt x="5427" y="2742"/>
                  <a:pt x="5437" y="2726"/>
                </a:cubicBezTo>
                <a:close/>
                <a:moveTo>
                  <a:pt x="18186" y="14272"/>
                </a:moveTo>
                <a:cubicBezTo>
                  <a:pt x="18250" y="14272"/>
                  <a:pt x="18305" y="14272"/>
                  <a:pt x="18360" y="14272"/>
                </a:cubicBezTo>
                <a:cubicBezTo>
                  <a:pt x="18415" y="14287"/>
                  <a:pt x="18461" y="14256"/>
                  <a:pt x="18488" y="14163"/>
                </a:cubicBezTo>
                <a:cubicBezTo>
                  <a:pt x="18497" y="14163"/>
                  <a:pt x="18488" y="14148"/>
                  <a:pt x="18488" y="14132"/>
                </a:cubicBezTo>
                <a:cubicBezTo>
                  <a:pt x="18479" y="14116"/>
                  <a:pt x="18470" y="14116"/>
                  <a:pt x="18461" y="14132"/>
                </a:cubicBezTo>
                <a:cubicBezTo>
                  <a:pt x="18452" y="14132"/>
                  <a:pt x="18442" y="14163"/>
                  <a:pt x="18433" y="14163"/>
                </a:cubicBezTo>
                <a:cubicBezTo>
                  <a:pt x="18415" y="14194"/>
                  <a:pt x="18397" y="14210"/>
                  <a:pt x="18378" y="14194"/>
                </a:cubicBezTo>
                <a:cubicBezTo>
                  <a:pt x="18342" y="14194"/>
                  <a:pt x="18314" y="14194"/>
                  <a:pt x="18278" y="14179"/>
                </a:cubicBezTo>
                <a:cubicBezTo>
                  <a:pt x="18259" y="14179"/>
                  <a:pt x="18241" y="14163"/>
                  <a:pt x="18214" y="14163"/>
                </a:cubicBezTo>
                <a:cubicBezTo>
                  <a:pt x="18195" y="14163"/>
                  <a:pt x="18177" y="14210"/>
                  <a:pt x="18159" y="14210"/>
                </a:cubicBezTo>
                <a:cubicBezTo>
                  <a:pt x="18149" y="14210"/>
                  <a:pt x="18149" y="14225"/>
                  <a:pt x="18149" y="14225"/>
                </a:cubicBezTo>
                <a:cubicBezTo>
                  <a:pt x="18131" y="14241"/>
                  <a:pt x="18122" y="14256"/>
                  <a:pt x="18122" y="14287"/>
                </a:cubicBezTo>
                <a:cubicBezTo>
                  <a:pt x="18122" y="14303"/>
                  <a:pt x="18122" y="14318"/>
                  <a:pt x="18122" y="14334"/>
                </a:cubicBezTo>
                <a:cubicBezTo>
                  <a:pt x="18113" y="14365"/>
                  <a:pt x="18113" y="14381"/>
                  <a:pt x="18104" y="14396"/>
                </a:cubicBezTo>
                <a:cubicBezTo>
                  <a:pt x="18095" y="14412"/>
                  <a:pt x="18085" y="14458"/>
                  <a:pt x="18085" y="14489"/>
                </a:cubicBezTo>
                <a:cubicBezTo>
                  <a:pt x="18085" y="14520"/>
                  <a:pt x="18076" y="14552"/>
                  <a:pt x="18076" y="14583"/>
                </a:cubicBezTo>
                <a:cubicBezTo>
                  <a:pt x="18067" y="14598"/>
                  <a:pt x="18058" y="14629"/>
                  <a:pt x="18058" y="14645"/>
                </a:cubicBezTo>
                <a:cubicBezTo>
                  <a:pt x="18049" y="14676"/>
                  <a:pt x="18058" y="14691"/>
                  <a:pt x="18067" y="14723"/>
                </a:cubicBezTo>
                <a:cubicBezTo>
                  <a:pt x="18076" y="14723"/>
                  <a:pt x="18085" y="14738"/>
                  <a:pt x="18085" y="14738"/>
                </a:cubicBezTo>
                <a:cubicBezTo>
                  <a:pt x="18104" y="14769"/>
                  <a:pt x="18104" y="14785"/>
                  <a:pt x="18104" y="14816"/>
                </a:cubicBezTo>
                <a:cubicBezTo>
                  <a:pt x="18095" y="14847"/>
                  <a:pt x="18085" y="14878"/>
                  <a:pt x="18095" y="14909"/>
                </a:cubicBezTo>
                <a:cubicBezTo>
                  <a:pt x="18095" y="14925"/>
                  <a:pt x="18095" y="14940"/>
                  <a:pt x="18104" y="14940"/>
                </a:cubicBezTo>
                <a:cubicBezTo>
                  <a:pt x="18113" y="14971"/>
                  <a:pt x="18140" y="14956"/>
                  <a:pt x="18149" y="14956"/>
                </a:cubicBezTo>
                <a:cubicBezTo>
                  <a:pt x="18168" y="14940"/>
                  <a:pt x="18159" y="14925"/>
                  <a:pt x="18159" y="14909"/>
                </a:cubicBezTo>
                <a:cubicBezTo>
                  <a:pt x="18159" y="14816"/>
                  <a:pt x="18177" y="14738"/>
                  <a:pt x="18177" y="14660"/>
                </a:cubicBezTo>
                <a:cubicBezTo>
                  <a:pt x="18177" y="14660"/>
                  <a:pt x="18186" y="14645"/>
                  <a:pt x="18186" y="14645"/>
                </a:cubicBezTo>
                <a:cubicBezTo>
                  <a:pt x="18195" y="14645"/>
                  <a:pt x="18195" y="14660"/>
                  <a:pt x="18195" y="14660"/>
                </a:cubicBezTo>
                <a:cubicBezTo>
                  <a:pt x="18195" y="14707"/>
                  <a:pt x="18195" y="14754"/>
                  <a:pt x="18223" y="14785"/>
                </a:cubicBezTo>
                <a:cubicBezTo>
                  <a:pt x="18232" y="14800"/>
                  <a:pt x="18232" y="14816"/>
                  <a:pt x="18232" y="14831"/>
                </a:cubicBezTo>
                <a:cubicBezTo>
                  <a:pt x="18241" y="14862"/>
                  <a:pt x="18241" y="14878"/>
                  <a:pt x="18268" y="14878"/>
                </a:cubicBezTo>
                <a:cubicBezTo>
                  <a:pt x="18278" y="14878"/>
                  <a:pt x="18278" y="14878"/>
                  <a:pt x="18287" y="14878"/>
                </a:cubicBezTo>
                <a:cubicBezTo>
                  <a:pt x="18287" y="14878"/>
                  <a:pt x="18287" y="14862"/>
                  <a:pt x="18287" y="14862"/>
                </a:cubicBezTo>
                <a:cubicBezTo>
                  <a:pt x="18287" y="14862"/>
                  <a:pt x="18287" y="14862"/>
                  <a:pt x="18287" y="14862"/>
                </a:cubicBezTo>
                <a:cubicBezTo>
                  <a:pt x="18287" y="14862"/>
                  <a:pt x="18287" y="14862"/>
                  <a:pt x="18287" y="14878"/>
                </a:cubicBezTo>
                <a:cubicBezTo>
                  <a:pt x="18287" y="14878"/>
                  <a:pt x="18287" y="14878"/>
                  <a:pt x="18287" y="14878"/>
                </a:cubicBezTo>
                <a:cubicBezTo>
                  <a:pt x="18287" y="14893"/>
                  <a:pt x="18287" y="14925"/>
                  <a:pt x="18305" y="14925"/>
                </a:cubicBezTo>
                <a:cubicBezTo>
                  <a:pt x="18305" y="14940"/>
                  <a:pt x="18314" y="14940"/>
                  <a:pt x="18314" y="14940"/>
                </a:cubicBezTo>
                <a:cubicBezTo>
                  <a:pt x="18323" y="14956"/>
                  <a:pt x="18342" y="14940"/>
                  <a:pt x="18342" y="14925"/>
                </a:cubicBezTo>
                <a:cubicBezTo>
                  <a:pt x="18351" y="14878"/>
                  <a:pt x="18351" y="14847"/>
                  <a:pt x="18351" y="14816"/>
                </a:cubicBezTo>
                <a:cubicBezTo>
                  <a:pt x="18351" y="14785"/>
                  <a:pt x="18342" y="14769"/>
                  <a:pt x="18333" y="14769"/>
                </a:cubicBezTo>
                <a:cubicBezTo>
                  <a:pt x="18323" y="14769"/>
                  <a:pt x="18314" y="14754"/>
                  <a:pt x="18314" y="14754"/>
                </a:cubicBezTo>
                <a:cubicBezTo>
                  <a:pt x="18305" y="14738"/>
                  <a:pt x="18296" y="14723"/>
                  <a:pt x="18296" y="14707"/>
                </a:cubicBezTo>
                <a:cubicBezTo>
                  <a:pt x="18305" y="14676"/>
                  <a:pt x="18296" y="14660"/>
                  <a:pt x="18287" y="14645"/>
                </a:cubicBezTo>
                <a:cubicBezTo>
                  <a:pt x="18278" y="14614"/>
                  <a:pt x="18268" y="14598"/>
                  <a:pt x="18259" y="14567"/>
                </a:cubicBezTo>
                <a:cubicBezTo>
                  <a:pt x="18259" y="14567"/>
                  <a:pt x="18259" y="14536"/>
                  <a:pt x="18268" y="14536"/>
                </a:cubicBezTo>
                <a:cubicBezTo>
                  <a:pt x="18278" y="14520"/>
                  <a:pt x="18296" y="14505"/>
                  <a:pt x="18305" y="14489"/>
                </a:cubicBezTo>
                <a:cubicBezTo>
                  <a:pt x="18314" y="14474"/>
                  <a:pt x="18323" y="14489"/>
                  <a:pt x="18333" y="14489"/>
                </a:cubicBezTo>
                <a:cubicBezTo>
                  <a:pt x="18342" y="14489"/>
                  <a:pt x="18351" y="14489"/>
                  <a:pt x="18360" y="14489"/>
                </a:cubicBezTo>
                <a:cubicBezTo>
                  <a:pt x="18369" y="14489"/>
                  <a:pt x="18369" y="14489"/>
                  <a:pt x="18369" y="14474"/>
                </a:cubicBezTo>
                <a:cubicBezTo>
                  <a:pt x="18378" y="14458"/>
                  <a:pt x="18378" y="14427"/>
                  <a:pt x="18378" y="14396"/>
                </a:cubicBezTo>
                <a:cubicBezTo>
                  <a:pt x="18378" y="14396"/>
                  <a:pt x="18369" y="14381"/>
                  <a:pt x="18369" y="14381"/>
                </a:cubicBezTo>
                <a:cubicBezTo>
                  <a:pt x="18360" y="14381"/>
                  <a:pt x="18342" y="14365"/>
                  <a:pt x="18333" y="14381"/>
                </a:cubicBezTo>
                <a:cubicBezTo>
                  <a:pt x="18314" y="14381"/>
                  <a:pt x="18296" y="14396"/>
                  <a:pt x="18268" y="14396"/>
                </a:cubicBezTo>
                <a:cubicBezTo>
                  <a:pt x="18250" y="14396"/>
                  <a:pt x="18223" y="14412"/>
                  <a:pt x="18214" y="14443"/>
                </a:cubicBezTo>
                <a:cubicBezTo>
                  <a:pt x="18204" y="14458"/>
                  <a:pt x="18195" y="14458"/>
                  <a:pt x="18195" y="14443"/>
                </a:cubicBezTo>
                <a:cubicBezTo>
                  <a:pt x="18168" y="14427"/>
                  <a:pt x="18159" y="14396"/>
                  <a:pt x="18149" y="14365"/>
                </a:cubicBezTo>
                <a:cubicBezTo>
                  <a:pt x="18140" y="14318"/>
                  <a:pt x="18168" y="14272"/>
                  <a:pt x="18186" y="14272"/>
                </a:cubicBezTo>
                <a:close/>
                <a:moveTo>
                  <a:pt x="18296" y="14847"/>
                </a:moveTo>
                <a:cubicBezTo>
                  <a:pt x="18305" y="14847"/>
                  <a:pt x="18305" y="14847"/>
                  <a:pt x="18305" y="14847"/>
                </a:cubicBezTo>
                <a:cubicBezTo>
                  <a:pt x="18305" y="14831"/>
                  <a:pt x="18314" y="14831"/>
                  <a:pt x="18314" y="14831"/>
                </a:cubicBezTo>
                <a:cubicBezTo>
                  <a:pt x="18323" y="14831"/>
                  <a:pt x="18323" y="14831"/>
                  <a:pt x="18323" y="14847"/>
                </a:cubicBezTo>
                <a:cubicBezTo>
                  <a:pt x="18323" y="14847"/>
                  <a:pt x="18323" y="14847"/>
                  <a:pt x="18323" y="14847"/>
                </a:cubicBezTo>
                <a:cubicBezTo>
                  <a:pt x="18314" y="14847"/>
                  <a:pt x="18305" y="14847"/>
                  <a:pt x="18305" y="14847"/>
                </a:cubicBezTo>
                <a:cubicBezTo>
                  <a:pt x="18305" y="14847"/>
                  <a:pt x="18305" y="14847"/>
                  <a:pt x="18305" y="14847"/>
                </a:cubicBezTo>
                <a:cubicBezTo>
                  <a:pt x="18296" y="14847"/>
                  <a:pt x="18296" y="14847"/>
                  <a:pt x="18296" y="14847"/>
                </a:cubicBezTo>
                <a:cubicBezTo>
                  <a:pt x="18296" y="14847"/>
                  <a:pt x="18296" y="14847"/>
                  <a:pt x="18296" y="14847"/>
                </a:cubicBezTo>
                <a:close/>
                <a:moveTo>
                  <a:pt x="6965" y="8305"/>
                </a:moveTo>
                <a:cubicBezTo>
                  <a:pt x="6965" y="8305"/>
                  <a:pt x="6965" y="8305"/>
                  <a:pt x="6965" y="8305"/>
                </a:cubicBezTo>
                <a:cubicBezTo>
                  <a:pt x="6965" y="8305"/>
                  <a:pt x="6965" y="8305"/>
                  <a:pt x="6965" y="8305"/>
                </a:cubicBezTo>
                <a:cubicBezTo>
                  <a:pt x="6965" y="8305"/>
                  <a:pt x="6965" y="8305"/>
                  <a:pt x="6965" y="8305"/>
                </a:cubicBezTo>
                <a:close/>
                <a:moveTo>
                  <a:pt x="6938" y="8103"/>
                </a:moveTo>
                <a:cubicBezTo>
                  <a:pt x="6938" y="8087"/>
                  <a:pt x="6938" y="8072"/>
                  <a:pt x="6938" y="8072"/>
                </a:cubicBezTo>
                <a:cubicBezTo>
                  <a:pt x="6928" y="8056"/>
                  <a:pt x="6928" y="8040"/>
                  <a:pt x="6919" y="8040"/>
                </a:cubicBezTo>
                <a:cubicBezTo>
                  <a:pt x="6910" y="8025"/>
                  <a:pt x="6910" y="8025"/>
                  <a:pt x="6901" y="8025"/>
                </a:cubicBezTo>
                <a:cubicBezTo>
                  <a:pt x="6892" y="8040"/>
                  <a:pt x="6883" y="8040"/>
                  <a:pt x="6874" y="8040"/>
                </a:cubicBezTo>
                <a:cubicBezTo>
                  <a:pt x="6864" y="8056"/>
                  <a:pt x="6846" y="8056"/>
                  <a:pt x="6828" y="8056"/>
                </a:cubicBezTo>
                <a:cubicBezTo>
                  <a:pt x="6809" y="8040"/>
                  <a:pt x="6809" y="8040"/>
                  <a:pt x="6809" y="8009"/>
                </a:cubicBezTo>
                <a:cubicBezTo>
                  <a:pt x="6809" y="8009"/>
                  <a:pt x="6809" y="7994"/>
                  <a:pt x="6809" y="7994"/>
                </a:cubicBezTo>
                <a:cubicBezTo>
                  <a:pt x="6809" y="7978"/>
                  <a:pt x="6809" y="7947"/>
                  <a:pt x="6791" y="7947"/>
                </a:cubicBezTo>
                <a:cubicBezTo>
                  <a:pt x="6782" y="7947"/>
                  <a:pt x="6782" y="7947"/>
                  <a:pt x="6773" y="7947"/>
                </a:cubicBezTo>
                <a:cubicBezTo>
                  <a:pt x="6773" y="7947"/>
                  <a:pt x="6773" y="7947"/>
                  <a:pt x="6773" y="7947"/>
                </a:cubicBezTo>
                <a:cubicBezTo>
                  <a:pt x="6764" y="7963"/>
                  <a:pt x="6764" y="7963"/>
                  <a:pt x="6764" y="7963"/>
                </a:cubicBezTo>
                <a:cubicBezTo>
                  <a:pt x="6773" y="7947"/>
                  <a:pt x="6773" y="7947"/>
                  <a:pt x="6773" y="7947"/>
                </a:cubicBezTo>
                <a:cubicBezTo>
                  <a:pt x="6773" y="7947"/>
                  <a:pt x="6773" y="7947"/>
                  <a:pt x="6773" y="7947"/>
                </a:cubicBezTo>
                <a:cubicBezTo>
                  <a:pt x="6782" y="7916"/>
                  <a:pt x="6791" y="7885"/>
                  <a:pt x="6809" y="7854"/>
                </a:cubicBezTo>
                <a:cubicBezTo>
                  <a:pt x="6828" y="7823"/>
                  <a:pt x="6837" y="7792"/>
                  <a:pt x="6846" y="7761"/>
                </a:cubicBezTo>
                <a:cubicBezTo>
                  <a:pt x="6846" y="7761"/>
                  <a:pt x="6846" y="7745"/>
                  <a:pt x="6846" y="7745"/>
                </a:cubicBezTo>
                <a:cubicBezTo>
                  <a:pt x="6846" y="7730"/>
                  <a:pt x="6837" y="7730"/>
                  <a:pt x="6828" y="7730"/>
                </a:cubicBezTo>
                <a:cubicBezTo>
                  <a:pt x="6800" y="7745"/>
                  <a:pt x="6782" y="7761"/>
                  <a:pt x="6764" y="7792"/>
                </a:cubicBezTo>
                <a:cubicBezTo>
                  <a:pt x="6718" y="7870"/>
                  <a:pt x="6691" y="7963"/>
                  <a:pt x="6663" y="8040"/>
                </a:cubicBezTo>
                <a:cubicBezTo>
                  <a:pt x="6645" y="8087"/>
                  <a:pt x="6626" y="8118"/>
                  <a:pt x="6599" y="8149"/>
                </a:cubicBezTo>
                <a:cubicBezTo>
                  <a:pt x="6590" y="8149"/>
                  <a:pt x="6590" y="8165"/>
                  <a:pt x="6599" y="8180"/>
                </a:cubicBezTo>
                <a:cubicBezTo>
                  <a:pt x="6608" y="8196"/>
                  <a:pt x="6599" y="8211"/>
                  <a:pt x="6590" y="8227"/>
                </a:cubicBezTo>
                <a:cubicBezTo>
                  <a:pt x="6581" y="8243"/>
                  <a:pt x="6572" y="8258"/>
                  <a:pt x="6572" y="8274"/>
                </a:cubicBezTo>
                <a:cubicBezTo>
                  <a:pt x="6562" y="8274"/>
                  <a:pt x="6572" y="8305"/>
                  <a:pt x="6572" y="8305"/>
                </a:cubicBezTo>
                <a:cubicBezTo>
                  <a:pt x="6581" y="8305"/>
                  <a:pt x="6590" y="8320"/>
                  <a:pt x="6599" y="8320"/>
                </a:cubicBezTo>
                <a:cubicBezTo>
                  <a:pt x="6626" y="8305"/>
                  <a:pt x="6654" y="8305"/>
                  <a:pt x="6672" y="8320"/>
                </a:cubicBezTo>
                <a:cubicBezTo>
                  <a:pt x="6700" y="8336"/>
                  <a:pt x="6718" y="8336"/>
                  <a:pt x="6736" y="8320"/>
                </a:cubicBezTo>
                <a:cubicBezTo>
                  <a:pt x="6764" y="8305"/>
                  <a:pt x="6782" y="8336"/>
                  <a:pt x="6800" y="8351"/>
                </a:cubicBezTo>
                <a:cubicBezTo>
                  <a:pt x="6800" y="8351"/>
                  <a:pt x="6800" y="8351"/>
                  <a:pt x="6800" y="8367"/>
                </a:cubicBezTo>
                <a:cubicBezTo>
                  <a:pt x="6791" y="8367"/>
                  <a:pt x="6782" y="8382"/>
                  <a:pt x="6773" y="8398"/>
                </a:cubicBezTo>
                <a:cubicBezTo>
                  <a:pt x="6773" y="8398"/>
                  <a:pt x="6773" y="8413"/>
                  <a:pt x="6773" y="8429"/>
                </a:cubicBezTo>
                <a:cubicBezTo>
                  <a:pt x="6782" y="8429"/>
                  <a:pt x="6782" y="8429"/>
                  <a:pt x="6791" y="8429"/>
                </a:cubicBezTo>
                <a:cubicBezTo>
                  <a:pt x="6800" y="8429"/>
                  <a:pt x="6809" y="8429"/>
                  <a:pt x="6819" y="8413"/>
                </a:cubicBezTo>
                <a:cubicBezTo>
                  <a:pt x="6828" y="8367"/>
                  <a:pt x="6855" y="8367"/>
                  <a:pt x="6874" y="8336"/>
                </a:cubicBezTo>
                <a:cubicBezTo>
                  <a:pt x="6874" y="8336"/>
                  <a:pt x="6883" y="8336"/>
                  <a:pt x="6883" y="8351"/>
                </a:cubicBezTo>
                <a:cubicBezTo>
                  <a:pt x="6874" y="8367"/>
                  <a:pt x="6874" y="8382"/>
                  <a:pt x="6874" y="8413"/>
                </a:cubicBezTo>
                <a:cubicBezTo>
                  <a:pt x="6874" y="8413"/>
                  <a:pt x="6874" y="8429"/>
                  <a:pt x="6874" y="8429"/>
                </a:cubicBezTo>
                <a:cubicBezTo>
                  <a:pt x="6892" y="8445"/>
                  <a:pt x="6910" y="8476"/>
                  <a:pt x="6928" y="8476"/>
                </a:cubicBezTo>
                <a:cubicBezTo>
                  <a:pt x="6938" y="8476"/>
                  <a:pt x="6947" y="8460"/>
                  <a:pt x="6956" y="8460"/>
                </a:cubicBezTo>
                <a:cubicBezTo>
                  <a:pt x="6956" y="8429"/>
                  <a:pt x="6965" y="8398"/>
                  <a:pt x="6974" y="8367"/>
                </a:cubicBezTo>
                <a:cubicBezTo>
                  <a:pt x="6974" y="8336"/>
                  <a:pt x="6974" y="8320"/>
                  <a:pt x="6965" y="8305"/>
                </a:cubicBezTo>
                <a:cubicBezTo>
                  <a:pt x="6965" y="8305"/>
                  <a:pt x="6965" y="8305"/>
                  <a:pt x="6956" y="8305"/>
                </a:cubicBezTo>
                <a:cubicBezTo>
                  <a:pt x="6956" y="8305"/>
                  <a:pt x="6956" y="8320"/>
                  <a:pt x="6956" y="8320"/>
                </a:cubicBezTo>
                <a:cubicBezTo>
                  <a:pt x="6956" y="8320"/>
                  <a:pt x="6956" y="8305"/>
                  <a:pt x="6956" y="8305"/>
                </a:cubicBezTo>
                <a:cubicBezTo>
                  <a:pt x="6956" y="8305"/>
                  <a:pt x="6956" y="8305"/>
                  <a:pt x="6956" y="8305"/>
                </a:cubicBezTo>
                <a:cubicBezTo>
                  <a:pt x="6956" y="8305"/>
                  <a:pt x="6965" y="8305"/>
                  <a:pt x="6965" y="8305"/>
                </a:cubicBezTo>
                <a:cubicBezTo>
                  <a:pt x="6956" y="8289"/>
                  <a:pt x="6938" y="8289"/>
                  <a:pt x="6928" y="8289"/>
                </a:cubicBezTo>
                <a:cubicBezTo>
                  <a:pt x="6919" y="8289"/>
                  <a:pt x="6919" y="8274"/>
                  <a:pt x="6919" y="8274"/>
                </a:cubicBezTo>
                <a:cubicBezTo>
                  <a:pt x="6928" y="8258"/>
                  <a:pt x="6928" y="8243"/>
                  <a:pt x="6928" y="8243"/>
                </a:cubicBezTo>
                <a:cubicBezTo>
                  <a:pt x="6938" y="8227"/>
                  <a:pt x="6947" y="8211"/>
                  <a:pt x="6956" y="8196"/>
                </a:cubicBezTo>
                <a:cubicBezTo>
                  <a:pt x="6956" y="8196"/>
                  <a:pt x="6956" y="8196"/>
                  <a:pt x="6956" y="8180"/>
                </a:cubicBezTo>
                <a:cubicBezTo>
                  <a:pt x="6956" y="8180"/>
                  <a:pt x="6947" y="8180"/>
                  <a:pt x="6947" y="8180"/>
                </a:cubicBezTo>
                <a:cubicBezTo>
                  <a:pt x="6938" y="8180"/>
                  <a:pt x="6928" y="8180"/>
                  <a:pt x="6919" y="8165"/>
                </a:cubicBezTo>
                <a:cubicBezTo>
                  <a:pt x="6919" y="8165"/>
                  <a:pt x="6919" y="8149"/>
                  <a:pt x="6928" y="8134"/>
                </a:cubicBezTo>
                <a:cubicBezTo>
                  <a:pt x="6928" y="8118"/>
                  <a:pt x="6938" y="8118"/>
                  <a:pt x="6938" y="8103"/>
                </a:cubicBezTo>
                <a:close/>
                <a:moveTo>
                  <a:pt x="4476" y="1436"/>
                </a:moveTo>
                <a:cubicBezTo>
                  <a:pt x="4503" y="1452"/>
                  <a:pt x="4521" y="1467"/>
                  <a:pt x="4531" y="1467"/>
                </a:cubicBezTo>
                <a:cubicBezTo>
                  <a:pt x="4549" y="1483"/>
                  <a:pt x="4549" y="1498"/>
                  <a:pt x="4558" y="1514"/>
                </a:cubicBezTo>
                <a:cubicBezTo>
                  <a:pt x="4567" y="1529"/>
                  <a:pt x="4585" y="1529"/>
                  <a:pt x="4595" y="1529"/>
                </a:cubicBezTo>
                <a:cubicBezTo>
                  <a:pt x="4613" y="1514"/>
                  <a:pt x="4622" y="1483"/>
                  <a:pt x="4640" y="1467"/>
                </a:cubicBezTo>
                <a:cubicBezTo>
                  <a:pt x="4640" y="1467"/>
                  <a:pt x="4649" y="1467"/>
                  <a:pt x="4649" y="1467"/>
                </a:cubicBezTo>
                <a:cubicBezTo>
                  <a:pt x="4659" y="1483"/>
                  <a:pt x="4668" y="1483"/>
                  <a:pt x="4668" y="1467"/>
                </a:cubicBezTo>
                <a:cubicBezTo>
                  <a:pt x="4686" y="1436"/>
                  <a:pt x="4695" y="1405"/>
                  <a:pt x="4704" y="1374"/>
                </a:cubicBezTo>
                <a:cubicBezTo>
                  <a:pt x="4723" y="1358"/>
                  <a:pt x="4741" y="1327"/>
                  <a:pt x="4750" y="1296"/>
                </a:cubicBezTo>
                <a:cubicBezTo>
                  <a:pt x="4759" y="1296"/>
                  <a:pt x="4759" y="1296"/>
                  <a:pt x="4768" y="1296"/>
                </a:cubicBezTo>
                <a:cubicBezTo>
                  <a:pt x="4768" y="1296"/>
                  <a:pt x="4768" y="1312"/>
                  <a:pt x="4768" y="1327"/>
                </a:cubicBezTo>
                <a:cubicBezTo>
                  <a:pt x="4759" y="1358"/>
                  <a:pt x="4741" y="1390"/>
                  <a:pt x="4732" y="1421"/>
                </a:cubicBezTo>
                <a:cubicBezTo>
                  <a:pt x="4723" y="1436"/>
                  <a:pt x="4732" y="1452"/>
                  <a:pt x="4732" y="1483"/>
                </a:cubicBezTo>
                <a:cubicBezTo>
                  <a:pt x="4732" y="1498"/>
                  <a:pt x="4750" y="1498"/>
                  <a:pt x="4759" y="1498"/>
                </a:cubicBezTo>
                <a:cubicBezTo>
                  <a:pt x="4768" y="1483"/>
                  <a:pt x="4778" y="1483"/>
                  <a:pt x="4778" y="1467"/>
                </a:cubicBezTo>
                <a:cubicBezTo>
                  <a:pt x="4787" y="1436"/>
                  <a:pt x="4805" y="1421"/>
                  <a:pt x="4823" y="1421"/>
                </a:cubicBezTo>
                <a:cubicBezTo>
                  <a:pt x="4833" y="1421"/>
                  <a:pt x="4833" y="1405"/>
                  <a:pt x="4842" y="1405"/>
                </a:cubicBezTo>
                <a:cubicBezTo>
                  <a:pt x="4851" y="1390"/>
                  <a:pt x="4860" y="1390"/>
                  <a:pt x="4860" y="1374"/>
                </a:cubicBezTo>
                <a:cubicBezTo>
                  <a:pt x="4878" y="1327"/>
                  <a:pt x="4906" y="1312"/>
                  <a:pt x="4915" y="1250"/>
                </a:cubicBezTo>
                <a:cubicBezTo>
                  <a:pt x="4915" y="1234"/>
                  <a:pt x="4924" y="1219"/>
                  <a:pt x="4933" y="1219"/>
                </a:cubicBezTo>
                <a:cubicBezTo>
                  <a:pt x="4933" y="1219"/>
                  <a:pt x="4942" y="1203"/>
                  <a:pt x="4952" y="1203"/>
                </a:cubicBezTo>
                <a:cubicBezTo>
                  <a:pt x="4961" y="1188"/>
                  <a:pt x="4961" y="1188"/>
                  <a:pt x="4961" y="1172"/>
                </a:cubicBezTo>
                <a:cubicBezTo>
                  <a:pt x="4961" y="1156"/>
                  <a:pt x="4961" y="1125"/>
                  <a:pt x="4961" y="1110"/>
                </a:cubicBezTo>
                <a:cubicBezTo>
                  <a:pt x="4961" y="1094"/>
                  <a:pt x="4952" y="1063"/>
                  <a:pt x="4952" y="1079"/>
                </a:cubicBezTo>
                <a:cubicBezTo>
                  <a:pt x="4942" y="1079"/>
                  <a:pt x="4933" y="1079"/>
                  <a:pt x="4924" y="1094"/>
                </a:cubicBezTo>
                <a:cubicBezTo>
                  <a:pt x="4915" y="1110"/>
                  <a:pt x="4906" y="1125"/>
                  <a:pt x="4897" y="1110"/>
                </a:cubicBezTo>
                <a:cubicBezTo>
                  <a:pt x="4878" y="1079"/>
                  <a:pt x="4851" y="1079"/>
                  <a:pt x="4833" y="1063"/>
                </a:cubicBezTo>
                <a:cubicBezTo>
                  <a:pt x="4814" y="1063"/>
                  <a:pt x="4805" y="1079"/>
                  <a:pt x="4787" y="1094"/>
                </a:cubicBezTo>
                <a:cubicBezTo>
                  <a:pt x="4732" y="1156"/>
                  <a:pt x="4677" y="1219"/>
                  <a:pt x="4613" y="1250"/>
                </a:cubicBezTo>
                <a:cubicBezTo>
                  <a:pt x="4595" y="1250"/>
                  <a:pt x="4585" y="1265"/>
                  <a:pt x="4567" y="1281"/>
                </a:cubicBezTo>
                <a:cubicBezTo>
                  <a:pt x="4540" y="1281"/>
                  <a:pt x="4521" y="1296"/>
                  <a:pt x="4494" y="1327"/>
                </a:cubicBezTo>
                <a:cubicBezTo>
                  <a:pt x="4476" y="1343"/>
                  <a:pt x="4466" y="1390"/>
                  <a:pt x="4466" y="1421"/>
                </a:cubicBezTo>
                <a:cubicBezTo>
                  <a:pt x="4466" y="1421"/>
                  <a:pt x="4476" y="1436"/>
                  <a:pt x="4476" y="1436"/>
                </a:cubicBezTo>
                <a:close/>
                <a:moveTo>
                  <a:pt x="10901" y="1887"/>
                </a:moveTo>
                <a:cubicBezTo>
                  <a:pt x="10910" y="1949"/>
                  <a:pt x="10928" y="1965"/>
                  <a:pt x="10965" y="1965"/>
                </a:cubicBezTo>
                <a:cubicBezTo>
                  <a:pt x="10974" y="1965"/>
                  <a:pt x="10983" y="1965"/>
                  <a:pt x="11001" y="1965"/>
                </a:cubicBezTo>
                <a:cubicBezTo>
                  <a:pt x="11001" y="1965"/>
                  <a:pt x="11001" y="1965"/>
                  <a:pt x="11001" y="1965"/>
                </a:cubicBezTo>
                <a:cubicBezTo>
                  <a:pt x="11001" y="1965"/>
                  <a:pt x="11001" y="1965"/>
                  <a:pt x="11011" y="1965"/>
                </a:cubicBezTo>
                <a:cubicBezTo>
                  <a:pt x="11011" y="1949"/>
                  <a:pt x="11020" y="1949"/>
                  <a:pt x="11020" y="1949"/>
                </a:cubicBezTo>
                <a:cubicBezTo>
                  <a:pt x="11029" y="1949"/>
                  <a:pt x="11029" y="1949"/>
                  <a:pt x="11029" y="1949"/>
                </a:cubicBezTo>
                <a:cubicBezTo>
                  <a:pt x="11029" y="1949"/>
                  <a:pt x="11029" y="1965"/>
                  <a:pt x="11020" y="1965"/>
                </a:cubicBezTo>
                <a:cubicBezTo>
                  <a:pt x="11020" y="1965"/>
                  <a:pt x="11011" y="1965"/>
                  <a:pt x="11011" y="1965"/>
                </a:cubicBezTo>
                <a:cubicBezTo>
                  <a:pt x="11001" y="1965"/>
                  <a:pt x="11001" y="1965"/>
                  <a:pt x="11001" y="1965"/>
                </a:cubicBezTo>
                <a:cubicBezTo>
                  <a:pt x="11001" y="1965"/>
                  <a:pt x="11001" y="1965"/>
                  <a:pt x="11001" y="1965"/>
                </a:cubicBezTo>
                <a:cubicBezTo>
                  <a:pt x="10992" y="1965"/>
                  <a:pt x="10992" y="1980"/>
                  <a:pt x="10983" y="1980"/>
                </a:cubicBezTo>
                <a:cubicBezTo>
                  <a:pt x="10974" y="1996"/>
                  <a:pt x="10974" y="2027"/>
                  <a:pt x="10983" y="2027"/>
                </a:cubicBezTo>
                <a:cubicBezTo>
                  <a:pt x="11001" y="2042"/>
                  <a:pt x="11011" y="2058"/>
                  <a:pt x="11029" y="2073"/>
                </a:cubicBezTo>
                <a:cubicBezTo>
                  <a:pt x="11038" y="2089"/>
                  <a:pt x="11056" y="2089"/>
                  <a:pt x="11065" y="2089"/>
                </a:cubicBezTo>
                <a:cubicBezTo>
                  <a:pt x="11093" y="2073"/>
                  <a:pt x="11102" y="2073"/>
                  <a:pt x="11120" y="2104"/>
                </a:cubicBezTo>
                <a:cubicBezTo>
                  <a:pt x="11139" y="2135"/>
                  <a:pt x="11148" y="2135"/>
                  <a:pt x="11175" y="2104"/>
                </a:cubicBezTo>
                <a:cubicBezTo>
                  <a:pt x="11184" y="2089"/>
                  <a:pt x="11184" y="2073"/>
                  <a:pt x="11203" y="2073"/>
                </a:cubicBezTo>
                <a:cubicBezTo>
                  <a:pt x="11230" y="2073"/>
                  <a:pt x="11239" y="2058"/>
                  <a:pt x="11248" y="2011"/>
                </a:cubicBezTo>
                <a:cubicBezTo>
                  <a:pt x="11248" y="1980"/>
                  <a:pt x="11258" y="1965"/>
                  <a:pt x="11267" y="1933"/>
                </a:cubicBezTo>
                <a:cubicBezTo>
                  <a:pt x="11294" y="1902"/>
                  <a:pt x="11294" y="1856"/>
                  <a:pt x="11294" y="1809"/>
                </a:cubicBezTo>
                <a:cubicBezTo>
                  <a:pt x="11276" y="1794"/>
                  <a:pt x="11267" y="1778"/>
                  <a:pt x="11248" y="1778"/>
                </a:cubicBezTo>
                <a:cubicBezTo>
                  <a:pt x="11221" y="1763"/>
                  <a:pt x="11194" y="1747"/>
                  <a:pt x="11166" y="1731"/>
                </a:cubicBezTo>
                <a:cubicBezTo>
                  <a:pt x="11148" y="1716"/>
                  <a:pt x="11139" y="1731"/>
                  <a:pt x="11129" y="1747"/>
                </a:cubicBezTo>
                <a:cubicBezTo>
                  <a:pt x="11120" y="1763"/>
                  <a:pt x="11120" y="1763"/>
                  <a:pt x="11111" y="1731"/>
                </a:cubicBezTo>
                <a:cubicBezTo>
                  <a:pt x="11111" y="1731"/>
                  <a:pt x="11102" y="1716"/>
                  <a:pt x="11102" y="1716"/>
                </a:cubicBezTo>
                <a:cubicBezTo>
                  <a:pt x="11102" y="1700"/>
                  <a:pt x="11093" y="1685"/>
                  <a:pt x="11084" y="1700"/>
                </a:cubicBezTo>
                <a:cubicBezTo>
                  <a:pt x="11075" y="1700"/>
                  <a:pt x="11075" y="1700"/>
                  <a:pt x="11075" y="1716"/>
                </a:cubicBezTo>
                <a:cubicBezTo>
                  <a:pt x="11065" y="1731"/>
                  <a:pt x="11065" y="1747"/>
                  <a:pt x="11065" y="1747"/>
                </a:cubicBezTo>
                <a:cubicBezTo>
                  <a:pt x="11065" y="1763"/>
                  <a:pt x="11065" y="1778"/>
                  <a:pt x="11065" y="1794"/>
                </a:cubicBezTo>
                <a:cubicBezTo>
                  <a:pt x="11056" y="1809"/>
                  <a:pt x="11047" y="1778"/>
                  <a:pt x="11047" y="1778"/>
                </a:cubicBezTo>
                <a:cubicBezTo>
                  <a:pt x="11047" y="1778"/>
                  <a:pt x="11038" y="1778"/>
                  <a:pt x="11038" y="1778"/>
                </a:cubicBezTo>
                <a:cubicBezTo>
                  <a:pt x="11011" y="1778"/>
                  <a:pt x="10992" y="1747"/>
                  <a:pt x="10974" y="1716"/>
                </a:cubicBezTo>
                <a:cubicBezTo>
                  <a:pt x="10974" y="1716"/>
                  <a:pt x="10965" y="1716"/>
                  <a:pt x="10965" y="1700"/>
                </a:cubicBezTo>
                <a:cubicBezTo>
                  <a:pt x="10956" y="1700"/>
                  <a:pt x="10946" y="1700"/>
                  <a:pt x="10946" y="1731"/>
                </a:cubicBezTo>
                <a:cubicBezTo>
                  <a:pt x="10946" y="1731"/>
                  <a:pt x="10946" y="1747"/>
                  <a:pt x="10946" y="1747"/>
                </a:cubicBezTo>
                <a:cubicBezTo>
                  <a:pt x="10946" y="1763"/>
                  <a:pt x="10937" y="1778"/>
                  <a:pt x="10937" y="1778"/>
                </a:cubicBezTo>
                <a:cubicBezTo>
                  <a:pt x="10928" y="1778"/>
                  <a:pt x="10928" y="1763"/>
                  <a:pt x="10919" y="1763"/>
                </a:cubicBezTo>
                <a:cubicBezTo>
                  <a:pt x="10919" y="1763"/>
                  <a:pt x="10910" y="1763"/>
                  <a:pt x="10910" y="1763"/>
                </a:cubicBezTo>
                <a:cubicBezTo>
                  <a:pt x="10901" y="1794"/>
                  <a:pt x="10892" y="1809"/>
                  <a:pt x="10901" y="1825"/>
                </a:cubicBezTo>
                <a:cubicBezTo>
                  <a:pt x="10901" y="1840"/>
                  <a:pt x="10901" y="1871"/>
                  <a:pt x="10901" y="1887"/>
                </a:cubicBezTo>
                <a:close/>
                <a:moveTo>
                  <a:pt x="5373" y="1685"/>
                </a:moveTo>
                <a:cubicBezTo>
                  <a:pt x="5363" y="1700"/>
                  <a:pt x="5363" y="1716"/>
                  <a:pt x="5363" y="1731"/>
                </a:cubicBezTo>
                <a:cubicBezTo>
                  <a:pt x="5354" y="1763"/>
                  <a:pt x="5354" y="1794"/>
                  <a:pt x="5345" y="1825"/>
                </a:cubicBezTo>
                <a:cubicBezTo>
                  <a:pt x="5336" y="1825"/>
                  <a:pt x="5336" y="1840"/>
                  <a:pt x="5336" y="1840"/>
                </a:cubicBezTo>
                <a:cubicBezTo>
                  <a:pt x="5345" y="1887"/>
                  <a:pt x="5354" y="1933"/>
                  <a:pt x="5345" y="1980"/>
                </a:cubicBezTo>
                <a:cubicBezTo>
                  <a:pt x="5336" y="1980"/>
                  <a:pt x="5345" y="1980"/>
                  <a:pt x="5354" y="1996"/>
                </a:cubicBezTo>
                <a:cubicBezTo>
                  <a:pt x="5354" y="1996"/>
                  <a:pt x="5363" y="2011"/>
                  <a:pt x="5363" y="2011"/>
                </a:cubicBezTo>
                <a:cubicBezTo>
                  <a:pt x="5354" y="2058"/>
                  <a:pt x="5373" y="2058"/>
                  <a:pt x="5391" y="2073"/>
                </a:cubicBezTo>
                <a:cubicBezTo>
                  <a:pt x="5418" y="2073"/>
                  <a:pt x="5437" y="2073"/>
                  <a:pt x="5464" y="2089"/>
                </a:cubicBezTo>
                <a:cubicBezTo>
                  <a:pt x="5464" y="2089"/>
                  <a:pt x="5473" y="2089"/>
                  <a:pt x="5473" y="2089"/>
                </a:cubicBezTo>
                <a:cubicBezTo>
                  <a:pt x="5464" y="2089"/>
                  <a:pt x="5464" y="2104"/>
                  <a:pt x="5464" y="2104"/>
                </a:cubicBezTo>
                <a:cubicBezTo>
                  <a:pt x="5455" y="2120"/>
                  <a:pt x="5446" y="2120"/>
                  <a:pt x="5437" y="2120"/>
                </a:cubicBezTo>
                <a:cubicBezTo>
                  <a:pt x="5418" y="2135"/>
                  <a:pt x="5409" y="2151"/>
                  <a:pt x="5409" y="2182"/>
                </a:cubicBezTo>
                <a:cubicBezTo>
                  <a:pt x="5409" y="2198"/>
                  <a:pt x="5409" y="2213"/>
                  <a:pt x="5400" y="2229"/>
                </a:cubicBezTo>
                <a:cubicBezTo>
                  <a:pt x="5400" y="2244"/>
                  <a:pt x="5409" y="2260"/>
                  <a:pt x="5418" y="2275"/>
                </a:cubicBezTo>
                <a:cubicBezTo>
                  <a:pt x="5437" y="2275"/>
                  <a:pt x="5464" y="2291"/>
                  <a:pt x="5482" y="2306"/>
                </a:cubicBezTo>
                <a:cubicBezTo>
                  <a:pt x="5501" y="2306"/>
                  <a:pt x="5528" y="2291"/>
                  <a:pt x="5537" y="2260"/>
                </a:cubicBezTo>
                <a:cubicBezTo>
                  <a:pt x="5537" y="2244"/>
                  <a:pt x="5537" y="2244"/>
                  <a:pt x="5537" y="2229"/>
                </a:cubicBezTo>
                <a:cubicBezTo>
                  <a:pt x="5546" y="2198"/>
                  <a:pt x="5565" y="2182"/>
                  <a:pt x="5583" y="2182"/>
                </a:cubicBezTo>
                <a:cubicBezTo>
                  <a:pt x="5583" y="2151"/>
                  <a:pt x="5592" y="2120"/>
                  <a:pt x="5601" y="2104"/>
                </a:cubicBezTo>
                <a:cubicBezTo>
                  <a:pt x="5611" y="2073"/>
                  <a:pt x="5620" y="2042"/>
                  <a:pt x="5629" y="2027"/>
                </a:cubicBezTo>
                <a:cubicBezTo>
                  <a:pt x="5638" y="2027"/>
                  <a:pt x="5638" y="2011"/>
                  <a:pt x="5638" y="2011"/>
                </a:cubicBezTo>
                <a:cubicBezTo>
                  <a:pt x="5647" y="1980"/>
                  <a:pt x="5665" y="1933"/>
                  <a:pt x="5675" y="1902"/>
                </a:cubicBezTo>
                <a:cubicBezTo>
                  <a:pt x="5675" y="1887"/>
                  <a:pt x="5675" y="1887"/>
                  <a:pt x="5675" y="1871"/>
                </a:cubicBezTo>
                <a:cubicBezTo>
                  <a:pt x="5675" y="1856"/>
                  <a:pt x="5665" y="1840"/>
                  <a:pt x="5665" y="1825"/>
                </a:cubicBezTo>
                <a:cubicBezTo>
                  <a:pt x="5656" y="1809"/>
                  <a:pt x="5647" y="1809"/>
                  <a:pt x="5638" y="1809"/>
                </a:cubicBezTo>
                <a:cubicBezTo>
                  <a:pt x="5620" y="1809"/>
                  <a:pt x="5611" y="1794"/>
                  <a:pt x="5601" y="1778"/>
                </a:cubicBezTo>
                <a:cubicBezTo>
                  <a:pt x="5574" y="1763"/>
                  <a:pt x="5556" y="1763"/>
                  <a:pt x="5537" y="1778"/>
                </a:cubicBezTo>
                <a:cubicBezTo>
                  <a:pt x="5528" y="1794"/>
                  <a:pt x="5519" y="1825"/>
                  <a:pt x="5519" y="1840"/>
                </a:cubicBezTo>
                <a:cubicBezTo>
                  <a:pt x="5519" y="1871"/>
                  <a:pt x="5519" y="1902"/>
                  <a:pt x="5519" y="1933"/>
                </a:cubicBezTo>
                <a:cubicBezTo>
                  <a:pt x="5519" y="1949"/>
                  <a:pt x="5519" y="1949"/>
                  <a:pt x="5510" y="1949"/>
                </a:cubicBezTo>
                <a:cubicBezTo>
                  <a:pt x="5510" y="1949"/>
                  <a:pt x="5510" y="1949"/>
                  <a:pt x="5510" y="1933"/>
                </a:cubicBezTo>
                <a:cubicBezTo>
                  <a:pt x="5501" y="1902"/>
                  <a:pt x="5492" y="1871"/>
                  <a:pt x="5482" y="1840"/>
                </a:cubicBezTo>
                <a:cubicBezTo>
                  <a:pt x="5482" y="1840"/>
                  <a:pt x="5473" y="1825"/>
                  <a:pt x="5473" y="1825"/>
                </a:cubicBezTo>
                <a:cubicBezTo>
                  <a:pt x="5464" y="1825"/>
                  <a:pt x="5455" y="1840"/>
                  <a:pt x="5455" y="1840"/>
                </a:cubicBezTo>
                <a:cubicBezTo>
                  <a:pt x="5446" y="1887"/>
                  <a:pt x="5437" y="1918"/>
                  <a:pt x="5427" y="1965"/>
                </a:cubicBezTo>
                <a:cubicBezTo>
                  <a:pt x="5427" y="1965"/>
                  <a:pt x="5427" y="1965"/>
                  <a:pt x="5427" y="1965"/>
                </a:cubicBezTo>
                <a:cubicBezTo>
                  <a:pt x="5418" y="1965"/>
                  <a:pt x="5418" y="1965"/>
                  <a:pt x="5418" y="1965"/>
                </a:cubicBezTo>
                <a:cubicBezTo>
                  <a:pt x="5427" y="1965"/>
                  <a:pt x="5427" y="1965"/>
                  <a:pt x="5427" y="1965"/>
                </a:cubicBezTo>
                <a:cubicBezTo>
                  <a:pt x="5427" y="1965"/>
                  <a:pt x="5427" y="1965"/>
                  <a:pt x="5427" y="1965"/>
                </a:cubicBezTo>
                <a:cubicBezTo>
                  <a:pt x="5418" y="1933"/>
                  <a:pt x="5409" y="1918"/>
                  <a:pt x="5418" y="1887"/>
                </a:cubicBezTo>
                <a:cubicBezTo>
                  <a:pt x="5418" y="1871"/>
                  <a:pt x="5427" y="1856"/>
                  <a:pt x="5418" y="1856"/>
                </a:cubicBezTo>
                <a:cubicBezTo>
                  <a:pt x="5409" y="1825"/>
                  <a:pt x="5409" y="1778"/>
                  <a:pt x="5409" y="1747"/>
                </a:cubicBezTo>
                <a:cubicBezTo>
                  <a:pt x="5409" y="1731"/>
                  <a:pt x="5409" y="1731"/>
                  <a:pt x="5409" y="1716"/>
                </a:cubicBezTo>
                <a:cubicBezTo>
                  <a:pt x="5409" y="1716"/>
                  <a:pt x="5400" y="1700"/>
                  <a:pt x="5400" y="1685"/>
                </a:cubicBezTo>
                <a:cubicBezTo>
                  <a:pt x="5391" y="1669"/>
                  <a:pt x="5373" y="1669"/>
                  <a:pt x="5373" y="1685"/>
                </a:cubicBezTo>
                <a:close/>
                <a:moveTo>
                  <a:pt x="9674" y="7357"/>
                </a:moveTo>
                <a:cubicBezTo>
                  <a:pt x="9674" y="7372"/>
                  <a:pt x="9674" y="7403"/>
                  <a:pt x="9665" y="7419"/>
                </a:cubicBezTo>
                <a:cubicBezTo>
                  <a:pt x="9665" y="7419"/>
                  <a:pt x="9656" y="7434"/>
                  <a:pt x="9656" y="7434"/>
                </a:cubicBezTo>
                <a:cubicBezTo>
                  <a:pt x="9638" y="7434"/>
                  <a:pt x="9619" y="7434"/>
                  <a:pt x="9601" y="7434"/>
                </a:cubicBezTo>
                <a:cubicBezTo>
                  <a:pt x="9592" y="7434"/>
                  <a:pt x="9592" y="7450"/>
                  <a:pt x="9592" y="7466"/>
                </a:cubicBezTo>
                <a:cubicBezTo>
                  <a:pt x="9583" y="7481"/>
                  <a:pt x="9592" y="7512"/>
                  <a:pt x="9583" y="7543"/>
                </a:cubicBezTo>
                <a:cubicBezTo>
                  <a:pt x="9583" y="7574"/>
                  <a:pt x="9592" y="7590"/>
                  <a:pt x="9601" y="7605"/>
                </a:cubicBezTo>
                <a:cubicBezTo>
                  <a:pt x="9610" y="7621"/>
                  <a:pt x="9610" y="7652"/>
                  <a:pt x="9601" y="7668"/>
                </a:cubicBezTo>
                <a:cubicBezTo>
                  <a:pt x="9592" y="7699"/>
                  <a:pt x="9583" y="7714"/>
                  <a:pt x="9574" y="7745"/>
                </a:cubicBezTo>
                <a:cubicBezTo>
                  <a:pt x="9574" y="7745"/>
                  <a:pt x="9564" y="7761"/>
                  <a:pt x="9564" y="7761"/>
                </a:cubicBezTo>
                <a:cubicBezTo>
                  <a:pt x="9546" y="7792"/>
                  <a:pt x="9555" y="7838"/>
                  <a:pt x="9574" y="7854"/>
                </a:cubicBezTo>
                <a:cubicBezTo>
                  <a:pt x="9601" y="7885"/>
                  <a:pt x="9628" y="7885"/>
                  <a:pt x="9656" y="7870"/>
                </a:cubicBezTo>
                <a:cubicBezTo>
                  <a:pt x="9665" y="7870"/>
                  <a:pt x="9683" y="7854"/>
                  <a:pt x="9693" y="7838"/>
                </a:cubicBezTo>
                <a:cubicBezTo>
                  <a:pt x="9720" y="7807"/>
                  <a:pt x="9738" y="7792"/>
                  <a:pt x="9766" y="7792"/>
                </a:cubicBezTo>
                <a:cubicBezTo>
                  <a:pt x="9784" y="7792"/>
                  <a:pt x="9784" y="7776"/>
                  <a:pt x="9793" y="7761"/>
                </a:cubicBezTo>
                <a:cubicBezTo>
                  <a:pt x="9812" y="7714"/>
                  <a:pt x="9821" y="7652"/>
                  <a:pt x="9812" y="7590"/>
                </a:cubicBezTo>
                <a:cubicBezTo>
                  <a:pt x="9812" y="7574"/>
                  <a:pt x="9812" y="7559"/>
                  <a:pt x="9812" y="7559"/>
                </a:cubicBezTo>
                <a:cubicBezTo>
                  <a:pt x="9802" y="7528"/>
                  <a:pt x="9812" y="7512"/>
                  <a:pt x="9821" y="7497"/>
                </a:cubicBezTo>
                <a:cubicBezTo>
                  <a:pt x="9821" y="7497"/>
                  <a:pt x="9821" y="7497"/>
                  <a:pt x="9830" y="7481"/>
                </a:cubicBezTo>
                <a:cubicBezTo>
                  <a:pt x="9848" y="7450"/>
                  <a:pt x="9848" y="7419"/>
                  <a:pt x="9839" y="7388"/>
                </a:cubicBezTo>
                <a:cubicBezTo>
                  <a:pt x="9830" y="7372"/>
                  <a:pt x="9830" y="7357"/>
                  <a:pt x="9821" y="7341"/>
                </a:cubicBezTo>
                <a:cubicBezTo>
                  <a:pt x="9812" y="7326"/>
                  <a:pt x="9812" y="7310"/>
                  <a:pt x="9802" y="7310"/>
                </a:cubicBezTo>
                <a:cubicBezTo>
                  <a:pt x="9775" y="7310"/>
                  <a:pt x="9757" y="7310"/>
                  <a:pt x="9738" y="7295"/>
                </a:cubicBezTo>
                <a:cubicBezTo>
                  <a:pt x="9729" y="7295"/>
                  <a:pt x="9729" y="7295"/>
                  <a:pt x="9720" y="7310"/>
                </a:cubicBezTo>
                <a:cubicBezTo>
                  <a:pt x="9702" y="7310"/>
                  <a:pt x="9683" y="7326"/>
                  <a:pt x="9674" y="7357"/>
                </a:cubicBezTo>
                <a:close/>
                <a:moveTo>
                  <a:pt x="18955" y="8476"/>
                </a:moveTo>
                <a:cubicBezTo>
                  <a:pt x="18955" y="8522"/>
                  <a:pt x="18982" y="8538"/>
                  <a:pt x="18992" y="8569"/>
                </a:cubicBezTo>
                <a:cubicBezTo>
                  <a:pt x="18992" y="8600"/>
                  <a:pt x="19001" y="8615"/>
                  <a:pt x="19010" y="8647"/>
                </a:cubicBezTo>
                <a:cubicBezTo>
                  <a:pt x="19010" y="8647"/>
                  <a:pt x="19019" y="8662"/>
                  <a:pt x="19019" y="8647"/>
                </a:cubicBezTo>
                <a:cubicBezTo>
                  <a:pt x="19037" y="8631"/>
                  <a:pt x="19056" y="8615"/>
                  <a:pt x="19074" y="8584"/>
                </a:cubicBezTo>
                <a:cubicBezTo>
                  <a:pt x="19074" y="8584"/>
                  <a:pt x="19074" y="8569"/>
                  <a:pt x="19074" y="8553"/>
                </a:cubicBezTo>
                <a:cubicBezTo>
                  <a:pt x="19056" y="8538"/>
                  <a:pt x="19037" y="8522"/>
                  <a:pt x="19019" y="8507"/>
                </a:cubicBezTo>
                <a:cubicBezTo>
                  <a:pt x="19019" y="8507"/>
                  <a:pt x="19019" y="8491"/>
                  <a:pt x="19019" y="8491"/>
                </a:cubicBezTo>
                <a:cubicBezTo>
                  <a:pt x="19028" y="8476"/>
                  <a:pt x="19037" y="8476"/>
                  <a:pt x="19046" y="8476"/>
                </a:cubicBezTo>
                <a:cubicBezTo>
                  <a:pt x="19074" y="8429"/>
                  <a:pt x="19101" y="8445"/>
                  <a:pt x="19129" y="8491"/>
                </a:cubicBezTo>
                <a:cubicBezTo>
                  <a:pt x="19147" y="8507"/>
                  <a:pt x="19165" y="8522"/>
                  <a:pt x="19184" y="8522"/>
                </a:cubicBezTo>
                <a:cubicBezTo>
                  <a:pt x="19193" y="8522"/>
                  <a:pt x="19193" y="8522"/>
                  <a:pt x="19193" y="8507"/>
                </a:cubicBezTo>
                <a:cubicBezTo>
                  <a:pt x="19202" y="8476"/>
                  <a:pt x="19202" y="8460"/>
                  <a:pt x="19202" y="8429"/>
                </a:cubicBezTo>
                <a:cubicBezTo>
                  <a:pt x="19211" y="8398"/>
                  <a:pt x="19220" y="8367"/>
                  <a:pt x="19239" y="8367"/>
                </a:cubicBezTo>
                <a:cubicBezTo>
                  <a:pt x="19257" y="8351"/>
                  <a:pt x="19275" y="8336"/>
                  <a:pt x="19294" y="8320"/>
                </a:cubicBezTo>
                <a:cubicBezTo>
                  <a:pt x="19303" y="8305"/>
                  <a:pt x="19312" y="8274"/>
                  <a:pt x="19303" y="8258"/>
                </a:cubicBezTo>
                <a:cubicBezTo>
                  <a:pt x="19294" y="8243"/>
                  <a:pt x="19284" y="8211"/>
                  <a:pt x="19275" y="8196"/>
                </a:cubicBezTo>
                <a:cubicBezTo>
                  <a:pt x="19266" y="8196"/>
                  <a:pt x="19266" y="8180"/>
                  <a:pt x="19266" y="8165"/>
                </a:cubicBezTo>
                <a:cubicBezTo>
                  <a:pt x="19257" y="8134"/>
                  <a:pt x="19257" y="8134"/>
                  <a:pt x="19248" y="8149"/>
                </a:cubicBezTo>
                <a:cubicBezTo>
                  <a:pt x="19220" y="8180"/>
                  <a:pt x="19202" y="8165"/>
                  <a:pt x="19175" y="8149"/>
                </a:cubicBezTo>
                <a:cubicBezTo>
                  <a:pt x="19138" y="8118"/>
                  <a:pt x="19111" y="8087"/>
                  <a:pt x="19083" y="8040"/>
                </a:cubicBezTo>
                <a:cubicBezTo>
                  <a:pt x="19065" y="8009"/>
                  <a:pt x="19046" y="7978"/>
                  <a:pt x="19019" y="7963"/>
                </a:cubicBezTo>
                <a:cubicBezTo>
                  <a:pt x="19010" y="7947"/>
                  <a:pt x="19001" y="7963"/>
                  <a:pt x="19001" y="7963"/>
                </a:cubicBezTo>
                <a:cubicBezTo>
                  <a:pt x="18992" y="7978"/>
                  <a:pt x="18992" y="7994"/>
                  <a:pt x="18992" y="8009"/>
                </a:cubicBezTo>
                <a:cubicBezTo>
                  <a:pt x="18992" y="8025"/>
                  <a:pt x="19001" y="8040"/>
                  <a:pt x="19010" y="8072"/>
                </a:cubicBezTo>
                <a:cubicBezTo>
                  <a:pt x="19010" y="8087"/>
                  <a:pt x="19019" y="8103"/>
                  <a:pt x="19019" y="8134"/>
                </a:cubicBezTo>
                <a:cubicBezTo>
                  <a:pt x="19019" y="8196"/>
                  <a:pt x="19019" y="8258"/>
                  <a:pt x="19019" y="8320"/>
                </a:cubicBezTo>
                <a:cubicBezTo>
                  <a:pt x="19019" y="8320"/>
                  <a:pt x="19019" y="8336"/>
                  <a:pt x="19010" y="8336"/>
                </a:cubicBezTo>
                <a:cubicBezTo>
                  <a:pt x="19010" y="8336"/>
                  <a:pt x="19001" y="8336"/>
                  <a:pt x="19001" y="8336"/>
                </a:cubicBezTo>
                <a:cubicBezTo>
                  <a:pt x="18982" y="8336"/>
                  <a:pt x="18982" y="8336"/>
                  <a:pt x="18982" y="8367"/>
                </a:cubicBezTo>
                <a:cubicBezTo>
                  <a:pt x="18982" y="8382"/>
                  <a:pt x="18982" y="8382"/>
                  <a:pt x="18982" y="8398"/>
                </a:cubicBezTo>
                <a:cubicBezTo>
                  <a:pt x="18973" y="8429"/>
                  <a:pt x="18964" y="8445"/>
                  <a:pt x="18955" y="8476"/>
                </a:cubicBezTo>
                <a:close/>
                <a:moveTo>
                  <a:pt x="5601" y="1172"/>
                </a:moveTo>
                <a:cubicBezTo>
                  <a:pt x="5620" y="1188"/>
                  <a:pt x="5629" y="1188"/>
                  <a:pt x="5647" y="1203"/>
                </a:cubicBezTo>
                <a:cubicBezTo>
                  <a:pt x="5647" y="1203"/>
                  <a:pt x="5647" y="1203"/>
                  <a:pt x="5647" y="1203"/>
                </a:cubicBezTo>
                <a:cubicBezTo>
                  <a:pt x="5647" y="1203"/>
                  <a:pt x="5647" y="1203"/>
                  <a:pt x="5647" y="1203"/>
                </a:cubicBezTo>
                <a:cubicBezTo>
                  <a:pt x="5656" y="1219"/>
                  <a:pt x="5665" y="1219"/>
                  <a:pt x="5665" y="1234"/>
                </a:cubicBezTo>
                <a:cubicBezTo>
                  <a:pt x="5702" y="1281"/>
                  <a:pt x="5720" y="1327"/>
                  <a:pt x="5702" y="1390"/>
                </a:cubicBezTo>
                <a:cubicBezTo>
                  <a:pt x="5693" y="1421"/>
                  <a:pt x="5702" y="1436"/>
                  <a:pt x="5711" y="1452"/>
                </a:cubicBezTo>
                <a:cubicBezTo>
                  <a:pt x="5720" y="1467"/>
                  <a:pt x="5739" y="1467"/>
                  <a:pt x="5757" y="1452"/>
                </a:cubicBezTo>
                <a:cubicBezTo>
                  <a:pt x="5775" y="1436"/>
                  <a:pt x="5784" y="1405"/>
                  <a:pt x="5794" y="1358"/>
                </a:cubicBezTo>
                <a:cubicBezTo>
                  <a:pt x="5803" y="1312"/>
                  <a:pt x="5812" y="1265"/>
                  <a:pt x="5839" y="1219"/>
                </a:cubicBezTo>
                <a:cubicBezTo>
                  <a:pt x="5839" y="1219"/>
                  <a:pt x="5848" y="1188"/>
                  <a:pt x="5848" y="1172"/>
                </a:cubicBezTo>
                <a:cubicBezTo>
                  <a:pt x="5858" y="1141"/>
                  <a:pt x="5858" y="1110"/>
                  <a:pt x="5848" y="1079"/>
                </a:cubicBezTo>
                <a:cubicBezTo>
                  <a:pt x="5839" y="1063"/>
                  <a:pt x="5830" y="1048"/>
                  <a:pt x="5839" y="1032"/>
                </a:cubicBezTo>
                <a:cubicBezTo>
                  <a:pt x="5839" y="1017"/>
                  <a:pt x="5839" y="1017"/>
                  <a:pt x="5839" y="1001"/>
                </a:cubicBezTo>
                <a:cubicBezTo>
                  <a:pt x="5839" y="939"/>
                  <a:pt x="5821" y="923"/>
                  <a:pt x="5794" y="939"/>
                </a:cubicBezTo>
                <a:cubicBezTo>
                  <a:pt x="5784" y="939"/>
                  <a:pt x="5784" y="954"/>
                  <a:pt x="5775" y="954"/>
                </a:cubicBezTo>
                <a:cubicBezTo>
                  <a:pt x="5775" y="954"/>
                  <a:pt x="5775" y="954"/>
                  <a:pt x="5775" y="954"/>
                </a:cubicBezTo>
                <a:cubicBezTo>
                  <a:pt x="5775" y="970"/>
                  <a:pt x="5775" y="970"/>
                  <a:pt x="5766" y="954"/>
                </a:cubicBezTo>
                <a:cubicBezTo>
                  <a:pt x="5775" y="954"/>
                  <a:pt x="5775" y="954"/>
                  <a:pt x="5775" y="954"/>
                </a:cubicBezTo>
                <a:cubicBezTo>
                  <a:pt x="5775" y="923"/>
                  <a:pt x="5775" y="892"/>
                  <a:pt x="5775" y="877"/>
                </a:cubicBezTo>
                <a:cubicBezTo>
                  <a:pt x="5775" y="830"/>
                  <a:pt x="5757" y="799"/>
                  <a:pt x="5729" y="799"/>
                </a:cubicBezTo>
                <a:cubicBezTo>
                  <a:pt x="5720" y="799"/>
                  <a:pt x="5702" y="799"/>
                  <a:pt x="5684" y="799"/>
                </a:cubicBezTo>
                <a:cubicBezTo>
                  <a:pt x="5684" y="799"/>
                  <a:pt x="5675" y="799"/>
                  <a:pt x="5675" y="815"/>
                </a:cubicBezTo>
                <a:cubicBezTo>
                  <a:pt x="5656" y="830"/>
                  <a:pt x="5638" y="861"/>
                  <a:pt x="5647" y="908"/>
                </a:cubicBezTo>
                <a:cubicBezTo>
                  <a:pt x="5647" y="908"/>
                  <a:pt x="5647" y="923"/>
                  <a:pt x="5647" y="939"/>
                </a:cubicBezTo>
                <a:cubicBezTo>
                  <a:pt x="5638" y="970"/>
                  <a:pt x="5638" y="970"/>
                  <a:pt x="5665" y="986"/>
                </a:cubicBezTo>
                <a:cubicBezTo>
                  <a:pt x="5665" y="986"/>
                  <a:pt x="5665" y="986"/>
                  <a:pt x="5665" y="986"/>
                </a:cubicBezTo>
                <a:cubicBezTo>
                  <a:pt x="5665" y="986"/>
                  <a:pt x="5665" y="986"/>
                  <a:pt x="5665" y="986"/>
                </a:cubicBezTo>
                <a:cubicBezTo>
                  <a:pt x="5665" y="970"/>
                  <a:pt x="5665" y="970"/>
                  <a:pt x="5665" y="970"/>
                </a:cubicBezTo>
                <a:cubicBezTo>
                  <a:pt x="5675" y="970"/>
                  <a:pt x="5665" y="970"/>
                  <a:pt x="5665" y="986"/>
                </a:cubicBezTo>
                <a:cubicBezTo>
                  <a:pt x="5665" y="986"/>
                  <a:pt x="5665" y="986"/>
                  <a:pt x="5665" y="986"/>
                </a:cubicBezTo>
                <a:cubicBezTo>
                  <a:pt x="5665" y="986"/>
                  <a:pt x="5665" y="986"/>
                  <a:pt x="5665" y="986"/>
                </a:cubicBezTo>
                <a:cubicBezTo>
                  <a:pt x="5665" y="1001"/>
                  <a:pt x="5665" y="1017"/>
                  <a:pt x="5665" y="1032"/>
                </a:cubicBezTo>
                <a:cubicBezTo>
                  <a:pt x="5665" y="1048"/>
                  <a:pt x="5665" y="1063"/>
                  <a:pt x="5665" y="1079"/>
                </a:cubicBezTo>
                <a:cubicBezTo>
                  <a:pt x="5656" y="1094"/>
                  <a:pt x="5647" y="1094"/>
                  <a:pt x="5647" y="1094"/>
                </a:cubicBezTo>
                <a:cubicBezTo>
                  <a:pt x="5629" y="1079"/>
                  <a:pt x="5629" y="1079"/>
                  <a:pt x="5611" y="1063"/>
                </a:cubicBezTo>
                <a:cubicBezTo>
                  <a:pt x="5611" y="1063"/>
                  <a:pt x="5601" y="1063"/>
                  <a:pt x="5592" y="1079"/>
                </a:cubicBezTo>
                <a:cubicBezTo>
                  <a:pt x="5592" y="1079"/>
                  <a:pt x="5583" y="1094"/>
                  <a:pt x="5583" y="1110"/>
                </a:cubicBezTo>
                <a:cubicBezTo>
                  <a:pt x="5574" y="1141"/>
                  <a:pt x="5583" y="1172"/>
                  <a:pt x="5601" y="1172"/>
                </a:cubicBezTo>
                <a:close/>
                <a:moveTo>
                  <a:pt x="17637" y="15282"/>
                </a:moveTo>
                <a:cubicBezTo>
                  <a:pt x="17664" y="15282"/>
                  <a:pt x="17692" y="15282"/>
                  <a:pt x="17728" y="15313"/>
                </a:cubicBezTo>
                <a:cubicBezTo>
                  <a:pt x="17738" y="15329"/>
                  <a:pt x="17747" y="15329"/>
                  <a:pt x="17756" y="15313"/>
                </a:cubicBezTo>
                <a:cubicBezTo>
                  <a:pt x="17765" y="15297"/>
                  <a:pt x="17774" y="15297"/>
                  <a:pt x="17783" y="15297"/>
                </a:cubicBezTo>
                <a:cubicBezTo>
                  <a:pt x="17793" y="15297"/>
                  <a:pt x="17802" y="15313"/>
                  <a:pt x="17811" y="15313"/>
                </a:cubicBezTo>
                <a:cubicBezTo>
                  <a:pt x="17820" y="15313"/>
                  <a:pt x="17838" y="15282"/>
                  <a:pt x="17838" y="15266"/>
                </a:cubicBezTo>
                <a:cubicBezTo>
                  <a:pt x="17838" y="15266"/>
                  <a:pt x="17829" y="15251"/>
                  <a:pt x="17820" y="15251"/>
                </a:cubicBezTo>
                <a:cubicBezTo>
                  <a:pt x="17793" y="15251"/>
                  <a:pt x="17765" y="15235"/>
                  <a:pt x="17738" y="15204"/>
                </a:cubicBezTo>
                <a:cubicBezTo>
                  <a:pt x="17738" y="15189"/>
                  <a:pt x="17728" y="15189"/>
                  <a:pt x="17728" y="15189"/>
                </a:cubicBezTo>
                <a:cubicBezTo>
                  <a:pt x="17710" y="15189"/>
                  <a:pt x="17701" y="15189"/>
                  <a:pt x="17692" y="15189"/>
                </a:cubicBezTo>
                <a:cubicBezTo>
                  <a:pt x="17683" y="15189"/>
                  <a:pt x="17674" y="15189"/>
                  <a:pt x="17674" y="15173"/>
                </a:cubicBezTo>
                <a:cubicBezTo>
                  <a:pt x="17674" y="15158"/>
                  <a:pt x="17674" y="15158"/>
                  <a:pt x="17692" y="15158"/>
                </a:cubicBezTo>
                <a:cubicBezTo>
                  <a:pt x="17692" y="15142"/>
                  <a:pt x="17701" y="15142"/>
                  <a:pt x="17701" y="15142"/>
                </a:cubicBezTo>
                <a:cubicBezTo>
                  <a:pt x="17710" y="15142"/>
                  <a:pt x="17719" y="15142"/>
                  <a:pt x="17719" y="15127"/>
                </a:cubicBezTo>
                <a:cubicBezTo>
                  <a:pt x="17719" y="15127"/>
                  <a:pt x="17710" y="15111"/>
                  <a:pt x="17701" y="15111"/>
                </a:cubicBezTo>
                <a:cubicBezTo>
                  <a:pt x="17674" y="15111"/>
                  <a:pt x="17637" y="15095"/>
                  <a:pt x="17609" y="15080"/>
                </a:cubicBezTo>
                <a:cubicBezTo>
                  <a:pt x="17591" y="15080"/>
                  <a:pt x="17573" y="15064"/>
                  <a:pt x="17564" y="15049"/>
                </a:cubicBezTo>
                <a:cubicBezTo>
                  <a:pt x="17536" y="15033"/>
                  <a:pt x="17518" y="15033"/>
                  <a:pt x="17509" y="15080"/>
                </a:cubicBezTo>
                <a:cubicBezTo>
                  <a:pt x="17500" y="15095"/>
                  <a:pt x="17491" y="15095"/>
                  <a:pt x="17481" y="15095"/>
                </a:cubicBezTo>
                <a:cubicBezTo>
                  <a:pt x="17463" y="15095"/>
                  <a:pt x="17454" y="15095"/>
                  <a:pt x="17436" y="15095"/>
                </a:cubicBezTo>
                <a:cubicBezTo>
                  <a:pt x="17417" y="15080"/>
                  <a:pt x="17399" y="15080"/>
                  <a:pt x="17381" y="15049"/>
                </a:cubicBezTo>
                <a:cubicBezTo>
                  <a:pt x="17353" y="15002"/>
                  <a:pt x="17326" y="15002"/>
                  <a:pt x="17298" y="15002"/>
                </a:cubicBezTo>
                <a:cubicBezTo>
                  <a:pt x="17271" y="15002"/>
                  <a:pt x="17243" y="14987"/>
                  <a:pt x="17207" y="14987"/>
                </a:cubicBezTo>
                <a:cubicBezTo>
                  <a:pt x="17207" y="15018"/>
                  <a:pt x="17198" y="15049"/>
                  <a:pt x="17188" y="15080"/>
                </a:cubicBezTo>
                <a:cubicBezTo>
                  <a:pt x="17179" y="15080"/>
                  <a:pt x="17188" y="15111"/>
                  <a:pt x="17198" y="15111"/>
                </a:cubicBezTo>
                <a:cubicBezTo>
                  <a:pt x="17216" y="15111"/>
                  <a:pt x="17234" y="15127"/>
                  <a:pt x="17243" y="15158"/>
                </a:cubicBezTo>
                <a:cubicBezTo>
                  <a:pt x="17243" y="15173"/>
                  <a:pt x="17262" y="15173"/>
                  <a:pt x="17271" y="15173"/>
                </a:cubicBezTo>
                <a:cubicBezTo>
                  <a:pt x="17289" y="15173"/>
                  <a:pt x="17307" y="15189"/>
                  <a:pt x="17326" y="15204"/>
                </a:cubicBezTo>
                <a:cubicBezTo>
                  <a:pt x="17344" y="15220"/>
                  <a:pt x="17362" y="15220"/>
                  <a:pt x="17381" y="15204"/>
                </a:cubicBezTo>
                <a:cubicBezTo>
                  <a:pt x="17408" y="15204"/>
                  <a:pt x="17445" y="15204"/>
                  <a:pt x="17481" y="15235"/>
                </a:cubicBezTo>
                <a:cubicBezTo>
                  <a:pt x="17509" y="15266"/>
                  <a:pt x="17545" y="15282"/>
                  <a:pt x="17573" y="15282"/>
                </a:cubicBezTo>
                <a:cubicBezTo>
                  <a:pt x="17591" y="15282"/>
                  <a:pt x="17609" y="15282"/>
                  <a:pt x="17637" y="15282"/>
                </a:cubicBezTo>
                <a:close/>
                <a:moveTo>
                  <a:pt x="18214" y="12081"/>
                </a:moveTo>
                <a:cubicBezTo>
                  <a:pt x="18195" y="12081"/>
                  <a:pt x="18186" y="12081"/>
                  <a:pt x="18168" y="12081"/>
                </a:cubicBezTo>
                <a:cubicBezTo>
                  <a:pt x="18140" y="12050"/>
                  <a:pt x="18122" y="12081"/>
                  <a:pt x="18113" y="12127"/>
                </a:cubicBezTo>
                <a:cubicBezTo>
                  <a:pt x="18113" y="12143"/>
                  <a:pt x="18104" y="12158"/>
                  <a:pt x="18104" y="12174"/>
                </a:cubicBezTo>
                <a:cubicBezTo>
                  <a:pt x="18104" y="12221"/>
                  <a:pt x="18104" y="12267"/>
                  <a:pt x="18095" y="12314"/>
                </a:cubicBezTo>
                <a:cubicBezTo>
                  <a:pt x="18095" y="12345"/>
                  <a:pt x="18095" y="12360"/>
                  <a:pt x="18085" y="12360"/>
                </a:cubicBezTo>
                <a:cubicBezTo>
                  <a:pt x="18085" y="12376"/>
                  <a:pt x="18076" y="12392"/>
                  <a:pt x="18076" y="12392"/>
                </a:cubicBezTo>
                <a:cubicBezTo>
                  <a:pt x="18085" y="12438"/>
                  <a:pt x="18095" y="12485"/>
                  <a:pt x="18104" y="12516"/>
                </a:cubicBezTo>
                <a:cubicBezTo>
                  <a:pt x="18104" y="12547"/>
                  <a:pt x="18122"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625"/>
                  <a:pt x="18140" y="12656"/>
                  <a:pt x="18168" y="12671"/>
                </a:cubicBezTo>
                <a:cubicBezTo>
                  <a:pt x="18177" y="12671"/>
                  <a:pt x="18186" y="12687"/>
                  <a:pt x="18186" y="12687"/>
                </a:cubicBezTo>
                <a:cubicBezTo>
                  <a:pt x="18186" y="12687"/>
                  <a:pt x="18186" y="12687"/>
                  <a:pt x="18186" y="12687"/>
                </a:cubicBezTo>
                <a:cubicBezTo>
                  <a:pt x="18186" y="12687"/>
                  <a:pt x="18186" y="12687"/>
                  <a:pt x="18186" y="12687"/>
                </a:cubicBezTo>
                <a:cubicBezTo>
                  <a:pt x="18186" y="12687"/>
                  <a:pt x="18186" y="12687"/>
                  <a:pt x="18186" y="12687"/>
                </a:cubicBezTo>
                <a:cubicBezTo>
                  <a:pt x="18195" y="12687"/>
                  <a:pt x="18204" y="12671"/>
                  <a:pt x="18223" y="12656"/>
                </a:cubicBezTo>
                <a:cubicBezTo>
                  <a:pt x="18223" y="12656"/>
                  <a:pt x="18232" y="12656"/>
                  <a:pt x="18241" y="12671"/>
                </a:cubicBezTo>
                <a:cubicBezTo>
                  <a:pt x="18241" y="12671"/>
                  <a:pt x="18250" y="12687"/>
                  <a:pt x="18250" y="12687"/>
                </a:cubicBezTo>
                <a:cubicBezTo>
                  <a:pt x="18268" y="12702"/>
                  <a:pt x="18287" y="12718"/>
                  <a:pt x="18305" y="12687"/>
                </a:cubicBezTo>
                <a:cubicBezTo>
                  <a:pt x="18296" y="12687"/>
                  <a:pt x="18296" y="12687"/>
                  <a:pt x="18296" y="12687"/>
                </a:cubicBezTo>
                <a:cubicBezTo>
                  <a:pt x="18305" y="12687"/>
                  <a:pt x="18305" y="12687"/>
                  <a:pt x="18305" y="12687"/>
                </a:cubicBezTo>
                <a:cubicBezTo>
                  <a:pt x="18305" y="12687"/>
                  <a:pt x="18305" y="12687"/>
                  <a:pt x="18305" y="12687"/>
                </a:cubicBezTo>
                <a:cubicBezTo>
                  <a:pt x="18305" y="12687"/>
                  <a:pt x="18305" y="12687"/>
                  <a:pt x="18305" y="12687"/>
                </a:cubicBezTo>
                <a:cubicBezTo>
                  <a:pt x="18305" y="12702"/>
                  <a:pt x="18314" y="12702"/>
                  <a:pt x="18323" y="12718"/>
                </a:cubicBezTo>
                <a:cubicBezTo>
                  <a:pt x="18323" y="12749"/>
                  <a:pt x="18333" y="12765"/>
                  <a:pt x="18351" y="12780"/>
                </a:cubicBezTo>
                <a:cubicBezTo>
                  <a:pt x="18360" y="12780"/>
                  <a:pt x="18360" y="12796"/>
                  <a:pt x="18351" y="12811"/>
                </a:cubicBezTo>
                <a:cubicBezTo>
                  <a:pt x="18333" y="12842"/>
                  <a:pt x="18333" y="12858"/>
                  <a:pt x="18351" y="12873"/>
                </a:cubicBezTo>
                <a:cubicBezTo>
                  <a:pt x="18360" y="12873"/>
                  <a:pt x="18369" y="12889"/>
                  <a:pt x="18378" y="12889"/>
                </a:cubicBezTo>
                <a:cubicBezTo>
                  <a:pt x="18378" y="12889"/>
                  <a:pt x="18387" y="12889"/>
                  <a:pt x="18387" y="12873"/>
                </a:cubicBezTo>
                <a:cubicBezTo>
                  <a:pt x="18387" y="12842"/>
                  <a:pt x="18397" y="12811"/>
                  <a:pt x="18397" y="12796"/>
                </a:cubicBezTo>
                <a:cubicBezTo>
                  <a:pt x="18397" y="12780"/>
                  <a:pt x="18397" y="12765"/>
                  <a:pt x="18387" y="12749"/>
                </a:cubicBezTo>
                <a:cubicBezTo>
                  <a:pt x="18378" y="12733"/>
                  <a:pt x="18369" y="12718"/>
                  <a:pt x="18360" y="12702"/>
                </a:cubicBezTo>
                <a:cubicBezTo>
                  <a:pt x="18360" y="12656"/>
                  <a:pt x="18351" y="12640"/>
                  <a:pt x="18323" y="12625"/>
                </a:cubicBezTo>
                <a:cubicBezTo>
                  <a:pt x="18314" y="12625"/>
                  <a:pt x="18305" y="12609"/>
                  <a:pt x="18296" y="12594"/>
                </a:cubicBezTo>
                <a:cubicBezTo>
                  <a:pt x="18287" y="12578"/>
                  <a:pt x="18278" y="12578"/>
                  <a:pt x="18268" y="12578"/>
                </a:cubicBezTo>
                <a:cubicBezTo>
                  <a:pt x="18268" y="12594"/>
                  <a:pt x="18259" y="12594"/>
                  <a:pt x="18250" y="12594"/>
                </a:cubicBezTo>
                <a:cubicBezTo>
                  <a:pt x="18250" y="12594"/>
                  <a:pt x="18250" y="12594"/>
                  <a:pt x="18250" y="12594"/>
                </a:cubicBezTo>
                <a:cubicBezTo>
                  <a:pt x="18241" y="12594"/>
                  <a:pt x="18241" y="12594"/>
                  <a:pt x="18232" y="12594"/>
                </a:cubicBezTo>
                <a:cubicBezTo>
                  <a:pt x="18223" y="12594"/>
                  <a:pt x="18223" y="12578"/>
                  <a:pt x="18232" y="12563"/>
                </a:cubicBezTo>
                <a:cubicBezTo>
                  <a:pt x="18250" y="12516"/>
                  <a:pt x="18250" y="12516"/>
                  <a:pt x="18223" y="12516"/>
                </a:cubicBezTo>
                <a:cubicBezTo>
                  <a:pt x="18214" y="12500"/>
                  <a:pt x="18204" y="12500"/>
                  <a:pt x="18204" y="12485"/>
                </a:cubicBezTo>
                <a:cubicBezTo>
                  <a:pt x="18204" y="12454"/>
                  <a:pt x="18204" y="12423"/>
                  <a:pt x="18223" y="12407"/>
                </a:cubicBezTo>
                <a:cubicBezTo>
                  <a:pt x="18223" y="12392"/>
                  <a:pt x="18232" y="12392"/>
                  <a:pt x="18232" y="12376"/>
                </a:cubicBezTo>
                <a:cubicBezTo>
                  <a:pt x="18250" y="12329"/>
                  <a:pt x="18268" y="12267"/>
                  <a:pt x="18250" y="12205"/>
                </a:cubicBezTo>
                <a:cubicBezTo>
                  <a:pt x="18232" y="12174"/>
                  <a:pt x="18232" y="12143"/>
                  <a:pt x="18232" y="12112"/>
                </a:cubicBezTo>
                <a:cubicBezTo>
                  <a:pt x="18232" y="12096"/>
                  <a:pt x="18232" y="12081"/>
                  <a:pt x="18214" y="12081"/>
                </a:cubicBezTo>
                <a:close/>
                <a:moveTo>
                  <a:pt x="19541" y="19897"/>
                </a:moveTo>
                <a:cubicBezTo>
                  <a:pt x="19513" y="19897"/>
                  <a:pt x="19486" y="19897"/>
                  <a:pt x="19458" y="19913"/>
                </a:cubicBezTo>
                <a:cubicBezTo>
                  <a:pt x="19440" y="19928"/>
                  <a:pt x="19422" y="19913"/>
                  <a:pt x="19403" y="19897"/>
                </a:cubicBezTo>
                <a:cubicBezTo>
                  <a:pt x="19385" y="19882"/>
                  <a:pt x="19376" y="19866"/>
                  <a:pt x="19367" y="19851"/>
                </a:cubicBezTo>
                <a:cubicBezTo>
                  <a:pt x="19358" y="19835"/>
                  <a:pt x="19348" y="19835"/>
                  <a:pt x="19339" y="19835"/>
                </a:cubicBezTo>
                <a:cubicBezTo>
                  <a:pt x="19330" y="19835"/>
                  <a:pt x="19321" y="19851"/>
                  <a:pt x="19321" y="19882"/>
                </a:cubicBezTo>
                <a:cubicBezTo>
                  <a:pt x="19321" y="19882"/>
                  <a:pt x="19321" y="19897"/>
                  <a:pt x="19321" y="19897"/>
                </a:cubicBezTo>
                <a:cubicBezTo>
                  <a:pt x="19321" y="19990"/>
                  <a:pt x="19330" y="20068"/>
                  <a:pt x="19312" y="20146"/>
                </a:cubicBezTo>
                <a:cubicBezTo>
                  <a:pt x="19312" y="20146"/>
                  <a:pt x="19312" y="20146"/>
                  <a:pt x="19312" y="20177"/>
                </a:cubicBezTo>
                <a:cubicBezTo>
                  <a:pt x="19312" y="20208"/>
                  <a:pt x="19321" y="20239"/>
                  <a:pt x="19321" y="20286"/>
                </a:cubicBezTo>
                <a:cubicBezTo>
                  <a:pt x="19330" y="20332"/>
                  <a:pt x="19348" y="20363"/>
                  <a:pt x="19376" y="20363"/>
                </a:cubicBezTo>
                <a:cubicBezTo>
                  <a:pt x="19376" y="20363"/>
                  <a:pt x="19385" y="20363"/>
                  <a:pt x="19385" y="20363"/>
                </a:cubicBezTo>
                <a:cubicBezTo>
                  <a:pt x="19394" y="20348"/>
                  <a:pt x="19413" y="20332"/>
                  <a:pt x="19422" y="20317"/>
                </a:cubicBezTo>
                <a:cubicBezTo>
                  <a:pt x="19431" y="20301"/>
                  <a:pt x="19440" y="20286"/>
                  <a:pt x="19458" y="20301"/>
                </a:cubicBezTo>
                <a:cubicBezTo>
                  <a:pt x="19467" y="20301"/>
                  <a:pt x="19477" y="20286"/>
                  <a:pt x="19486" y="20270"/>
                </a:cubicBezTo>
                <a:cubicBezTo>
                  <a:pt x="19495" y="20208"/>
                  <a:pt x="19504" y="20161"/>
                  <a:pt x="19532" y="20115"/>
                </a:cubicBezTo>
                <a:cubicBezTo>
                  <a:pt x="19532" y="20115"/>
                  <a:pt x="19532" y="20099"/>
                  <a:pt x="19532" y="20084"/>
                </a:cubicBezTo>
                <a:cubicBezTo>
                  <a:pt x="19541" y="20053"/>
                  <a:pt x="19550" y="20006"/>
                  <a:pt x="19559" y="19959"/>
                </a:cubicBezTo>
                <a:cubicBezTo>
                  <a:pt x="19559" y="19944"/>
                  <a:pt x="19559" y="19944"/>
                  <a:pt x="19559" y="19928"/>
                </a:cubicBezTo>
                <a:cubicBezTo>
                  <a:pt x="19559" y="19913"/>
                  <a:pt x="19550" y="19882"/>
                  <a:pt x="19541" y="19897"/>
                </a:cubicBezTo>
                <a:close/>
                <a:moveTo>
                  <a:pt x="5345" y="11956"/>
                </a:moveTo>
                <a:cubicBezTo>
                  <a:pt x="5354" y="11956"/>
                  <a:pt x="5354" y="11925"/>
                  <a:pt x="5345" y="11910"/>
                </a:cubicBezTo>
                <a:cubicBezTo>
                  <a:pt x="5345" y="11894"/>
                  <a:pt x="5336" y="11879"/>
                  <a:pt x="5327" y="11879"/>
                </a:cubicBezTo>
                <a:cubicBezTo>
                  <a:pt x="5272" y="11832"/>
                  <a:pt x="5217" y="11786"/>
                  <a:pt x="5162" y="11754"/>
                </a:cubicBezTo>
                <a:cubicBezTo>
                  <a:pt x="5144" y="11739"/>
                  <a:pt x="5135" y="11723"/>
                  <a:pt x="5116" y="11708"/>
                </a:cubicBezTo>
                <a:cubicBezTo>
                  <a:pt x="5098" y="11692"/>
                  <a:pt x="5080" y="11677"/>
                  <a:pt x="5061" y="11661"/>
                </a:cubicBezTo>
                <a:cubicBezTo>
                  <a:pt x="5052" y="11661"/>
                  <a:pt x="5034" y="11646"/>
                  <a:pt x="5034" y="11646"/>
                </a:cubicBezTo>
                <a:cubicBezTo>
                  <a:pt x="5006" y="11599"/>
                  <a:pt x="4979" y="11584"/>
                  <a:pt x="4952" y="11584"/>
                </a:cubicBezTo>
                <a:cubicBezTo>
                  <a:pt x="4924" y="11584"/>
                  <a:pt x="4906" y="11584"/>
                  <a:pt x="4887" y="11568"/>
                </a:cubicBezTo>
                <a:cubicBezTo>
                  <a:pt x="4878" y="11552"/>
                  <a:pt x="4860" y="11552"/>
                  <a:pt x="4851" y="11552"/>
                </a:cubicBezTo>
                <a:cubicBezTo>
                  <a:pt x="4814" y="11568"/>
                  <a:pt x="4778" y="11568"/>
                  <a:pt x="4741" y="11599"/>
                </a:cubicBezTo>
                <a:cubicBezTo>
                  <a:pt x="4704" y="11630"/>
                  <a:pt x="4695" y="11677"/>
                  <a:pt x="4668" y="11723"/>
                </a:cubicBezTo>
                <a:cubicBezTo>
                  <a:pt x="4668" y="11723"/>
                  <a:pt x="4677" y="11739"/>
                  <a:pt x="4677" y="11739"/>
                </a:cubicBezTo>
                <a:cubicBezTo>
                  <a:pt x="4686" y="11739"/>
                  <a:pt x="4695" y="11739"/>
                  <a:pt x="4704" y="11723"/>
                </a:cubicBezTo>
                <a:cubicBezTo>
                  <a:pt x="4741" y="11692"/>
                  <a:pt x="4787" y="11677"/>
                  <a:pt x="4823" y="11646"/>
                </a:cubicBezTo>
                <a:cubicBezTo>
                  <a:pt x="4833" y="11630"/>
                  <a:pt x="4842" y="11646"/>
                  <a:pt x="4851" y="11661"/>
                </a:cubicBezTo>
                <a:cubicBezTo>
                  <a:pt x="4860" y="11677"/>
                  <a:pt x="4869" y="11692"/>
                  <a:pt x="4878" y="11692"/>
                </a:cubicBezTo>
                <a:cubicBezTo>
                  <a:pt x="4897" y="11708"/>
                  <a:pt x="4915" y="11708"/>
                  <a:pt x="4933" y="11708"/>
                </a:cubicBezTo>
                <a:cubicBezTo>
                  <a:pt x="4952" y="11723"/>
                  <a:pt x="4961" y="11723"/>
                  <a:pt x="4970" y="11739"/>
                </a:cubicBezTo>
                <a:cubicBezTo>
                  <a:pt x="4997" y="11754"/>
                  <a:pt x="5025" y="11770"/>
                  <a:pt x="5052" y="11770"/>
                </a:cubicBezTo>
                <a:cubicBezTo>
                  <a:pt x="5061" y="11770"/>
                  <a:pt x="5071" y="11786"/>
                  <a:pt x="5080" y="11817"/>
                </a:cubicBezTo>
                <a:cubicBezTo>
                  <a:pt x="5089" y="11863"/>
                  <a:pt x="5116" y="11879"/>
                  <a:pt x="5144" y="11879"/>
                </a:cubicBezTo>
                <a:cubicBezTo>
                  <a:pt x="5144" y="11879"/>
                  <a:pt x="5144" y="11894"/>
                  <a:pt x="5144" y="11894"/>
                </a:cubicBezTo>
                <a:cubicBezTo>
                  <a:pt x="5153" y="11894"/>
                  <a:pt x="5162" y="11910"/>
                  <a:pt x="5153" y="11925"/>
                </a:cubicBezTo>
                <a:cubicBezTo>
                  <a:pt x="5153" y="11925"/>
                  <a:pt x="5144" y="11941"/>
                  <a:pt x="5144" y="11941"/>
                </a:cubicBezTo>
                <a:cubicBezTo>
                  <a:pt x="5135" y="11956"/>
                  <a:pt x="5144" y="11988"/>
                  <a:pt x="5153" y="11988"/>
                </a:cubicBezTo>
                <a:cubicBezTo>
                  <a:pt x="5171" y="11988"/>
                  <a:pt x="5189" y="11988"/>
                  <a:pt x="5226" y="11988"/>
                </a:cubicBezTo>
                <a:cubicBezTo>
                  <a:pt x="5263" y="12003"/>
                  <a:pt x="5299" y="11972"/>
                  <a:pt x="5345" y="11956"/>
                </a:cubicBezTo>
                <a:close/>
                <a:moveTo>
                  <a:pt x="14488" y="1110"/>
                </a:moveTo>
                <a:cubicBezTo>
                  <a:pt x="14488" y="1125"/>
                  <a:pt x="14488" y="1141"/>
                  <a:pt x="14488" y="1125"/>
                </a:cubicBezTo>
                <a:cubicBezTo>
                  <a:pt x="14488" y="1156"/>
                  <a:pt x="14479" y="1172"/>
                  <a:pt x="14488" y="1188"/>
                </a:cubicBezTo>
                <a:cubicBezTo>
                  <a:pt x="14488" y="1234"/>
                  <a:pt x="14498" y="1281"/>
                  <a:pt x="14507" y="1343"/>
                </a:cubicBezTo>
                <a:cubicBezTo>
                  <a:pt x="14507" y="1374"/>
                  <a:pt x="14516" y="1405"/>
                  <a:pt x="14534" y="1421"/>
                </a:cubicBezTo>
                <a:cubicBezTo>
                  <a:pt x="14543" y="1436"/>
                  <a:pt x="14543" y="1436"/>
                  <a:pt x="14553" y="1436"/>
                </a:cubicBezTo>
                <a:cubicBezTo>
                  <a:pt x="14553" y="1436"/>
                  <a:pt x="14562" y="1421"/>
                  <a:pt x="14562" y="1421"/>
                </a:cubicBezTo>
                <a:cubicBezTo>
                  <a:pt x="14598" y="1343"/>
                  <a:pt x="14598" y="1343"/>
                  <a:pt x="14653" y="1281"/>
                </a:cubicBezTo>
                <a:cubicBezTo>
                  <a:pt x="14662" y="1265"/>
                  <a:pt x="14681" y="1250"/>
                  <a:pt x="14690" y="1234"/>
                </a:cubicBezTo>
                <a:cubicBezTo>
                  <a:pt x="14699" y="1203"/>
                  <a:pt x="14708" y="1188"/>
                  <a:pt x="14717" y="1172"/>
                </a:cubicBezTo>
                <a:cubicBezTo>
                  <a:pt x="14717" y="1156"/>
                  <a:pt x="14717" y="1141"/>
                  <a:pt x="14717" y="1125"/>
                </a:cubicBezTo>
                <a:cubicBezTo>
                  <a:pt x="14708" y="1110"/>
                  <a:pt x="14699" y="1094"/>
                  <a:pt x="14699" y="1079"/>
                </a:cubicBezTo>
                <a:cubicBezTo>
                  <a:pt x="14690" y="1048"/>
                  <a:pt x="14681" y="1017"/>
                  <a:pt x="14653" y="1017"/>
                </a:cubicBezTo>
                <a:cubicBezTo>
                  <a:pt x="14635" y="1001"/>
                  <a:pt x="14607" y="970"/>
                  <a:pt x="14589" y="954"/>
                </a:cubicBezTo>
                <a:cubicBezTo>
                  <a:pt x="14562" y="939"/>
                  <a:pt x="14534" y="923"/>
                  <a:pt x="14516" y="908"/>
                </a:cubicBezTo>
                <a:cubicBezTo>
                  <a:pt x="14507" y="892"/>
                  <a:pt x="14498" y="892"/>
                  <a:pt x="14479" y="892"/>
                </a:cubicBezTo>
                <a:cubicBezTo>
                  <a:pt x="14479" y="892"/>
                  <a:pt x="14470" y="892"/>
                  <a:pt x="14470" y="892"/>
                </a:cubicBezTo>
                <a:cubicBezTo>
                  <a:pt x="14461" y="939"/>
                  <a:pt x="14443" y="970"/>
                  <a:pt x="14461" y="1017"/>
                </a:cubicBezTo>
                <a:cubicBezTo>
                  <a:pt x="14470" y="1048"/>
                  <a:pt x="14479" y="1079"/>
                  <a:pt x="14488" y="1110"/>
                </a:cubicBezTo>
                <a:close/>
                <a:moveTo>
                  <a:pt x="18497" y="13106"/>
                </a:moveTo>
                <a:cubicBezTo>
                  <a:pt x="18497" y="13122"/>
                  <a:pt x="18497" y="13122"/>
                  <a:pt x="18497" y="13122"/>
                </a:cubicBezTo>
                <a:cubicBezTo>
                  <a:pt x="18488" y="13153"/>
                  <a:pt x="18488" y="13184"/>
                  <a:pt x="18479" y="13200"/>
                </a:cubicBezTo>
                <a:cubicBezTo>
                  <a:pt x="18470" y="13231"/>
                  <a:pt x="18461" y="13231"/>
                  <a:pt x="18442" y="13262"/>
                </a:cubicBezTo>
                <a:cubicBezTo>
                  <a:pt x="18442" y="13262"/>
                  <a:pt x="18433" y="13277"/>
                  <a:pt x="18433" y="13277"/>
                </a:cubicBezTo>
                <a:cubicBezTo>
                  <a:pt x="18424" y="13293"/>
                  <a:pt x="18415" y="13308"/>
                  <a:pt x="18415" y="13308"/>
                </a:cubicBezTo>
                <a:cubicBezTo>
                  <a:pt x="18406" y="13324"/>
                  <a:pt x="18397" y="13308"/>
                  <a:pt x="18397" y="13308"/>
                </a:cubicBezTo>
                <a:cubicBezTo>
                  <a:pt x="18378" y="13277"/>
                  <a:pt x="18360" y="13262"/>
                  <a:pt x="18342" y="13293"/>
                </a:cubicBezTo>
                <a:cubicBezTo>
                  <a:pt x="18323" y="13324"/>
                  <a:pt x="18314" y="13339"/>
                  <a:pt x="18296" y="13355"/>
                </a:cubicBezTo>
                <a:cubicBezTo>
                  <a:pt x="18278" y="13371"/>
                  <a:pt x="18268" y="13402"/>
                  <a:pt x="18268" y="13433"/>
                </a:cubicBezTo>
                <a:cubicBezTo>
                  <a:pt x="18268" y="13433"/>
                  <a:pt x="18268" y="13433"/>
                  <a:pt x="18268" y="13448"/>
                </a:cubicBezTo>
                <a:cubicBezTo>
                  <a:pt x="18268" y="13448"/>
                  <a:pt x="18268" y="13464"/>
                  <a:pt x="18278" y="13464"/>
                </a:cubicBezTo>
                <a:cubicBezTo>
                  <a:pt x="18278" y="13464"/>
                  <a:pt x="18287" y="13464"/>
                  <a:pt x="18287" y="13464"/>
                </a:cubicBezTo>
                <a:cubicBezTo>
                  <a:pt x="18296" y="13448"/>
                  <a:pt x="18305" y="13433"/>
                  <a:pt x="18314" y="13417"/>
                </a:cubicBezTo>
                <a:cubicBezTo>
                  <a:pt x="18333" y="13433"/>
                  <a:pt x="18360" y="13433"/>
                  <a:pt x="18378" y="13417"/>
                </a:cubicBezTo>
                <a:cubicBezTo>
                  <a:pt x="18387" y="13417"/>
                  <a:pt x="18406" y="13433"/>
                  <a:pt x="18406" y="13448"/>
                </a:cubicBezTo>
                <a:cubicBezTo>
                  <a:pt x="18406" y="13464"/>
                  <a:pt x="18406" y="13479"/>
                  <a:pt x="18406" y="13495"/>
                </a:cubicBezTo>
                <a:cubicBezTo>
                  <a:pt x="18406" y="13557"/>
                  <a:pt x="18424" y="13604"/>
                  <a:pt x="18461" y="13619"/>
                </a:cubicBezTo>
                <a:cubicBezTo>
                  <a:pt x="18470" y="13619"/>
                  <a:pt x="18488" y="13635"/>
                  <a:pt x="18497" y="13635"/>
                </a:cubicBezTo>
                <a:cubicBezTo>
                  <a:pt x="18506" y="13635"/>
                  <a:pt x="18516" y="13619"/>
                  <a:pt x="18516" y="13619"/>
                </a:cubicBezTo>
                <a:cubicBezTo>
                  <a:pt x="18525" y="13604"/>
                  <a:pt x="18525" y="13588"/>
                  <a:pt x="18525" y="13557"/>
                </a:cubicBezTo>
                <a:cubicBezTo>
                  <a:pt x="18525" y="13542"/>
                  <a:pt x="18506" y="13510"/>
                  <a:pt x="18516" y="13479"/>
                </a:cubicBezTo>
                <a:cubicBezTo>
                  <a:pt x="18516" y="13479"/>
                  <a:pt x="18525" y="13479"/>
                  <a:pt x="18525" y="13479"/>
                </a:cubicBezTo>
                <a:cubicBezTo>
                  <a:pt x="18534" y="13479"/>
                  <a:pt x="18534" y="13479"/>
                  <a:pt x="18543" y="13495"/>
                </a:cubicBezTo>
                <a:cubicBezTo>
                  <a:pt x="18552" y="13510"/>
                  <a:pt x="18552" y="13510"/>
                  <a:pt x="18561" y="13495"/>
                </a:cubicBezTo>
                <a:cubicBezTo>
                  <a:pt x="18580" y="13479"/>
                  <a:pt x="18589" y="13448"/>
                  <a:pt x="18580" y="13402"/>
                </a:cubicBezTo>
                <a:cubicBezTo>
                  <a:pt x="18571" y="13355"/>
                  <a:pt x="18561" y="13308"/>
                  <a:pt x="18561" y="13277"/>
                </a:cubicBezTo>
                <a:cubicBezTo>
                  <a:pt x="18552" y="13246"/>
                  <a:pt x="18552" y="13215"/>
                  <a:pt x="18543" y="13200"/>
                </a:cubicBezTo>
                <a:cubicBezTo>
                  <a:pt x="18525" y="13184"/>
                  <a:pt x="18516" y="13153"/>
                  <a:pt x="18506" y="13122"/>
                </a:cubicBezTo>
                <a:cubicBezTo>
                  <a:pt x="18506" y="13106"/>
                  <a:pt x="18506" y="13106"/>
                  <a:pt x="18497" y="13106"/>
                </a:cubicBezTo>
                <a:close/>
                <a:moveTo>
                  <a:pt x="5373" y="12190"/>
                </a:moveTo>
                <a:cubicBezTo>
                  <a:pt x="5391" y="12190"/>
                  <a:pt x="5409" y="12190"/>
                  <a:pt x="5418" y="12190"/>
                </a:cubicBezTo>
                <a:cubicBezTo>
                  <a:pt x="5437" y="12190"/>
                  <a:pt x="5455" y="12190"/>
                  <a:pt x="5473" y="12190"/>
                </a:cubicBezTo>
                <a:cubicBezTo>
                  <a:pt x="5492" y="12205"/>
                  <a:pt x="5501" y="12236"/>
                  <a:pt x="5519" y="12236"/>
                </a:cubicBezTo>
                <a:cubicBezTo>
                  <a:pt x="5519" y="12252"/>
                  <a:pt x="5528" y="12236"/>
                  <a:pt x="5528" y="12236"/>
                </a:cubicBezTo>
                <a:cubicBezTo>
                  <a:pt x="5537" y="12236"/>
                  <a:pt x="5537" y="12236"/>
                  <a:pt x="5537" y="12221"/>
                </a:cubicBezTo>
                <a:cubicBezTo>
                  <a:pt x="5556" y="12190"/>
                  <a:pt x="5574" y="12174"/>
                  <a:pt x="5592" y="12174"/>
                </a:cubicBezTo>
                <a:cubicBezTo>
                  <a:pt x="5601" y="12190"/>
                  <a:pt x="5611" y="12174"/>
                  <a:pt x="5620" y="12174"/>
                </a:cubicBezTo>
                <a:cubicBezTo>
                  <a:pt x="5647" y="12143"/>
                  <a:pt x="5684" y="12158"/>
                  <a:pt x="5711" y="12158"/>
                </a:cubicBezTo>
                <a:cubicBezTo>
                  <a:pt x="5720" y="12158"/>
                  <a:pt x="5720" y="12158"/>
                  <a:pt x="5729" y="12158"/>
                </a:cubicBezTo>
                <a:cubicBezTo>
                  <a:pt x="5729" y="12158"/>
                  <a:pt x="5739" y="12143"/>
                  <a:pt x="5739" y="12127"/>
                </a:cubicBezTo>
                <a:cubicBezTo>
                  <a:pt x="5739" y="12127"/>
                  <a:pt x="5739" y="12112"/>
                  <a:pt x="5739" y="12112"/>
                </a:cubicBezTo>
                <a:cubicBezTo>
                  <a:pt x="5702" y="12081"/>
                  <a:pt x="5675" y="12034"/>
                  <a:pt x="5647" y="12003"/>
                </a:cubicBezTo>
                <a:cubicBezTo>
                  <a:pt x="5647" y="11988"/>
                  <a:pt x="5629" y="11988"/>
                  <a:pt x="5620" y="11988"/>
                </a:cubicBezTo>
                <a:cubicBezTo>
                  <a:pt x="5583" y="11972"/>
                  <a:pt x="5546" y="11956"/>
                  <a:pt x="5510" y="11972"/>
                </a:cubicBezTo>
                <a:cubicBezTo>
                  <a:pt x="5501" y="11988"/>
                  <a:pt x="5492" y="11972"/>
                  <a:pt x="5473" y="11956"/>
                </a:cubicBezTo>
                <a:cubicBezTo>
                  <a:pt x="5473" y="11956"/>
                  <a:pt x="5464" y="11956"/>
                  <a:pt x="5464" y="11941"/>
                </a:cubicBezTo>
                <a:cubicBezTo>
                  <a:pt x="5455" y="11941"/>
                  <a:pt x="5437" y="11956"/>
                  <a:pt x="5427" y="11972"/>
                </a:cubicBezTo>
                <a:cubicBezTo>
                  <a:pt x="5427" y="11988"/>
                  <a:pt x="5427" y="12003"/>
                  <a:pt x="5437" y="12003"/>
                </a:cubicBezTo>
                <a:cubicBezTo>
                  <a:pt x="5455" y="12034"/>
                  <a:pt x="5446" y="12065"/>
                  <a:pt x="5455" y="12096"/>
                </a:cubicBezTo>
                <a:cubicBezTo>
                  <a:pt x="5455" y="12112"/>
                  <a:pt x="5455" y="12112"/>
                  <a:pt x="5437" y="12096"/>
                </a:cubicBezTo>
                <a:cubicBezTo>
                  <a:pt x="5427" y="12096"/>
                  <a:pt x="5418" y="12112"/>
                  <a:pt x="5409" y="12112"/>
                </a:cubicBezTo>
                <a:cubicBezTo>
                  <a:pt x="5391" y="12127"/>
                  <a:pt x="5373" y="12127"/>
                  <a:pt x="5354" y="12127"/>
                </a:cubicBezTo>
                <a:cubicBezTo>
                  <a:pt x="5345" y="12127"/>
                  <a:pt x="5345" y="12143"/>
                  <a:pt x="5345" y="12143"/>
                </a:cubicBezTo>
                <a:cubicBezTo>
                  <a:pt x="5345" y="12174"/>
                  <a:pt x="5363" y="12190"/>
                  <a:pt x="5373" y="12190"/>
                </a:cubicBezTo>
                <a:close/>
                <a:moveTo>
                  <a:pt x="6205" y="3130"/>
                </a:moveTo>
                <a:cubicBezTo>
                  <a:pt x="6215" y="3161"/>
                  <a:pt x="6215" y="3192"/>
                  <a:pt x="6205" y="3223"/>
                </a:cubicBezTo>
                <a:cubicBezTo>
                  <a:pt x="6196" y="3270"/>
                  <a:pt x="6233" y="3316"/>
                  <a:pt x="6260" y="3316"/>
                </a:cubicBezTo>
                <a:cubicBezTo>
                  <a:pt x="6269" y="3316"/>
                  <a:pt x="6288" y="3301"/>
                  <a:pt x="6306" y="3301"/>
                </a:cubicBezTo>
                <a:cubicBezTo>
                  <a:pt x="6315" y="3301"/>
                  <a:pt x="6324" y="3301"/>
                  <a:pt x="6334" y="3316"/>
                </a:cubicBezTo>
                <a:cubicBezTo>
                  <a:pt x="6352" y="3332"/>
                  <a:pt x="6370" y="3332"/>
                  <a:pt x="6388" y="3332"/>
                </a:cubicBezTo>
                <a:cubicBezTo>
                  <a:pt x="6398" y="3332"/>
                  <a:pt x="6407" y="3316"/>
                  <a:pt x="6407" y="3301"/>
                </a:cubicBezTo>
                <a:cubicBezTo>
                  <a:pt x="6407" y="3254"/>
                  <a:pt x="6407" y="3208"/>
                  <a:pt x="6398" y="3161"/>
                </a:cubicBezTo>
                <a:cubicBezTo>
                  <a:pt x="6388" y="3099"/>
                  <a:pt x="6370" y="3068"/>
                  <a:pt x="6334" y="3052"/>
                </a:cubicBezTo>
                <a:cubicBezTo>
                  <a:pt x="6306" y="3052"/>
                  <a:pt x="6279" y="3037"/>
                  <a:pt x="6251" y="3006"/>
                </a:cubicBezTo>
                <a:cubicBezTo>
                  <a:pt x="6242" y="3006"/>
                  <a:pt x="6233" y="3006"/>
                  <a:pt x="6224" y="3021"/>
                </a:cubicBezTo>
                <a:cubicBezTo>
                  <a:pt x="6224" y="3037"/>
                  <a:pt x="6215" y="3052"/>
                  <a:pt x="6205" y="3083"/>
                </a:cubicBezTo>
                <a:cubicBezTo>
                  <a:pt x="6205" y="3099"/>
                  <a:pt x="6205" y="3114"/>
                  <a:pt x="6205" y="3130"/>
                </a:cubicBezTo>
                <a:close/>
                <a:moveTo>
                  <a:pt x="6205" y="3083"/>
                </a:moveTo>
                <a:cubicBezTo>
                  <a:pt x="6205" y="3083"/>
                  <a:pt x="6205" y="3083"/>
                  <a:pt x="6205" y="3083"/>
                </a:cubicBezTo>
                <a:cubicBezTo>
                  <a:pt x="6205" y="3083"/>
                  <a:pt x="6205" y="3083"/>
                  <a:pt x="6205" y="3083"/>
                </a:cubicBezTo>
                <a:cubicBezTo>
                  <a:pt x="6205" y="3083"/>
                  <a:pt x="6205" y="3083"/>
                  <a:pt x="6205" y="3083"/>
                </a:cubicBezTo>
                <a:cubicBezTo>
                  <a:pt x="6205" y="3083"/>
                  <a:pt x="6205" y="3083"/>
                  <a:pt x="6205" y="3083"/>
                </a:cubicBezTo>
                <a:close/>
                <a:moveTo>
                  <a:pt x="15504" y="13169"/>
                </a:moveTo>
                <a:cubicBezTo>
                  <a:pt x="15504" y="13169"/>
                  <a:pt x="15495" y="13169"/>
                  <a:pt x="15486" y="13153"/>
                </a:cubicBezTo>
                <a:cubicBezTo>
                  <a:pt x="15486" y="13153"/>
                  <a:pt x="15477" y="13169"/>
                  <a:pt x="15477" y="13169"/>
                </a:cubicBezTo>
                <a:cubicBezTo>
                  <a:pt x="15477" y="13184"/>
                  <a:pt x="15486" y="13200"/>
                  <a:pt x="15486" y="13215"/>
                </a:cubicBezTo>
                <a:cubicBezTo>
                  <a:pt x="15459" y="13262"/>
                  <a:pt x="15468" y="13324"/>
                  <a:pt x="15459" y="13371"/>
                </a:cubicBezTo>
                <a:cubicBezTo>
                  <a:pt x="15459" y="13448"/>
                  <a:pt x="15468" y="13510"/>
                  <a:pt x="15486" y="13573"/>
                </a:cubicBezTo>
                <a:cubicBezTo>
                  <a:pt x="15495" y="13604"/>
                  <a:pt x="15514" y="13619"/>
                  <a:pt x="15532" y="13619"/>
                </a:cubicBezTo>
                <a:cubicBezTo>
                  <a:pt x="15587" y="13604"/>
                  <a:pt x="15623" y="13510"/>
                  <a:pt x="15605" y="13417"/>
                </a:cubicBezTo>
                <a:cubicBezTo>
                  <a:pt x="15587" y="13324"/>
                  <a:pt x="15550" y="13246"/>
                  <a:pt x="15504" y="13169"/>
                </a:cubicBezTo>
                <a:close/>
                <a:moveTo>
                  <a:pt x="5858" y="1467"/>
                </a:moveTo>
                <a:cubicBezTo>
                  <a:pt x="5858" y="1498"/>
                  <a:pt x="5867" y="1498"/>
                  <a:pt x="5876" y="1498"/>
                </a:cubicBezTo>
                <a:cubicBezTo>
                  <a:pt x="5903" y="1514"/>
                  <a:pt x="5931" y="1514"/>
                  <a:pt x="5967" y="1514"/>
                </a:cubicBezTo>
                <a:cubicBezTo>
                  <a:pt x="5967" y="1514"/>
                  <a:pt x="5977" y="1498"/>
                  <a:pt x="5986" y="1483"/>
                </a:cubicBezTo>
                <a:cubicBezTo>
                  <a:pt x="5986" y="1467"/>
                  <a:pt x="5986" y="1436"/>
                  <a:pt x="6004" y="1421"/>
                </a:cubicBezTo>
                <a:cubicBezTo>
                  <a:pt x="6004" y="1421"/>
                  <a:pt x="6004" y="1421"/>
                  <a:pt x="6004" y="1421"/>
                </a:cubicBezTo>
                <a:cubicBezTo>
                  <a:pt x="6004" y="1421"/>
                  <a:pt x="6004" y="1421"/>
                  <a:pt x="6004" y="1421"/>
                </a:cubicBezTo>
                <a:cubicBezTo>
                  <a:pt x="5995" y="1421"/>
                  <a:pt x="5995" y="1421"/>
                  <a:pt x="5995" y="1421"/>
                </a:cubicBezTo>
                <a:cubicBezTo>
                  <a:pt x="6013" y="1390"/>
                  <a:pt x="6013" y="1343"/>
                  <a:pt x="6004" y="1312"/>
                </a:cubicBezTo>
                <a:cubicBezTo>
                  <a:pt x="5986" y="1281"/>
                  <a:pt x="5977" y="1234"/>
                  <a:pt x="5958" y="1203"/>
                </a:cubicBezTo>
                <a:cubicBezTo>
                  <a:pt x="5958" y="1188"/>
                  <a:pt x="5958" y="1172"/>
                  <a:pt x="5949" y="1156"/>
                </a:cubicBezTo>
                <a:cubicBezTo>
                  <a:pt x="5940" y="1141"/>
                  <a:pt x="5922" y="1141"/>
                  <a:pt x="5913" y="1156"/>
                </a:cubicBezTo>
                <a:cubicBezTo>
                  <a:pt x="5885" y="1203"/>
                  <a:pt x="5867" y="1265"/>
                  <a:pt x="5867" y="1327"/>
                </a:cubicBezTo>
                <a:cubicBezTo>
                  <a:pt x="5867" y="1358"/>
                  <a:pt x="5858" y="1374"/>
                  <a:pt x="5848" y="1405"/>
                </a:cubicBezTo>
                <a:cubicBezTo>
                  <a:pt x="5848" y="1421"/>
                  <a:pt x="5858" y="1452"/>
                  <a:pt x="5858" y="1467"/>
                </a:cubicBezTo>
                <a:close/>
                <a:moveTo>
                  <a:pt x="12091" y="1436"/>
                </a:moveTo>
                <a:cubicBezTo>
                  <a:pt x="12072" y="1436"/>
                  <a:pt x="12063" y="1467"/>
                  <a:pt x="12063" y="1498"/>
                </a:cubicBezTo>
                <a:cubicBezTo>
                  <a:pt x="12081" y="1514"/>
                  <a:pt x="12081" y="1514"/>
                  <a:pt x="12081" y="1529"/>
                </a:cubicBezTo>
                <a:cubicBezTo>
                  <a:pt x="12081" y="1545"/>
                  <a:pt x="12081" y="1560"/>
                  <a:pt x="12081" y="1576"/>
                </a:cubicBezTo>
                <a:cubicBezTo>
                  <a:pt x="12081" y="1607"/>
                  <a:pt x="12091" y="1638"/>
                  <a:pt x="12109" y="1638"/>
                </a:cubicBezTo>
                <a:cubicBezTo>
                  <a:pt x="12118" y="1638"/>
                  <a:pt x="12127" y="1654"/>
                  <a:pt x="12136" y="1654"/>
                </a:cubicBezTo>
                <a:cubicBezTo>
                  <a:pt x="12145" y="1654"/>
                  <a:pt x="12155" y="1638"/>
                  <a:pt x="12164" y="1623"/>
                </a:cubicBezTo>
                <a:cubicBezTo>
                  <a:pt x="12173" y="1607"/>
                  <a:pt x="12173" y="1592"/>
                  <a:pt x="12182" y="1560"/>
                </a:cubicBezTo>
                <a:cubicBezTo>
                  <a:pt x="12182" y="1545"/>
                  <a:pt x="12182" y="1529"/>
                  <a:pt x="12191" y="1514"/>
                </a:cubicBezTo>
                <a:cubicBezTo>
                  <a:pt x="12209" y="1498"/>
                  <a:pt x="12209" y="1452"/>
                  <a:pt x="12228" y="1421"/>
                </a:cubicBezTo>
                <a:cubicBezTo>
                  <a:pt x="12246" y="1405"/>
                  <a:pt x="12246" y="1374"/>
                  <a:pt x="12237" y="1358"/>
                </a:cubicBezTo>
                <a:cubicBezTo>
                  <a:pt x="12228" y="1327"/>
                  <a:pt x="12209" y="1312"/>
                  <a:pt x="12200" y="1281"/>
                </a:cubicBezTo>
                <a:cubicBezTo>
                  <a:pt x="12200" y="1281"/>
                  <a:pt x="12191" y="1281"/>
                  <a:pt x="12182" y="1281"/>
                </a:cubicBezTo>
                <a:cubicBezTo>
                  <a:pt x="12164" y="1296"/>
                  <a:pt x="12155" y="1296"/>
                  <a:pt x="12155" y="1343"/>
                </a:cubicBezTo>
                <a:cubicBezTo>
                  <a:pt x="12155" y="1374"/>
                  <a:pt x="12145" y="1405"/>
                  <a:pt x="12127" y="1421"/>
                </a:cubicBezTo>
                <a:cubicBezTo>
                  <a:pt x="12127" y="1421"/>
                  <a:pt x="12127" y="1421"/>
                  <a:pt x="12127" y="1421"/>
                </a:cubicBezTo>
                <a:cubicBezTo>
                  <a:pt x="12127" y="1421"/>
                  <a:pt x="12127" y="1421"/>
                  <a:pt x="12127" y="1421"/>
                </a:cubicBezTo>
                <a:cubicBezTo>
                  <a:pt x="12127" y="1421"/>
                  <a:pt x="12127" y="1421"/>
                  <a:pt x="12127" y="1421"/>
                </a:cubicBezTo>
                <a:cubicBezTo>
                  <a:pt x="12118" y="1436"/>
                  <a:pt x="12109" y="1436"/>
                  <a:pt x="12091" y="1436"/>
                </a:cubicBezTo>
                <a:close/>
                <a:moveTo>
                  <a:pt x="18122" y="11195"/>
                </a:moveTo>
                <a:cubicBezTo>
                  <a:pt x="18113" y="11179"/>
                  <a:pt x="18113" y="11179"/>
                  <a:pt x="18104" y="11195"/>
                </a:cubicBezTo>
                <a:cubicBezTo>
                  <a:pt x="18095" y="11211"/>
                  <a:pt x="18085" y="11226"/>
                  <a:pt x="18076" y="11242"/>
                </a:cubicBezTo>
                <a:cubicBezTo>
                  <a:pt x="18067" y="11273"/>
                  <a:pt x="18058" y="11304"/>
                  <a:pt x="18049" y="11335"/>
                </a:cubicBezTo>
                <a:cubicBezTo>
                  <a:pt x="18040" y="11366"/>
                  <a:pt x="18040" y="11397"/>
                  <a:pt x="18040" y="11444"/>
                </a:cubicBezTo>
                <a:cubicBezTo>
                  <a:pt x="18040" y="11506"/>
                  <a:pt x="18040" y="11552"/>
                  <a:pt x="18076" y="11599"/>
                </a:cubicBezTo>
                <a:cubicBezTo>
                  <a:pt x="18085" y="11615"/>
                  <a:pt x="18085" y="11630"/>
                  <a:pt x="18095" y="11630"/>
                </a:cubicBezTo>
                <a:cubicBezTo>
                  <a:pt x="18104" y="11646"/>
                  <a:pt x="18104" y="11646"/>
                  <a:pt x="18113" y="11630"/>
                </a:cubicBezTo>
                <a:cubicBezTo>
                  <a:pt x="18113" y="11615"/>
                  <a:pt x="18113" y="11584"/>
                  <a:pt x="18122" y="11568"/>
                </a:cubicBezTo>
                <a:cubicBezTo>
                  <a:pt x="18140" y="11506"/>
                  <a:pt x="18140" y="11459"/>
                  <a:pt x="18140" y="11397"/>
                </a:cubicBezTo>
                <a:cubicBezTo>
                  <a:pt x="18140" y="11350"/>
                  <a:pt x="18149" y="11304"/>
                  <a:pt x="18149" y="11257"/>
                </a:cubicBezTo>
                <a:cubicBezTo>
                  <a:pt x="18149" y="11226"/>
                  <a:pt x="18140" y="11195"/>
                  <a:pt x="18122" y="11195"/>
                </a:cubicBezTo>
                <a:close/>
                <a:moveTo>
                  <a:pt x="12365" y="1234"/>
                </a:moveTo>
                <a:cubicBezTo>
                  <a:pt x="12374" y="1234"/>
                  <a:pt x="12374"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74" y="1250"/>
                  <a:pt x="12365" y="1265"/>
                  <a:pt x="12356" y="1265"/>
                </a:cubicBezTo>
                <a:cubicBezTo>
                  <a:pt x="12347" y="1265"/>
                  <a:pt x="12347" y="1281"/>
                  <a:pt x="12347" y="1296"/>
                </a:cubicBezTo>
                <a:cubicBezTo>
                  <a:pt x="12347" y="1296"/>
                  <a:pt x="12347" y="1312"/>
                  <a:pt x="12356" y="1312"/>
                </a:cubicBezTo>
                <a:cubicBezTo>
                  <a:pt x="12374" y="1327"/>
                  <a:pt x="12402" y="1327"/>
                  <a:pt x="12420" y="1343"/>
                </a:cubicBezTo>
                <a:cubicBezTo>
                  <a:pt x="12429" y="1358"/>
                  <a:pt x="12438" y="1343"/>
                  <a:pt x="12447" y="1343"/>
                </a:cubicBezTo>
                <a:cubicBezTo>
                  <a:pt x="12447" y="1343"/>
                  <a:pt x="12457" y="1343"/>
                  <a:pt x="12457" y="1327"/>
                </a:cubicBezTo>
                <a:cubicBezTo>
                  <a:pt x="12466" y="1281"/>
                  <a:pt x="12484" y="1265"/>
                  <a:pt x="12502" y="1234"/>
                </a:cubicBezTo>
                <a:cubicBezTo>
                  <a:pt x="12512" y="1219"/>
                  <a:pt x="12512" y="1203"/>
                  <a:pt x="12502" y="1188"/>
                </a:cubicBezTo>
                <a:cubicBezTo>
                  <a:pt x="12502" y="1188"/>
                  <a:pt x="12493" y="1172"/>
                  <a:pt x="12493" y="1172"/>
                </a:cubicBezTo>
                <a:cubicBezTo>
                  <a:pt x="12493" y="1172"/>
                  <a:pt x="12493" y="1172"/>
                  <a:pt x="12493" y="1172"/>
                </a:cubicBezTo>
                <a:cubicBezTo>
                  <a:pt x="12493" y="1172"/>
                  <a:pt x="12493" y="1172"/>
                  <a:pt x="12493" y="1172"/>
                </a:cubicBezTo>
                <a:cubicBezTo>
                  <a:pt x="12493" y="1172"/>
                  <a:pt x="12493" y="1172"/>
                  <a:pt x="12493" y="1172"/>
                </a:cubicBezTo>
                <a:cubicBezTo>
                  <a:pt x="12493" y="1188"/>
                  <a:pt x="12484" y="1172"/>
                  <a:pt x="12484" y="1172"/>
                </a:cubicBezTo>
                <a:cubicBezTo>
                  <a:pt x="12484" y="1172"/>
                  <a:pt x="12475" y="1172"/>
                  <a:pt x="12475" y="1172"/>
                </a:cubicBezTo>
                <a:cubicBezTo>
                  <a:pt x="12475" y="1172"/>
                  <a:pt x="12475" y="1172"/>
                  <a:pt x="12475" y="1172"/>
                </a:cubicBezTo>
                <a:cubicBezTo>
                  <a:pt x="12484" y="1172"/>
                  <a:pt x="12484" y="1172"/>
                  <a:pt x="12484" y="1172"/>
                </a:cubicBezTo>
                <a:cubicBezTo>
                  <a:pt x="12475" y="1172"/>
                  <a:pt x="12457" y="1156"/>
                  <a:pt x="12447" y="1156"/>
                </a:cubicBezTo>
                <a:cubicBezTo>
                  <a:pt x="12447" y="1141"/>
                  <a:pt x="12438" y="1141"/>
                  <a:pt x="12447" y="1125"/>
                </a:cubicBezTo>
                <a:cubicBezTo>
                  <a:pt x="12447" y="1079"/>
                  <a:pt x="12420" y="1032"/>
                  <a:pt x="12438" y="970"/>
                </a:cubicBezTo>
                <a:cubicBezTo>
                  <a:pt x="12438" y="970"/>
                  <a:pt x="12438" y="954"/>
                  <a:pt x="12429" y="954"/>
                </a:cubicBezTo>
                <a:cubicBezTo>
                  <a:pt x="12411" y="923"/>
                  <a:pt x="12383" y="939"/>
                  <a:pt x="12383" y="986"/>
                </a:cubicBezTo>
                <a:cubicBezTo>
                  <a:pt x="12383" y="1032"/>
                  <a:pt x="12383" y="1079"/>
                  <a:pt x="12365" y="1110"/>
                </a:cubicBezTo>
                <a:cubicBezTo>
                  <a:pt x="12356" y="1125"/>
                  <a:pt x="12365" y="1141"/>
                  <a:pt x="12374" y="1141"/>
                </a:cubicBezTo>
                <a:cubicBezTo>
                  <a:pt x="12374" y="1156"/>
                  <a:pt x="12374" y="1156"/>
                  <a:pt x="12383" y="1156"/>
                </a:cubicBezTo>
                <a:cubicBezTo>
                  <a:pt x="12383" y="1156"/>
                  <a:pt x="12374" y="1172"/>
                  <a:pt x="12374" y="1172"/>
                </a:cubicBezTo>
                <a:cubicBezTo>
                  <a:pt x="12356" y="1172"/>
                  <a:pt x="12338" y="1172"/>
                  <a:pt x="12338" y="1188"/>
                </a:cubicBezTo>
                <a:cubicBezTo>
                  <a:pt x="12338" y="1234"/>
                  <a:pt x="12356" y="1234"/>
                  <a:pt x="12365" y="1234"/>
                </a:cubicBezTo>
                <a:close/>
                <a:moveTo>
                  <a:pt x="12429" y="1203"/>
                </a:moveTo>
                <a:cubicBezTo>
                  <a:pt x="12429" y="1203"/>
                  <a:pt x="12429" y="1203"/>
                  <a:pt x="12429" y="1203"/>
                </a:cubicBezTo>
                <a:cubicBezTo>
                  <a:pt x="12429" y="1203"/>
                  <a:pt x="12429" y="1203"/>
                  <a:pt x="12429" y="1203"/>
                </a:cubicBezTo>
                <a:cubicBezTo>
                  <a:pt x="12429" y="1188"/>
                  <a:pt x="12429" y="1188"/>
                  <a:pt x="12429" y="1188"/>
                </a:cubicBezTo>
                <a:lnTo>
                  <a:pt x="12429" y="1203"/>
                </a:lnTo>
                <a:close/>
                <a:moveTo>
                  <a:pt x="5592" y="2306"/>
                </a:moveTo>
                <a:cubicBezTo>
                  <a:pt x="5583" y="2337"/>
                  <a:pt x="5574" y="2369"/>
                  <a:pt x="5592" y="2400"/>
                </a:cubicBezTo>
                <a:cubicBezTo>
                  <a:pt x="5611" y="2431"/>
                  <a:pt x="5629" y="2462"/>
                  <a:pt x="5656" y="2477"/>
                </a:cubicBezTo>
                <a:cubicBezTo>
                  <a:pt x="5656" y="2493"/>
                  <a:pt x="5665" y="2493"/>
                  <a:pt x="5665" y="2493"/>
                </a:cubicBezTo>
                <a:cubicBezTo>
                  <a:pt x="5684" y="2508"/>
                  <a:pt x="5702" y="2493"/>
                  <a:pt x="5711" y="2477"/>
                </a:cubicBezTo>
                <a:cubicBezTo>
                  <a:pt x="5711" y="2431"/>
                  <a:pt x="5720" y="2400"/>
                  <a:pt x="5729" y="2369"/>
                </a:cubicBezTo>
                <a:cubicBezTo>
                  <a:pt x="5729" y="2353"/>
                  <a:pt x="5729" y="2337"/>
                  <a:pt x="5729" y="2322"/>
                </a:cubicBezTo>
                <a:cubicBezTo>
                  <a:pt x="5729" y="2275"/>
                  <a:pt x="5720" y="2244"/>
                  <a:pt x="5711" y="2213"/>
                </a:cubicBezTo>
                <a:cubicBezTo>
                  <a:pt x="5702" y="2198"/>
                  <a:pt x="5684" y="2198"/>
                  <a:pt x="5675" y="2213"/>
                </a:cubicBezTo>
                <a:cubicBezTo>
                  <a:pt x="5665" y="2213"/>
                  <a:pt x="5656" y="2213"/>
                  <a:pt x="5647" y="2213"/>
                </a:cubicBezTo>
                <a:cubicBezTo>
                  <a:pt x="5638" y="2244"/>
                  <a:pt x="5611" y="2275"/>
                  <a:pt x="5592" y="2306"/>
                </a:cubicBezTo>
                <a:close/>
                <a:moveTo>
                  <a:pt x="5647" y="2213"/>
                </a:moveTo>
                <a:cubicBezTo>
                  <a:pt x="5647" y="2213"/>
                  <a:pt x="5647" y="2198"/>
                  <a:pt x="5647" y="2198"/>
                </a:cubicBezTo>
                <a:cubicBezTo>
                  <a:pt x="5647" y="2198"/>
                  <a:pt x="5647" y="2198"/>
                  <a:pt x="5647" y="2198"/>
                </a:cubicBezTo>
                <a:cubicBezTo>
                  <a:pt x="5647" y="2213"/>
                  <a:pt x="5647" y="2213"/>
                  <a:pt x="5647" y="2213"/>
                </a:cubicBezTo>
                <a:cubicBezTo>
                  <a:pt x="5647" y="2213"/>
                  <a:pt x="5647" y="2213"/>
                  <a:pt x="5647" y="2213"/>
                </a:cubicBezTo>
                <a:close/>
                <a:moveTo>
                  <a:pt x="17024" y="986"/>
                </a:moveTo>
                <a:cubicBezTo>
                  <a:pt x="17069" y="1017"/>
                  <a:pt x="17106" y="1032"/>
                  <a:pt x="17152" y="1032"/>
                </a:cubicBezTo>
                <a:cubicBezTo>
                  <a:pt x="17161" y="1032"/>
                  <a:pt x="17170" y="1032"/>
                  <a:pt x="17179" y="1032"/>
                </a:cubicBezTo>
                <a:cubicBezTo>
                  <a:pt x="17207" y="1017"/>
                  <a:pt x="17216" y="1001"/>
                  <a:pt x="17225" y="954"/>
                </a:cubicBezTo>
                <a:cubicBezTo>
                  <a:pt x="17225" y="939"/>
                  <a:pt x="17225" y="923"/>
                  <a:pt x="17225" y="923"/>
                </a:cubicBezTo>
                <a:cubicBezTo>
                  <a:pt x="17216" y="877"/>
                  <a:pt x="17198" y="861"/>
                  <a:pt x="17170" y="861"/>
                </a:cubicBezTo>
                <a:cubicBezTo>
                  <a:pt x="17152" y="861"/>
                  <a:pt x="17134" y="877"/>
                  <a:pt x="17115" y="877"/>
                </a:cubicBezTo>
                <a:cubicBezTo>
                  <a:pt x="17097" y="877"/>
                  <a:pt x="17069" y="877"/>
                  <a:pt x="17051" y="877"/>
                </a:cubicBezTo>
                <a:cubicBezTo>
                  <a:pt x="17051" y="877"/>
                  <a:pt x="17042" y="877"/>
                  <a:pt x="17033" y="877"/>
                </a:cubicBezTo>
                <a:cubicBezTo>
                  <a:pt x="17024" y="892"/>
                  <a:pt x="17015" y="892"/>
                  <a:pt x="16996" y="892"/>
                </a:cubicBezTo>
                <a:cubicBezTo>
                  <a:pt x="16996" y="892"/>
                  <a:pt x="16987" y="908"/>
                  <a:pt x="16987" y="923"/>
                </a:cubicBezTo>
                <a:cubicBezTo>
                  <a:pt x="16996" y="939"/>
                  <a:pt x="17015" y="970"/>
                  <a:pt x="17024" y="986"/>
                </a:cubicBezTo>
                <a:close/>
                <a:moveTo>
                  <a:pt x="20282" y="14785"/>
                </a:moveTo>
                <a:cubicBezTo>
                  <a:pt x="20264" y="14785"/>
                  <a:pt x="20245" y="14785"/>
                  <a:pt x="20245" y="14831"/>
                </a:cubicBezTo>
                <a:cubicBezTo>
                  <a:pt x="20236" y="14878"/>
                  <a:pt x="20209" y="14909"/>
                  <a:pt x="20191" y="14925"/>
                </a:cubicBezTo>
                <a:cubicBezTo>
                  <a:pt x="20172" y="14925"/>
                  <a:pt x="20154" y="14925"/>
                  <a:pt x="20145" y="14909"/>
                </a:cubicBezTo>
                <a:cubicBezTo>
                  <a:pt x="20145" y="14893"/>
                  <a:pt x="20145" y="14893"/>
                  <a:pt x="20145" y="14893"/>
                </a:cubicBezTo>
                <a:cubicBezTo>
                  <a:pt x="20145" y="14893"/>
                  <a:pt x="20145" y="14893"/>
                  <a:pt x="20145" y="14893"/>
                </a:cubicBezTo>
                <a:cubicBezTo>
                  <a:pt x="20145" y="14909"/>
                  <a:pt x="20145" y="14909"/>
                  <a:pt x="20145" y="14909"/>
                </a:cubicBezTo>
                <a:cubicBezTo>
                  <a:pt x="20117" y="14909"/>
                  <a:pt x="20099" y="14925"/>
                  <a:pt x="20072" y="14925"/>
                </a:cubicBezTo>
                <a:cubicBezTo>
                  <a:pt x="20062" y="14925"/>
                  <a:pt x="20062" y="14925"/>
                  <a:pt x="20053" y="14925"/>
                </a:cubicBezTo>
                <a:cubicBezTo>
                  <a:pt x="20044" y="14925"/>
                  <a:pt x="20044" y="14925"/>
                  <a:pt x="20035" y="14925"/>
                </a:cubicBezTo>
                <a:cubicBezTo>
                  <a:pt x="20035" y="14925"/>
                  <a:pt x="20026" y="14940"/>
                  <a:pt x="20026" y="14940"/>
                </a:cubicBezTo>
                <a:cubicBezTo>
                  <a:pt x="20026" y="14956"/>
                  <a:pt x="20026" y="14971"/>
                  <a:pt x="20026" y="14971"/>
                </a:cubicBezTo>
                <a:cubicBezTo>
                  <a:pt x="20081" y="15033"/>
                  <a:pt x="20136" y="15049"/>
                  <a:pt x="20191" y="15033"/>
                </a:cubicBezTo>
                <a:cubicBezTo>
                  <a:pt x="20200" y="15033"/>
                  <a:pt x="20200" y="15018"/>
                  <a:pt x="20209" y="15018"/>
                </a:cubicBezTo>
                <a:cubicBezTo>
                  <a:pt x="20236" y="15002"/>
                  <a:pt x="20245" y="14956"/>
                  <a:pt x="20273" y="14940"/>
                </a:cubicBezTo>
                <a:cubicBezTo>
                  <a:pt x="20273" y="14940"/>
                  <a:pt x="20282" y="14925"/>
                  <a:pt x="20282" y="14925"/>
                </a:cubicBezTo>
                <a:cubicBezTo>
                  <a:pt x="20282" y="14893"/>
                  <a:pt x="20291" y="14878"/>
                  <a:pt x="20300" y="14847"/>
                </a:cubicBezTo>
                <a:cubicBezTo>
                  <a:pt x="20309" y="14816"/>
                  <a:pt x="20300" y="14785"/>
                  <a:pt x="20282" y="14785"/>
                </a:cubicBezTo>
                <a:close/>
                <a:moveTo>
                  <a:pt x="5217" y="939"/>
                </a:moveTo>
                <a:cubicBezTo>
                  <a:pt x="5235" y="954"/>
                  <a:pt x="5254" y="970"/>
                  <a:pt x="5272" y="1001"/>
                </a:cubicBezTo>
                <a:cubicBezTo>
                  <a:pt x="5290" y="1001"/>
                  <a:pt x="5299" y="1032"/>
                  <a:pt x="5318" y="1048"/>
                </a:cubicBezTo>
                <a:cubicBezTo>
                  <a:pt x="5345" y="1079"/>
                  <a:pt x="5391" y="1048"/>
                  <a:pt x="5391" y="986"/>
                </a:cubicBezTo>
                <a:cubicBezTo>
                  <a:pt x="5391" y="970"/>
                  <a:pt x="5391" y="954"/>
                  <a:pt x="5400" y="939"/>
                </a:cubicBezTo>
                <a:cubicBezTo>
                  <a:pt x="5400" y="939"/>
                  <a:pt x="5400" y="923"/>
                  <a:pt x="5400" y="923"/>
                </a:cubicBezTo>
                <a:cubicBezTo>
                  <a:pt x="5400" y="877"/>
                  <a:pt x="5382" y="846"/>
                  <a:pt x="5363" y="861"/>
                </a:cubicBezTo>
                <a:cubicBezTo>
                  <a:pt x="5336" y="861"/>
                  <a:pt x="5318" y="877"/>
                  <a:pt x="5290" y="877"/>
                </a:cubicBezTo>
                <a:cubicBezTo>
                  <a:pt x="5272" y="861"/>
                  <a:pt x="5254" y="877"/>
                  <a:pt x="5235" y="877"/>
                </a:cubicBezTo>
                <a:cubicBezTo>
                  <a:pt x="5226" y="877"/>
                  <a:pt x="5217" y="892"/>
                  <a:pt x="5217" y="908"/>
                </a:cubicBezTo>
                <a:cubicBezTo>
                  <a:pt x="5208" y="908"/>
                  <a:pt x="5208" y="923"/>
                  <a:pt x="5208" y="923"/>
                </a:cubicBezTo>
                <a:cubicBezTo>
                  <a:pt x="5208" y="939"/>
                  <a:pt x="5217" y="939"/>
                  <a:pt x="5217" y="939"/>
                </a:cubicBezTo>
                <a:close/>
                <a:moveTo>
                  <a:pt x="16932" y="1731"/>
                </a:moveTo>
                <a:cubicBezTo>
                  <a:pt x="16941" y="1731"/>
                  <a:pt x="16941" y="1731"/>
                  <a:pt x="16941" y="1731"/>
                </a:cubicBezTo>
                <a:cubicBezTo>
                  <a:pt x="16969" y="1700"/>
                  <a:pt x="16987" y="1700"/>
                  <a:pt x="17015" y="1700"/>
                </a:cubicBezTo>
                <a:cubicBezTo>
                  <a:pt x="17051" y="1700"/>
                  <a:pt x="17079" y="1685"/>
                  <a:pt x="17106" y="1685"/>
                </a:cubicBezTo>
                <a:cubicBezTo>
                  <a:pt x="17115" y="1685"/>
                  <a:pt x="17124" y="1654"/>
                  <a:pt x="17115" y="1638"/>
                </a:cubicBezTo>
                <a:cubicBezTo>
                  <a:pt x="17106" y="1592"/>
                  <a:pt x="17088" y="1560"/>
                  <a:pt x="17060" y="1545"/>
                </a:cubicBezTo>
                <a:cubicBezTo>
                  <a:pt x="17042" y="1545"/>
                  <a:pt x="17033" y="1529"/>
                  <a:pt x="17024" y="1529"/>
                </a:cubicBezTo>
                <a:cubicBezTo>
                  <a:pt x="17005" y="1514"/>
                  <a:pt x="16996" y="1529"/>
                  <a:pt x="16978" y="1529"/>
                </a:cubicBezTo>
                <a:cubicBezTo>
                  <a:pt x="16969" y="1529"/>
                  <a:pt x="16951" y="1545"/>
                  <a:pt x="16951" y="1560"/>
                </a:cubicBezTo>
                <a:cubicBezTo>
                  <a:pt x="16951" y="1592"/>
                  <a:pt x="16941" y="1623"/>
                  <a:pt x="16941" y="1669"/>
                </a:cubicBezTo>
                <a:cubicBezTo>
                  <a:pt x="16941" y="1669"/>
                  <a:pt x="16932" y="1700"/>
                  <a:pt x="16932" y="1716"/>
                </a:cubicBezTo>
                <a:cubicBezTo>
                  <a:pt x="16932" y="1731"/>
                  <a:pt x="16932" y="1731"/>
                  <a:pt x="16932" y="1731"/>
                </a:cubicBezTo>
                <a:close/>
                <a:moveTo>
                  <a:pt x="17472" y="11941"/>
                </a:moveTo>
                <a:cubicBezTo>
                  <a:pt x="17481" y="11925"/>
                  <a:pt x="17472" y="11910"/>
                  <a:pt x="17463" y="11910"/>
                </a:cubicBezTo>
                <a:cubicBezTo>
                  <a:pt x="17454" y="11894"/>
                  <a:pt x="17445" y="11894"/>
                  <a:pt x="17436" y="11894"/>
                </a:cubicBezTo>
                <a:cubicBezTo>
                  <a:pt x="17436" y="11894"/>
                  <a:pt x="17426" y="11894"/>
                  <a:pt x="17426" y="11894"/>
                </a:cubicBezTo>
                <a:cubicBezTo>
                  <a:pt x="17390" y="11894"/>
                  <a:pt x="17353" y="11925"/>
                  <a:pt x="17335" y="11972"/>
                </a:cubicBezTo>
                <a:cubicBezTo>
                  <a:pt x="17326" y="11972"/>
                  <a:pt x="17326" y="11988"/>
                  <a:pt x="17326" y="12003"/>
                </a:cubicBezTo>
                <a:cubicBezTo>
                  <a:pt x="17317" y="12050"/>
                  <a:pt x="17335" y="12096"/>
                  <a:pt x="17362" y="12112"/>
                </a:cubicBezTo>
                <a:cubicBezTo>
                  <a:pt x="17390" y="12127"/>
                  <a:pt x="17426" y="12112"/>
                  <a:pt x="17445" y="12065"/>
                </a:cubicBezTo>
                <a:cubicBezTo>
                  <a:pt x="17463" y="12034"/>
                  <a:pt x="17472" y="11988"/>
                  <a:pt x="17472" y="11941"/>
                </a:cubicBezTo>
                <a:close/>
                <a:moveTo>
                  <a:pt x="10672" y="9424"/>
                </a:moveTo>
                <a:cubicBezTo>
                  <a:pt x="10681" y="9470"/>
                  <a:pt x="10681" y="9532"/>
                  <a:pt x="10681" y="9579"/>
                </a:cubicBezTo>
                <a:cubicBezTo>
                  <a:pt x="10681" y="9657"/>
                  <a:pt x="10708" y="9672"/>
                  <a:pt x="10745" y="9626"/>
                </a:cubicBezTo>
                <a:cubicBezTo>
                  <a:pt x="10754" y="9626"/>
                  <a:pt x="10763" y="9610"/>
                  <a:pt x="10763" y="9594"/>
                </a:cubicBezTo>
                <a:cubicBezTo>
                  <a:pt x="10763" y="9563"/>
                  <a:pt x="10763" y="9532"/>
                  <a:pt x="10763" y="9501"/>
                </a:cubicBezTo>
                <a:cubicBezTo>
                  <a:pt x="10763" y="9501"/>
                  <a:pt x="10763" y="9501"/>
                  <a:pt x="10763" y="9501"/>
                </a:cubicBezTo>
                <a:cubicBezTo>
                  <a:pt x="10763" y="9486"/>
                  <a:pt x="10763" y="9470"/>
                  <a:pt x="10763" y="9455"/>
                </a:cubicBezTo>
                <a:cubicBezTo>
                  <a:pt x="10763" y="9439"/>
                  <a:pt x="10763" y="9424"/>
                  <a:pt x="10763" y="9408"/>
                </a:cubicBezTo>
                <a:cubicBezTo>
                  <a:pt x="10763" y="9377"/>
                  <a:pt x="10736" y="9315"/>
                  <a:pt x="10699" y="9361"/>
                </a:cubicBezTo>
                <a:cubicBezTo>
                  <a:pt x="10690" y="9361"/>
                  <a:pt x="10681" y="9377"/>
                  <a:pt x="10672" y="9392"/>
                </a:cubicBezTo>
                <a:cubicBezTo>
                  <a:pt x="10672" y="9392"/>
                  <a:pt x="10663" y="9408"/>
                  <a:pt x="10672" y="9424"/>
                </a:cubicBezTo>
                <a:close/>
                <a:moveTo>
                  <a:pt x="6068" y="4560"/>
                </a:moveTo>
                <a:cubicBezTo>
                  <a:pt x="6059" y="4606"/>
                  <a:pt x="6077" y="4637"/>
                  <a:pt x="6096" y="4637"/>
                </a:cubicBezTo>
                <a:cubicBezTo>
                  <a:pt x="6141" y="4637"/>
                  <a:pt x="6178" y="4606"/>
                  <a:pt x="6196" y="4544"/>
                </a:cubicBezTo>
                <a:cubicBezTo>
                  <a:pt x="6196" y="4529"/>
                  <a:pt x="6205" y="4497"/>
                  <a:pt x="6205" y="4482"/>
                </a:cubicBezTo>
                <a:cubicBezTo>
                  <a:pt x="6215" y="4466"/>
                  <a:pt x="6205" y="4435"/>
                  <a:pt x="6187" y="4420"/>
                </a:cubicBezTo>
                <a:cubicBezTo>
                  <a:pt x="6169" y="4404"/>
                  <a:pt x="6151" y="4404"/>
                  <a:pt x="6132" y="4420"/>
                </a:cubicBezTo>
                <a:cubicBezTo>
                  <a:pt x="6105" y="4451"/>
                  <a:pt x="6077" y="4497"/>
                  <a:pt x="6068" y="4560"/>
                </a:cubicBezTo>
                <a:cubicBezTo>
                  <a:pt x="6068" y="4560"/>
                  <a:pt x="6068" y="4560"/>
                  <a:pt x="6068" y="4560"/>
                </a:cubicBezTo>
                <a:close/>
                <a:moveTo>
                  <a:pt x="2261" y="6487"/>
                </a:moveTo>
                <a:cubicBezTo>
                  <a:pt x="2252" y="6471"/>
                  <a:pt x="2233" y="6487"/>
                  <a:pt x="2233" y="6502"/>
                </a:cubicBezTo>
                <a:cubicBezTo>
                  <a:pt x="2224" y="6518"/>
                  <a:pt x="2215" y="6549"/>
                  <a:pt x="2215" y="6564"/>
                </a:cubicBezTo>
                <a:cubicBezTo>
                  <a:pt x="2215" y="6595"/>
                  <a:pt x="2215" y="6611"/>
                  <a:pt x="2224" y="6642"/>
                </a:cubicBezTo>
                <a:cubicBezTo>
                  <a:pt x="2224" y="6642"/>
                  <a:pt x="2215" y="6642"/>
                  <a:pt x="2215" y="6642"/>
                </a:cubicBezTo>
                <a:cubicBezTo>
                  <a:pt x="2224" y="6673"/>
                  <a:pt x="2224" y="6689"/>
                  <a:pt x="2224" y="6704"/>
                </a:cubicBezTo>
                <a:cubicBezTo>
                  <a:pt x="2224" y="6766"/>
                  <a:pt x="2233" y="6813"/>
                  <a:pt x="2252" y="6859"/>
                </a:cubicBezTo>
                <a:cubicBezTo>
                  <a:pt x="2252" y="6875"/>
                  <a:pt x="2252" y="6875"/>
                  <a:pt x="2261" y="6875"/>
                </a:cubicBezTo>
                <a:cubicBezTo>
                  <a:pt x="2261" y="6875"/>
                  <a:pt x="2270" y="6875"/>
                  <a:pt x="2270" y="6875"/>
                </a:cubicBezTo>
                <a:cubicBezTo>
                  <a:pt x="2270" y="6875"/>
                  <a:pt x="2270" y="6875"/>
                  <a:pt x="2270" y="6875"/>
                </a:cubicBezTo>
                <a:cubicBezTo>
                  <a:pt x="2261" y="6797"/>
                  <a:pt x="2270" y="6735"/>
                  <a:pt x="2279" y="6657"/>
                </a:cubicBezTo>
                <a:cubicBezTo>
                  <a:pt x="2288" y="6626"/>
                  <a:pt x="2297" y="6580"/>
                  <a:pt x="2306" y="6549"/>
                </a:cubicBezTo>
                <a:cubicBezTo>
                  <a:pt x="2306" y="6533"/>
                  <a:pt x="2306" y="6533"/>
                  <a:pt x="2297" y="6518"/>
                </a:cubicBezTo>
                <a:cubicBezTo>
                  <a:pt x="2288" y="6502"/>
                  <a:pt x="2270" y="6502"/>
                  <a:pt x="2261" y="6487"/>
                </a:cubicBezTo>
                <a:close/>
                <a:moveTo>
                  <a:pt x="18369" y="15531"/>
                </a:moveTo>
                <a:cubicBezTo>
                  <a:pt x="18397" y="15515"/>
                  <a:pt x="18424" y="15499"/>
                  <a:pt x="18452" y="15453"/>
                </a:cubicBezTo>
                <a:cubicBezTo>
                  <a:pt x="18470" y="15422"/>
                  <a:pt x="18497" y="15391"/>
                  <a:pt x="18534" y="15375"/>
                </a:cubicBezTo>
                <a:cubicBezTo>
                  <a:pt x="18543" y="15375"/>
                  <a:pt x="18561" y="15360"/>
                  <a:pt x="18571" y="15360"/>
                </a:cubicBezTo>
                <a:cubicBezTo>
                  <a:pt x="18580" y="15344"/>
                  <a:pt x="18589" y="15344"/>
                  <a:pt x="18589" y="15313"/>
                </a:cubicBezTo>
                <a:cubicBezTo>
                  <a:pt x="18589" y="15313"/>
                  <a:pt x="18580" y="15297"/>
                  <a:pt x="18561" y="15297"/>
                </a:cubicBezTo>
                <a:cubicBezTo>
                  <a:pt x="18525" y="15297"/>
                  <a:pt x="18479" y="15297"/>
                  <a:pt x="18442" y="15344"/>
                </a:cubicBezTo>
                <a:cubicBezTo>
                  <a:pt x="18433" y="15360"/>
                  <a:pt x="18415" y="15360"/>
                  <a:pt x="18406" y="15375"/>
                </a:cubicBezTo>
                <a:cubicBezTo>
                  <a:pt x="18397" y="15375"/>
                  <a:pt x="18387" y="15391"/>
                  <a:pt x="18378" y="15406"/>
                </a:cubicBezTo>
                <a:cubicBezTo>
                  <a:pt x="18360" y="15437"/>
                  <a:pt x="18351" y="15484"/>
                  <a:pt x="18351" y="15515"/>
                </a:cubicBezTo>
                <a:cubicBezTo>
                  <a:pt x="18360" y="15531"/>
                  <a:pt x="18369" y="15531"/>
                  <a:pt x="18369" y="15531"/>
                </a:cubicBezTo>
                <a:close/>
                <a:moveTo>
                  <a:pt x="586" y="3534"/>
                </a:moveTo>
                <a:cubicBezTo>
                  <a:pt x="595" y="3534"/>
                  <a:pt x="604" y="3534"/>
                  <a:pt x="613" y="3534"/>
                </a:cubicBezTo>
                <a:cubicBezTo>
                  <a:pt x="632" y="3550"/>
                  <a:pt x="641" y="3550"/>
                  <a:pt x="650" y="3581"/>
                </a:cubicBezTo>
                <a:cubicBezTo>
                  <a:pt x="650" y="3612"/>
                  <a:pt x="659" y="3627"/>
                  <a:pt x="659" y="3658"/>
                </a:cubicBezTo>
                <a:cubicBezTo>
                  <a:pt x="668" y="3674"/>
                  <a:pt x="677" y="3674"/>
                  <a:pt x="686" y="3674"/>
                </a:cubicBezTo>
                <a:cubicBezTo>
                  <a:pt x="696" y="3658"/>
                  <a:pt x="714" y="3658"/>
                  <a:pt x="732" y="3643"/>
                </a:cubicBezTo>
                <a:cubicBezTo>
                  <a:pt x="732" y="3643"/>
                  <a:pt x="732" y="3643"/>
                  <a:pt x="732" y="3643"/>
                </a:cubicBezTo>
                <a:cubicBezTo>
                  <a:pt x="732" y="3627"/>
                  <a:pt x="732" y="3627"/>
                  <a:pt x="732" y="3627"/>
                </a:cubicBezTo>
                <a:cubicBezTo>
                  <a:pt x="723" y="3596"/>
                  <a:pt x="714" y="3565"/>
                  <a:pt x="705" y="3534"/>
                </a:cubicBezTo>
                <a:cubicBezTo>
                  <a:pt x="696" y="3487"/>
                  <a:pt x="686" y="3472"/>
                  <a:pt x="659" y="3456"/>
                </a:cubicBezTo>
                <a:cubicBezTo>
                  <a:pt x="650" y="3456"/>
                  <a:pt x="632" y="3441"/>
                  <a:pt x="622" y="3425"/>
                </a:cubicBezTo>
                <a:cubicBezTo>
                  <a:pt x="622" y="3425"/>
                  <a:pt x="613" y="3425"/>
                  <a:pt x="613" y="3425"/>
                </a:cubicBezTo>
                <a:cubicBezTo>
                  <a:pt x="604" y="3441"/>
                  <a:pt x="586" y="3456"/>
                  <a:pt x="586" y="3487"/>
                </a:cubicBezTo>
                <a:cubicBezTo>
                  <a:pt x="577" y="3503"/>
                  <a:pt x="586" y="3518"/>
                  <a:pt x="586" y="3534"/>
                </a:cubicBezTo>
                <a:close/>
                <a:moveTo>
                  <a:pt x="5958" y="1716"/>
                </a:moveTo>
                <a:cubicBezTo>
                  <a:pt x="5977" y="1716"/>
                  <a:pt x="5986" y="1700"/>
                  <a:pt x="5995" y="1685"/>
                </a:cubicBezTo>
                <a:cubicBezTo>
                  <a:pt x="5995" y="1685"/>
                  <a:pt x="6004" y="1654"/>
                  <a:pt x="5995" y="1654"/>
                </a:cubicBezTo>
                <a:cubicBezTo>
                  <a:pt x="5967" y="1607"/>
                  <a:pt x="5931" y="1560"/>
                  <a:pt x="5885" y="1560"/>
                </a:cubicBezTo>
                <a:cubicBezTo>
                  <a:pt x="5867" y="1545"/>
                  <a:pt x="5848" y="1576"/>
                  <a:pt x="5848" y="1607"/>
                </a:cubicBezTo>
                <a:cubicBezTo>
                  <a:pt x="5839" y="1623"/>
                  <a:pt x="5848" y="1638"/>
                  <a:pt x="5848" y="1654"/>
                </a:cubicBezTo>
                <a:cubicBezTo>
                  <a:pt x="5885" y="1685"/>
                  <a:pt x="5922" y="1700"/>
                  <a:pt x="5949" y="1716"/>
                </a:cubicBezTo>
                <a:cubicBezTo>
                  <a:pt x="5958" y="1716"/>
                  <a:pt x="5958" y="1716"/>
                  <a:pt x="5958" y="1716"/>
                </a:cubicBezTo>
                <a:close/>
                <a:moveTo>
                  <a:pt x="18424" y="12811"/>
                </a:moveTo>
                <a:cubicBezTo>
                  <a:pt x="18415" y="12811"/>
                  <a:pt x="18406" y="12827"/>
                  <a:pt x="18415" y="12842"/>
                </a:cubicBezTo>
                <a:cubicBezTo>
                  <a:pt x="18415" y="12873"/>
                  <a:pt x="18424" y="12889"/>
                  <a:pt x="18433" y="12904"/>
                </a:cubicBezTo>
                <a:cubicBezTo>
                  <a:pt x="18433" y="12904"/>
                  <a:pt x="18433" y="12904"/>
                  <a:pt x="18433" y="12904"/>
                </a:cubicBezTo>
                <a:cubicBezTo>
                  <a:pt x="18433" y="12904"/>
                  <a:pt x="18433" y="12904"/>
                  <a:pt x="18433" y="12904"/>
                </a:cubicBezTo>
                <a:cubicBezTo>
                  <a:pt x="18433" y="12904"/>
                  <a:pt x="18433" y="12904"/>
                  <a:pt x="18433" y="12904"/>
                </a:cubicBezTo>
                <a:cubicBezTo>
                  <a:pt x="18433" y="12920"/>
                  <a:pt x="18433" y="12920"/>
                  <a:pt x="18442" y="12920"/>
                </a:cubicBezTo>
                <a:cubicBezTo>
                  <a:pt x="18442" y="12920"/>
                  <a:pt x="18442" y="12935"/>
                  <a:pt x="18442" y="12935"/>
                </a:cubicBezTo>
                <a:cubicBezTo>
                  <a:pt x="18433" y="12935"/>
                  <a:pt x="18433" y="12935"/>
                  <a:pt x="18433" y="12935"/>
                </a:cubicBezTo>
                <a:cubicBezTo>
                  <a:pt x="18433" y="12920"/>
                  <a:pt x="18433" y="12920"/>
                  <a:pt x="18433" y="12904"/>
                </a:cubicBezTo>
                <a:cubicBezTo>
                  <a:pt x="18433" y="12904"/>
                  <a:pt x="18433" y="12904"/>
                  <a:pt x="18433" y="12904"/>
                </a:cubicBezTo>
                <a:cubicBezTo>
                  <a:pt x="18424" y="12904"/>
                  <a:pt x="18424" y="12920"/>
                  <a:pt x="18424" y="12920"/>
                </a:cubicBezTo>
                <a:cubicBezTo>
                  <a:pt x="18415" y="12951"/>
                  <a:pt x="18406" y="12982"/>
                  <a:pt x="18424" y="13013"/>
                </a:cubicBezTo>
                <a:cubicBezTo>
                  <a:pt x="18433" y="13044"/>
                  <a:pt x="18442" y="13060"/>
                  <a:pt x="18452" y="13091"/>
                </a:cubicBezTo>
                <a:cubicBezTo>
                  <a:pt x="18452" y="13091"/>
                  <a:pt x="18461" y="13091"/>
                  <a:pt x="18461" y="13091"/>
                </a:cubicBezTo>
                <a:cubicBezTo>
                  <a:pt x="18470" y="13091"/>
                  <a:pt x="18479" y="13075"/>
                  <a:pt x="18479" y="13060"/>
                </a:cubicBezTo>
                <a:cubicBezTo>
                  <a:pt x="18470" y="13044"/>
                  <a:pt x="18470" y="13044"/>
                  <a:pt x="18470" y="13029"/>
                </a:cubicBezTo>
                <a:cubicBezTo>
                  <a:pt x="18470" y="13013"/>
                  <a:pt x="18470" y="12998"/>
                  <a:pt x="18470" y="12998"/>
                </a:cubicBezTo>
                <a:cubicBezTo>
                  <a:pt x="18497" y="12982"/>
                  <a:pt x="18497" y="12951"/>
                  <a:pt x="18497" y="12920"/>
                </a:cubicBezTo>
                <a:cubicBezTo>
                  <a:pt x="18488" y="12889"/>
                  <a:pt x="18488" y="12858"/>
                  <a:pt x="18479" y="12842"/>
                </a:cubicBezTo>
                <a:cubicBezTo>
                  <a:pt x="18470" y="12811"/>
                  <a:pt x="18452" y="12796"/>
                  <a:pt x="18424" y="12811"/>
                </a:cubicBezTo>
                <a:close/>
                <a:moveTo>
                  <a:pt x="12576" y="1203"/>
                </a:moveTo>
                <a:cubicBezTo>
                  <a:pt x="12576" y="1203"/>
                  <a:pt x="12566" y="1203"/>
                  <a:pt x="12566" y="1219"/>
                </a:cubicBezTo>
                <a:cubicBezTo>
                  <a:pt x="12566" y="1250"/>
                  <a:pt x="12566" y="1296"/>
                  <a:pt x="12576" y="1343"/>
                </a:cubicBezTo>
                <a:cubicBezTo>
                  <a:pt x="12585" y="1343"/>
                  <a:pt x="12594" y="1374"/>
                  <a:pt x="12603" y="1374"/>
                </a:cubicBezTo>
                <a:cubicBezTo>
                  <a:pt x="12621" y="1374"/>
                  <a:pt x="12649" y="1374"/>
                  <a:pt x="12667" y="1343"/>
                </a:cubicBezTo>
                <a:cubicBezTo>
                  <a:pt x="12667" y="1327"/>
                  <a:pt x="12676" y="1312"/>
                  <a:pt x="12667" y="1296"/>
                </a:cubicBezTo>
                <a:cubicBezTo>
                  <a:pt x="12667" y="1296"/>
                  <a:pt x="12667" y="1296"/>
                  <a:pt x="12667" y="1296"/>
                </a:cubicBezTo>
                <a:cubicBezTo>
                  <a:pt x="12658" y="1281"/>
                  <a:pt x="12658" y="1281"/>
                  <a:pt x="12658" y="1265"/>
                </a:cubicBezTo>
                <a:cubicBezTo>
                  <a:pt x="12649" y="1250"/>
                  <a:pt x="12649" y="1250"/>
                  <a:pt x="12658" y="1219"/>
                </a:cubicBezTo>
                <a:cubicBezTo>
                  <a:pt x="12667" y="1203"/>
                  <a:pt x="12676" y="1188"/>
                  <a:pt x="12667" y="1172"/>
                </a:cubicBezTo>
                <a:cubicBezTo>
                  <a:pt x="12658" y="1141"/>
                  <a:pt x="12640" y="1156"/>
                  <a:pt x="12631" y="1156"/>
                </a:cubicBezTo>
                <a:cubicBezTo>
                  <a:pt x="12621" y="1172"/>
                  <a:pt x="12612" y="1172"/>
                  <a:pt x="12603" y="1172"/>
                </a:cubicBezTo>
                <a:cubicBezTo>
                  <a:pt x="12603" y="1172"/>
                  <a:pt x="12603" y="1172"/>
                  <a:pt x="12603" y="1172"/>
                </a:cubicBezTo>
                <a:cubicBezTo>
                  <a:pt x="12603" y="1172"/>
                  <a:pt x="12603" y="1172"/>
                  <a:pt x="12603" y="1172"/>
                </a:cubicBezTo>
                <a:cubicBezTo>
                  <a:pt x="12603" y="1172"/>
                  <a:pt x="12603" y="1172"/>
                  <a:pt x="12603" y="1172"/>
                </a:cubicBezTo>
                <a:cubicBezTo>
                  <a:pt x="12594" y="1188"/>
                  <a:pt x="12585" y="1188"/>
                  <a:pt x="12576" y="1203"/>
                </a:cubicBezTo>
                <a:close/>
                <a:moveTo>
                  <a:pt x="11981" y="1514"/>
                </a:moveTo>
                <a:cubicBezTo>
                  <a:pt x="11999" y="1529"/>
                  <a:pt x="12026" y="1529"/>
                  <a:pt x="12045" y="1529"/>
                </a:cubicBezTo>
                <a:cubicBezTo>
                  <a:pt x="12063" y="1545"/>
                  <a:pt x="12054" y="1514"/>
                  <a:pt x="12063" y="1498"/>
                </a:cubicBezTo>
                <a:cubicBezTo>
                  <a:pt x="12054" y="1498"/>
                  <a:pt x="12054" y="1483"/>
                  <a:pt x="12054" y="1483"/>
                </a:cubicBezTo>
                <a:cubicBezTo>
                  <a:pt x="12045" y="1452"/>
                  <a:pt x="12045" y="1436"/>
                  <a:pt x="12054" y="1421"/>
                </a:cubicBezTo>
                <a:cubicBezTo>
                  <a:pt x="12063" y="1405"/>
                  <a:pt x="12072" y="1405"/>
                  <a:pt x="12091" y="1405"/>
                </a:cubicBezTo>
                <a:cubicBezTo>
                  <a:pt x="12100" y="1421"/>
                  <a:pt x="12109" y="1421"/>
                  <a:pt x="12127" y="1421"/>
                </a:cubicBezTo>
                <a:cubicBezTo>
                  <a:pt x="12127" y="1405"/>
                  <a:pt x="12127" y="1405"/>
                  <a:pt x="12118" y="1390"/>
                </a:cubicBezTo>
                <a:cubicBezTo>
                  <a:pt x="12109" y="1358"/>
                  <a:pt x="12081" y="1343"/>
                  <a:pt x="12063" y="1343"/>
                </a:cubicBezTo>
                <a:cubicBezTo>
                  <a:pt x="12054" y="1343"/>
                  <a:pt x="12036" y="1343"/>
                  <a:pt x="12026" y="1343"/>
                </a:cubicBezTo>
                <a:cubicBezTo>
                  <a:pt x="12008" y="1374"/>
                  <a:pt x="11981" y="1405"/>
                  <a:pt x="11962" y="1452"/>
                </a:cubicBezTo>
                <a:cubicBezTo>
                  <a:pt x="11953" y="1467"/>
                  <a:pt x="11962" y="1514"/>
                  <a:pt x="11981" y="1514"/>
                </a:cubicBezTo>
                <a:close/>
                <a:moveTo>
                  <a:pt x="12063" y="1498"/>
                </a:moveTo>
                <a:cubicBezTo>
                  <a:pt x="12063" y="1498"/>
                  <a:pt x="12063" y="1498"/>
                  <a:pt x="12063" y="1498"/>
                </a:cubicBezTo>
                <a:cubicBezTo>
                  <a:pt x="12063" y="1498"/>
                  <a:pt x="12063" y="1498"/>
                  <a:pt x="12063" y="1498"/>
                </a:cubicBezTo>
                <a:cubicBezTo>
                  <a:pt x="12063" y="1498"/>
                  <a:pt x="12063" y="1498"/>
                  <a:pt x="12063" y="1498"/>
                </a:cubicBezTo>
                <a:close/>
                <a:moveTo>
                  <a:pt x="12447" y="1421"/>
                </a:moveTo>
                <a:cubicBezTo>
                  <a:pt x="12447" y="1436"/>
                  <a:pt x="12438" y="1436"/>
                  <a:pt x="12438" y="1452"/>
                </a:cubicBezTo>
                <a:cubicBezTo>
                  <a:pt x="12438" y="1483"/>
                  <a:pt x="12447" y="1514"/>
                  <a:pt x="12466" y="1529"/>
                </a:cubicBezTo>
                <a:cubicBezTo>
                  <a:pt x="12466" y="1545"/>
                  <a:pt x="12484" y="1560"/>
                  <a:pt x="12493" y="1545"/>
                </a:cubicBezTo>
                <a:cubicBezTo>
                  <a:pt x="12502" y="1545"/>
                  <a:pt x="12512" y="1529"/>
                  <a:pt x="12521" y="1529"/>
                </a:cubicBezTo>
                <a:cubicBezTo>
                  <a:pt x="12539" y="1514"/>
                  <a:pt x="12539" y="1498"/>
                  <a:pt x="12548" y="1483"/>
                </a:cubicBezTo>
                <a:cubicBezTo>
                  <a:pt x="12548" y="1467"/>
                  <a:pt x="12557" y="1452"/>
                  <a:pt x="12557" y="1436"/>
                </a:cubicBezTo>
                <a:cubicBezTo>
                  <a:pt x="12566" y="1421"/>
                  <a:pt x="12566" y="1405"/>
                  <a:pt x="12557" y="1390"/>
                </a:cubicBezTo>
                <a:cubicBezTo>
                  <a:pt x="12548" y="1374"/>
                  <a:pt x="12539" y="1374"/>
                  <a:pt x="12521" y="1374"/>
                </a:cubicBezTo>
                <a:cubicBezTo>
                  <a:pt x="12521" y="1358"/>
                  <a:pt x="12512" y="1358"/>
                  <a:pt x="12512" y="1374"/>
                </a:cubicBezTo>
                <a:cubicBezTo>
                  <a:pt x="12493" y="1405"/>
                  <a:pt x="12475" y="1421"/>
                  <a:pt x="12447" y="1421"/>
                </a:cubicBezTo>
                <a:close/>
                <a:moveTo>
                  <a:pt x="12695" y="1156"/>
                </a:moveTo>
                <a:cubicBezTo>
                  <a:pt x="12704" y="1156"/>
                  <a:pt x="12713" y="1156"/>
                  <a:pt x="12713" y="1156"/>
                </a:cubicBezTo>
                <a:cubicBezTo>
                  <a:pt x="12722" y="1125"/>
                  <a:pt x="12731" y="1079"/>
                  <a:pt x="12749" y="1063"/>
                </a:cubicBezTo>
                <a:cubicBezTo>
                  <a:pt x="12749" y="1063"/>
                  <a:pt x="12749" y="1048"/>
                  <a:pt x="12749" y="1032"/>
                </a:cubicBezTo>
                <a:cubicBezTo>
                  <a:pt x="12731" y="1001"/>
                  <a:pt x="12731" y="954"/>
                  <a:pt x="12713" y="923"/>
                </a:cubicBezTo>
                <a:cubicBezTo>
                  <a:pt x="12704" y="923"/>
                  <a:pt x="12695" y="923"/>
                  <a:pt x="12685" y="923"/>
                </a:cubicBezTo>
                <a:cubicBezTo>
                  <a:pt x="12676" y="954"/>
                  <a:pt x="12667" y="970"/>
                  <a:pt x="12658" y="986"/>
                </a:cubicBezTo>
                <a:cubicBezTo>
                  <a:pt x="12658" y="1001"/>
                  <a:pt x="12658" y="1017"/>
                  <a:pt x="12658" y="1017"/>
                </a:cubicBezTo>
                <a:cubicBezTo>
                  <a:pt x="12649" y="1094"/>
                  <a:pt x="12667" y="1125"/>
                  <a:pt x="12695" y="1156"/>
                </a:cubicBezTo>
                <a:close/>
                <a:moveTo>
                  <a:pt x="18689" y="14723"/>
                </a:moveTo>
                <a:cubicBezTo>
                  <a:pt x="18735" y="14707"/>
                  <a:pt x="18790" y="14707"/>
                  <a:pt x="18836" y="14738"/>
                </a:cubicBezTo>
                <a:cubicBezTo>
                  <a:pt x="18836" y="14754"/>
                  <a:pt x="18845" y="14754"/>
                  <a:pt x="18845" y="14754"/>
                </a:cubicBezTo>
                <a:cubicBezTo>
                  <a:pt x="18854" y="14754"/>
                  <a:pt x="18863" y="14738"/>
                  <a:pt x="18863" y="14723"/>
                </a:cubicBezTo>
                <a:cubicBezTo>
                  <a:pt x="18863" y="14723"/>
                  <a:pt x="18863" y="14707"/>
                  <a:pt x="18854" y="14691"/>
                </a:cubicBezTo>
                <a:cubicBezTo>
                  <a:pt x="18854" y="14676"/>
                  <a:pt x="18845" y="14676"/>
                  <a:pt x="18836" y="14660"/>
                </a:cubicBezTo>
                <a:cubicBezTo>
                  <a:pt x="18790" y="14629"/>
                  <a:pt x="18744" y="14614"/>
                  <a:pt x="18699" y="14629"/>
                </a:cubicBezTo>
                <a:cubicBezTo>
                  <a:pt x="18680" y="14645"/>
                  <a:pt x="18671" y="14660"/>
                  <a:pt x="18671" y="14676"/>
                </a:cubicBezTo>
                <a:cubicBezTo>
                  <a:pt x="18671" y="14707"/>
                  <a:pt x="18680" y="14723"/>
                  <a:pt x="18689" y="14723"/>
                </a:cubicBezTo>
                <a:close/>
                <a:moveTo>
                  <a:pt x="21124" y="17100"/>
                </a:moveTo>
                <a:cubicBezTo>
                  <a:pt x="21124" y="17100"/>
                  <a:pt x="21133" y="17100"/>
                  <a:pt x="21142" y="17085"/>
                </a:cubicBezTo>
                <a:cubicBezTo>
                  <a:pt x="21142" y="17085"/>
                  <a:pt x="21142" y="17085"/>
                  <a:pt x="21142" y="17085"/>
                </a:cubicBezTo>
                <a:cubicBezTo>
                  <a:pt x="21142" y="17069"/>
                  <a:pt x="21142" y="17069"/>
                  <a:pt x="21142" y="17053"/>
                </a:cubicBezTo>
                <a:cubicBezTo>
                  <a:pt x="21115" y="16991"/>
                  <a:pt x="21078" y="16945"/>
                  <a:pt x="21051" y="16883"/>
                </a:cubicBezTo>
                <a:cubicBezTo>
                  <a:pt x="21042" y="16867"/>
                  <a:pt x="21033" y="16851"/>
                  <a:pt x="21014" y="16820"/>
                </a:cubicBezTo>
                <a:cubicBezTo>
                  <a:pt x="21014" y="16820"/>
                  <a:pt x="21005" y="16820"/>
                  <a:pt x="21005" y="16820"/>
                </a:cubicBezTo>
                <a:cubicBezTo>
                  <a:pt x="20996" y="16805"/>
                  <a:pt x="20996" y="16805"/>
                  <a:pt x="20987" y="16820"/>
                </a:cubicBezTo>
                <a:cubicBezTo>
                  <a:pt x="20987" y="16820"/>
                  <a:pt x="20987" y="16836"/>
                  <a:pt x="20987" y="16836"/>
                </a:cubicBezTo>
                <a:cubicBezTo>
                  <a:pt x="20996" y="16898"/>
                  <a:pt x="21014" y="16945"/>
                  <a:pt x="21042" y="16976"/>
                </a:cubicBezTo>
                <a:cubicBezTo>
                  <a:pt x="21069" y="17022"/>
                  <a:pt x="21087" y="17069"/>
                  <a:pt x="21124" y="17100"/>
                </a:cubicBezTo>
                <a:close/>
                <a:moveTo>
                  <a:pt x="17866" y="15329"/>
                </a:moveTo>
                <a:cubicBezTo>
                  <a:pt x="17884" y="15344"/>
                  <a:pt x="17893" y="15344"/>
                  <a:pt x="17912" y="15360"/>
                </a:cubicBezTo>
                <a:cubicBezTo>
                  <a:pt x="17921" y="15360"/>
                  <a:pt x="17930" y="15360"/>
                  <a:pt x="17939" y="15375"/>
                </a:cubicBezTo>
                <a:cubicBezTo>
                  <a:pt x="17985" y="15360"/>
                  <a:pt x="18031" y="15344"/>
                  <a:pt x="18067" y="15329"/>
                </a:cubicBezTo>
                <a:cubicBezTo>
                  <a:pt x="18076" y="15329"/>
                  <a:pt x="18076" y="15313"/>
                  <a:pt x="18067" y="15297"/>
                </a:cubicBezTo>
                <a:cubicBezTo>
                  <a:pt x="18049" y="15266"/>
                  <a:pt x="18021" y="15251"/>
                  <a:pt x="17994" y="15251"/>
                </a:cubicBezTo>
                <a:cubicBezTo>
                  <a:pt x="17985" y="15251"/>
                  <a:pt x="17985" y="15266"/>
                  <a:pt x="17985" y="15266"/>
                </a:cubicBezTo>
                <a:cubicBezTo>
                  <a:pt x="17976" y="15282"/>
                  <a:pt x="17976" y="15282"/>
                  <a:pt x="17976" y="15297"/>
                </a:cubicBezTo>
                <a:cubicBezTo>
                  <a:pt x="17948" y="15266"/>
                  <a:pt x="17921" y="15297"/>
                  <a:pt x="17893" y="15282"/>
                </a:cubicBezTo>
                <a:cubicBezTo>
                  <a:pt x="17875" y="15266"/>
                  <a:pt x="17866" y="15282"/>
                  <a:pt x="17866" y="15297"/>
                </a:cubicBezTo>
                <a:cubicBezTo>
                  <a:pt x="17857" y="15313"/>
                  <a:pt x="17857" y="15329"/>
                  <a:pt x="17866" y="15329"/>
                </a:cubicBezTo>
                <a:close/>
                <a:moveTo>
                  <a:pt x="18296" y="15329"/>
                </a:moveTo>
                <a:cubicBezTo>
                  <a:pt x="18305" y="15329"/>
                  <a:pt x="18314" y="15313"/>
                  <a:pt x="18314" y="15297"/>
                </a:cubicBezTo>
                <a:cubicBezTo>
                  <a:pt x="18323" y="15297"/>
                  <a:pt x="18323" y="15297"/>
                  <a:pt x="18323" y="15282"/>
                </a:cubicBezTo>
                <a:cubicBezTo>
                  <a:pt x="18333" y="15282"/>
                  <a:pt x="18333" y="15266"/>
                  <a:pt x="18323" y="15266"/>
                </a:cubicBezTo>
                <a:cubicBezTo>
                  <a:pt x="18323" y="15266"/>
                  <a:pt x="18314" y="15251"/>
                  <a:pt x="18314" y="15251"/>
                </a:cubicBezTo>
                <a:cubicBezTo>
                  <a:pt x="18296" y="15266"/>
                  <a:pt x="18268" y="15282"/>
                  <a:pt x="18250" y="15282"/>
                </a:cubicBezTo>
                <a:cubicBezTo>
                  <a:pt x="18223" y="15266"/>
                  <a:pt x="18204" y="15266"/>
                  <a:pt x="18177" y="15266"/>
                </a:cubicBezTo>
                <a:cubicBezTo>
                  <a:pt x="18177" y="15266"/>
                  <a:pt x="18168" y="15251"/>
                  <a:pt x="18168" y="15251"/>
                </a:cubicBezTo>
                <a:cubicBezTo>
                  <a:pt x="18149" y="15251"/>
                  <a:pt x="18131" y="15266"/>
                  <a:pt x="18122" y="15282"/>
                </a:cubicBezTo>
                <a:cubicBezTo>
                  <a:pt x="18113" y="15297"/>
                  <a:pt x="18113" y="15297"/>
                  <a:pt x="18113" y="15313"/>
                </a:cubicBezTo>
                <a:cubicBezTo>
                  <a:pt x="18113" y="15313"/>
                  <a:pt x="18122" y="15329"/>
                  <a:pt x="18122" y="15329"/>
                </a:cubicBezTo>
                <a:cubicBezTo>
                  <a:pt x="18140" y="15344"/>
                  <a:pt x="18168" y="15344"/>
                  <a:pt x="18186" y="15344"/>
                </a:cubicBezTo>
                <a:cubicBezTo>
                  <a:pt x="18223" y="15344"/>
                  <a:pt x="18259" y="15329"/>
                  <a:pt x="18296" y="15329"/>
                </a:cubicBezTo>
                <a:close/>
                <a:moveTo>
                  <a:pt x="12658" y="4529"/>
                </a:moveTo>
                <a:cubicBezTo>
                  <a:pt x="12649" y="4544"/>
                  <a:pt x="12649" y="4560"/>
                  <a:pt x="12649" y="4575"/>
                </a:cubicBezTo>
                <a:cubicBezTo>
                  <a:pt x="12649" y="4591"/>
                  <a:pt x="12658" y="4622"/>
                  <a:pt x="12658" y="4637"/>
                </a:cubicBezTo>
                <a:cubicBezTo>
                  <a:pt x="12667" y="4668"/>
                  <a:pt x="12685" y="4668"/>
                  <a:pt x="12695" y="4668"/>
                </a:cubicBezTo>
                <a:cubicBezTo>
                  <a:pt x="12731" y="4653"/>
                  <a:pt x="12740" y="4606"/>
                  <a:pt x="12749" y="4560"/>
                </a:cubicBezTo>
                <a:cubicBezTo>
                  <a:pt x="12749" y="4544"/>
                  <a:pt x="12749" y="4544"/>
                  <a:pt x="12749" y="4529"/>
                </a:cubicBezTo>
                <a:cubicBezTo>
                  <a:pt x="12731" y="4497"/>
                  <a:pt x="12704" y="4482"/>
                  <a:pt x="12685" y="4497"/>
                </a:cubicBezTo>
                <a:cubicBezTo>
                  <a:pt x="12667" y="4497"/>
                  <a:pt x="12658" y="4513"/>
                  <a:pt x="12658" y="4529"/>
                </a:cubicBezTo>
                <a:close/>
                <a:moveTo>
                  <a:pt x="5601" y="5523"/>
                </a:moveTo>
                <a:cubicBezTo>
                  <a:pt x="5601" y="5523"/>
                  <a:pt x="5601" y="5508"/>
                  <a:pt x="5601" y="5492"/>
                </a:cubicBezTo>
                <a:cubicBezTo>
                  <a:pt x="5601" y="5492"/>
                  <a:pt x="5592" y="5476"/>
                  <a:pt x="5592" y="5476"/>
                </a:cubicBezTo>
                <a:cubicBezTo>
                  <a:pt x="5583" y="5476"/>
                  <a:pt x="5574" y="5476"/>
                  <a:pt x="5574" y="5476"/>
                </a:cubicBezTo>
                <a:cubicBezTo>
                  <a:pt x="5556" y="5476"/>
                  <a:pt x="5546" y="5476"/>
                  <a:pt x="5537" y="5476"/>
                </a:cubicBezTo>
                <a:cubicBezTo>
                  <a:pt x="5528" y="5476"/>
                  <a:pt x="5519" y="5492"/>
                  <a:pt x="5519" y="5492"/>
                </a:cubicBezTo>
                <a:cubicBezTo>
                  <a:pt x="5501" y="5508"/>
                  <a:pt x="5492" y="5523"/>
                  <a:pt x="5482" y="5554"/>
                </a:cubicBezTo>
                <a:cubicBezTo>
                  <a:pt x="5473" y="5554"/>
                  <a:pt x="5473" y="5570"/>
                  <a:pt x="5482" y="5585"/>
                </a:cubicBezTo>
                <a:cubicBezTo>
                  <a:pt x="5482" y="5601"/>
                  <a:pt x="5482" y="5616"/>
                  <a:pt x="5492" y="5616"/>
                </a:cubicBezTo>
                <a:cubicBezTo>
                  <a:pt x="5501" y="5616"/>
                  <a:pt x="5519" y="5616"/>
                  <a:pt x="5528" y="5616"/>
                </a:cubicBezTo>
                <a:cubicBezTo>
                  <a:pt x="5556" y="5601"/>
                  <a:pt x="5583" y="5570"/>
                  <a:pt x="5601" y="5523"/>
                </a:cubicBezTo>
                <a:close/>
                <a:moveTo>
                  <a:pt x="15504" y="2198"/>
                </a:moveTo>
                <a:cubicBezTo>
                  <a:pt x="15504" y="2229"/>
                  <a:pt x="15514" y="2244"/>
                  <a:pt x="15532" y="2260"/>
                </a:cubicBezTo>
                <a:cubicBezTo>
                  <a:pt x="15532" y="2260"/>
                  <a:pt x="15541" y="2260"/>
                  <a:pt x="15550" y="2260"/>
                </a:cubicBezTo>
                <a:cubicBezTo>
                  <a:pt x="15550" y="2260"/>
                  <a:pt x="15559" y="2260"/>
                  <a:pt x="15559" y="2260"/>
                </a:cubicBezTo>
                <a:cubicBezTo>
                  <a:pt x="15578" y="2260"/>
                  <a:pt x="15596" y="2244"/>
                  <a:pt x="15596" y="2213"/>
                </a:cubicBezTo>
                <a:cubicBezTo>
                  <a:pt x="15587" y="2182"/>
                  <a:pt x="15587" y="2151"/>
                  <a:pt x="15578" y="2135"/>
                </a:cubicBezTo>
                <a:cubicBezTo>
                  <a:pt x="15568" y="2120"/>
                  <a:pt x="15559" y="2104"/>
                  <a:pt x="15550" y="2120"/>
                </a:cubicBezTo>
                <a:cubicBezTo>
                  <a:pt x="15532" y="2120"/>
                  <a:pt x="15523" y="2135"/>
                  <a:pt x="15514" y="2135"/>
                </a:cubicBezTo>
                <a:cubicBezTo>
                  <a:pt x="15504" y="2151"/>
                  <a:pt x="15495" y="2167"/>
                  <a:pt x="15504" y="2182"/>
                </a:cubicBezTo>
                <a:cubicBezTo>
                  <a:pt x="15504" y="2198"/>
                  <a:pt x="15504" y="2198"/>
                  <a:pt x="15504" y="2198"/>
                </a:cubicBezTo>
                <a:close/>
                <a:moveTo>
                  <a:pt x="6315" y="7932"/>
                </a:moveTo>
                <a:cubicBezTo>
                  <a:pt x="6306" y="7932"/>
                  <a:pt x="6306" y="7932"/>
                  <a:pt x="6297" y="7947"/>
                </a:cubicBezTo>
                <a:cubicBezTo>
                  <a:pt x="6297" y="7947"/>
                  <a:pt x="6297" y="7963"/>
                  <a:pt x="6297" y="7978"/>
                </a:cubicBezTo>
                <a:cubicBezTo>
                  <a:pt x="6306" y="7978"/>
                  <a:pt x="6306" y="7994"/>
                  <a:pt x="6315" y="7994"/>
                </a:cubicBezTo>
                <a:cubicBezTo>
                  <a:pt x="6324" y="8025"/>
                  <a:pt x="6343" y="8040"/>
                  <a:pt x="6361" y="8056"/>
                </a:cubicBezTo>
                <a:cubicBezTo>
                  <a:pt x="6379" y="8072"/>
                  <a:pt x="6398" y="8087"/>
                  <a:pt x="6425" y="8087"/>
                </a:cubicBezTo>
                <a:cubicBezTo>
                  <a:pt x="6425" y="8087"/>
                  <a:pt x="6425" y="8087"/>
                  <a:pt x="6425" y="8087"/>
                </a:cubicBezTo>
                <a:cubicBezTo>
                  <a:pt x="6434" y="8087"/>
                  <a:pt x="6434" y="8072"/>
                  <a:pt x="6443" y="8072"/>
                </a:cubicBezTo>
                <a:cubicBezTo>
                  <a:pt x="6443" y="8072"/>
                  <a:pt x="6443" y="8056"/>
                  <a:pt x="6434" y="8056"/>
                </a:cubicBezTo>
                <a:cubicBezTo>
                  <a:pt x="6407" y="7978"/>
                  <a:pt x="6361" y="7947"/>
                  <a:pt x="6315" y="7932"/>
                </a:cubicBezTo>
                <a:close/>
                <a:moveTo>
                  <a:pt x="12274" y="10216"/>
                </a:moveTo>
                <a:cubicBezTo>
                  <a:pt x="12292" y="10200"/>
                  <a:pt x="12301" y="10200"/>
                  <a:pt x="12319" y="10185"/>
                </a:cubicBezTo>
                <a:cubicBezTo>
                  <a:pt x="12338" y="10169"/>
                  <a:pt x="12347" y="10123"/>
                  <a:pt x="12356" y="10092"/>
                </a:cubicBezTo>
                <a:cubicBezTo>
                  <a:pt x="12347" y="10092"/>
                  <a:pt x="12347" y="10092"/>
                  <a:pt x="12347" y="10092"/>
                </a:cubicBezTo>
                <a:cubicBezTo>
                  <a:pt x="12328" y="10092"/>
                  <a:pt x="12301" y="10092"/>
                  <a:pt x="12283" y="10107"/>
                </a:cubicBezTo>
                <a:cubicBezTo>
                  <a:pt x="12264" y="10107"/>
                  <a:pt x="12246" y="10123"/>
                  <a:pt x="12237" y="10138"/>
                </a:cubicBezTo>
                <a:cubicBezTo>
                  <a:pt x="12228" y="10154"/>
                  <a:pt x="12228" y="10169"/>
                  <a:pt x="12228" y="10185"/>
                </a:cubicBezTo>
                <a:cubicBezTo>
                  <a:pt x="12237" y="10216"/>
                  <a:pt x="12255" y="10216"/>
                  <a:pt x="12274" y="10216"/>
                </a:cubicBezTo>
                <a:close/>
                <a:moveTo>
                  <a:pt x="4704" y="1545"/>
                </a:moveTo>
                <a:cubicBezTo>
                  <a:pt x="4704" y="1545"/>
                  <a:pt x="4704" y="1529"/>
                  <a:pt x="4704" y="1529"/>
                </a:cubicBezTo>
                <a:cubicBezTo>
                  <a:pt x="4695" y="1529"/>
                  <a:pt x="4695" y="1529"/>
                  <a:pt x="4686" y="1529"/>
                </a:cubicBezTo>
                <a:cubicBezTo>
                  <a:pt x="4649" y="1545"/>
                  <a:pt x="4613" y="1576"/>
                  <a:pt x="4576" y="1623"/>
                </a:cubicBezTo>
                <a:cubicBezTo>
                  <a:pt x="4567" y="1638"/>
                  <a:pt x="4567" y="1654"/>
                  <a:pt x="4585" y="1669"/>
                </a:cubicBezTo>
                <a:cubicBezTo>
                  <a:pt x="4595" y="1685"/>
                  <a:pt x="4604" y="1685"/>
                  <a:pt x="4613" y="1685"/>
                </a:cubicBezTo>
                <a:cubicBezTo>
                  <a:pt x="4640" y="1638"/>
                  <a:pt x="4668" y="1592"/>
                  <a:pt x="4704" y="1560"/>
                </a:cubicBezTo>
                <a:cubicBezTo>
                  <a:pt x="4704" y="1560"/>
                  <a:pt x="4704" y="1545"/>
                  <a:pt x="4704" y="1545"/>
                </a:cubicBezTo>
                <a:close/>
                <a:moveTo>
                  <a:pt x="10736" y="9299"/>
                </a:moveTo>
                <a:cubicBezTo>
                  <a:pt x="10736" y="9284"/>
                  <a:pt x="10745" y="9284"/>
                  <a:pt x="10745" y="9268"/>
                </a:cubicBezTo>
                <a:cubicBezTo>
                  <a:pt x="10745" y="9237"/>
                  <a:pt x="10745" y="9206"/>
                  <a:pt x="10754" y="9190"/>
                </a:cubicBezTo>
                <a:cubicBezTo>
                  <a:pt x="10745" y="9175"/>
                  <a:pt x="10745" y="9159"/>
                  <a:pt x="10745" y="9159"/>
                </a:cubicBezTo>
                <a:cubicBezTo>
                  <a:pt x="10745" y="9159"/>
                  <a:pt x="10745" y="9144"/>
                  <a:pt x="10745" y="9144"/>
                </a:cubicBezTo>
                <a:cubicBezTo>
                  <a:pt x="10745" y="9128"/>
                  <a:pt x="10736" y="9113"/>
                  <a:pt x="10727" y="9113"/>
                </a:cubicBezTo>
                <a:cubicBezTo>
                  <a:pt x="10718" y="9128"/>
                  <a:pt x="10708" y="9128"/>
                  <a:pt x="10699" y="9144"/>
                </a:cubicBezTo>
                <a:cubicBezTo>
                  <a:pt x="10681" y="9159"/>
                  <a:pt x="10681" y="9175"/>
                  <a:pt x="10681" y="9206"/>
                </a:cubicBezTo>
                <a:cubicBezTo>
                  <a:pt x="10681" y="9237"/>
                  <a:pt x="10690" y="9268"/>
                  <a:pt x="10708" y="9299"/>
                </a:cubicBezTo>
                <a:cubicBezTo>
                  <a:pt x="10708" y="9315"/>
                  <a:pt x="10727" y="9315"/>
                  <a:pt x="10736" y="9299"/>
                </a:cubicBezTo>
                <a:close/>
                <a:moveTo>
                  <a:pt x="17957" y="13262"/>
                </a:moveTo>
                <a:cubicBezTo>
                  <a:pt x="17957" y="13262"/>
                  <a:pt x="17957" y="13277"/>
                  <a:pt x="17957" y="13277"/>
                </a:cubicBezTo>
                <a:cubicBezTo>
                  <a:pt x="17957" y="13277"/>
                  <a:pt x="17966" y="13277"/>
                  <a:pt x="17966" y="13277"/>
                </a:cubicBezTo>
                <a:cubicBezTo>
                  <a:pt x="17966" y="13277"/>
                  <a:pt x="17966" y="13277"/>
                  <a:pt x="17976" y="13277"/>
                </a:cubicBezTo>
                <a:cubicBezTo>
                  <a:pt x="17994" y="13262"/>
                  <a:pt x="18021" y="13231"/>
                  <a:pt x="18040" y="13184"/>
                </a:cubicBezTo>
                <a:cubicBezTo>
                  <a:pt x="18058" y="13137"/>
                  <a:pt x="18076" y="13091"/>
                  <a:pt x="18104" y="13075"/>
                </a:cubicBezTo>
                <a:cubicBezTo>
                  <a:pt x="18113" y="13060"/>
                  <a:pt x="18113" y="13060"/>
                  <a:pt x="18104" y="13044"/>
                </a:cubicBezTo>
                <a:cubicBezTo>
                  <a:pt x="18085" y="12998"/>
                  <a:pt x="18076" y="13013"/>
                  <a:pt x="18067" y="13029"/>
                </a:cubicBezTo>
                <a:cubicBezTo>
                  <a:pt x="18031" y="13106"/>
                  <a:pt x="18003" y="13184"/>
                  <a:pt x="17966" y="13246"/>
                </a:cubicBezTo>
                <a:cubicBezTo>
                  <a:pt x="17957" y="13246"/>
                  <a:pt x="17957" y="13262"/>
                  <a:pt x="17957" y="13262"/>
                </a:cubicBezTo>
                <a:close/>
                <a:moveTo>
                  <a:pt x="18360" y="13044"/>
                </a:moveTo>
                <a:cubicBezTo>
                  <a:pt x="18360" y="13013"/>
                  <a:pt x="18342" y="13013"/>
                  <a:pt x="18333" y="12998"/>
                </a:cubicBezTo>
                <a:cubicBezTo>
                  <a:pt x="18333" y="12982"/>
                  <a:pt x="18333" y="12982"/>
                  <a:pt x="18333" y="12982"/>
                </a:cubicBezTo>
                <a:cubicBezTo>
                  <a:pt x="18333" y="12982"/>
                  <a:pt x="18333" y="12998"/>
                  <a:pt x="18333" y="12998"/>
                </a:cubicBezTo>
                <a:cubicBezTo>
                  <a:pt x="18333" y="12998"/>
                  <a:pt x="18333" y="12998"/>
                  <a:pt x="18333" y="12998"/>
                </a:cubicBezTo>
                <a:cubicBezTo>
                  <a:pt x="18323" y="12998"/>
                  <a:pt x="18323" y="13013"/>
                  <a:pt x="18314" y="13013"/>
                </a:cubicBezTo>
                <a:cubicBezTo>
                  <a:pt x="18314" y="13044"/>
                  <a:pt x="18314" y="13091"/>
                  <a:pt x="18296" y="13122"/>
                </a:cubicBezTo>
                <a:cubicBezTo>
                  <a:pt x="18287" y="13153"/>
                  <a:pt x="18287" y="13169"/>
                  <a:pt x="18305" y="13184"/>
                </a:cubicBezTo>
                <a:cubicBezTo>
                  <a:pt x="18314" y="13200"/>
                  <a:pt x="18323" y="13200"/>
                  <a:pt x="18333" y="13215"/>
                </a:cubicBezTo>
                <a:cubicBezTo>
                  <a:pt x="18342" y="13215"/>
                  <a:pt x="18351" y="13215"/>
                  <a:pt x="18351" y="13200"/>
                </a:cubicBezTo>
                <a:cubicBezTo>
                  <a:pt x="18360" y="13184"/>
                  <a:pt x="18369" y="13153"/>
                  <a:pt x="18360" y="13122"/>
                </a:cubicBezTo>
                <a:cubicBezTo>
                  <a:pt x="18369" y="13122"/>
                  <a:pt x="18369" y="13122"/>
                  <a:pt x="18369" y="13122"/>
                </a:cubicBezTo>
                <a:cubicBezTo>
                  <a:pt x="18369" y="13122"/>
                  <a:pt x="18369" y="13122"/>
                  <a:pt x="18369" y="13122"/>
                </a:cubicBezTo>
                <a:cubicBezTo>
                  <a:pt x="18369" y="13122"/>
                  <a:pt x="18360" y="13122"/>
                  <a:pt x="18360" y="13122"/>
                </a:cubicBezTo>
                <a:cubicBezTo>
                  <a:pt x="18351" y="13106"/>
                  <a:pt x="18351" y="13075"/>
                  <a:pt x="18360" y="13044"/>
                </a:cubicBezTo>
                <a:close/>
                <a:moveTo>
                  <a:pt x="5135" y="12127"/>
                </a:moveTo>
                <a:cubicBezTo>
                  <a:pt x="5116" y="12143"/>
                  <a:pt x="5107" y="12143"/>
                  <a:pt x="5089" y="12143"/>
                </a:cubicBezTo>
                <a:cubicBezTo>
                  <a:pt x="5080" y="12143"/>
                  <a:pt x="5080" y="12158"/>
                  <a:pt x="5089" y="12174"/>
                </a:cubicBezTo>
                <a:cubicBezTo>
                  <a:pt x="5107" y="12221"/>
                  <a:pt x="5135" y="12252"/>
                  <a:pt x="5180" y="12236"/>
                </a:cubicBezTo>
                <a:cubicBezTo>
                  <a:pt x="5189" y="12221"/>
                  <a:pt x="5199" y="12221"/>
                  <a:pt x="5199" y="12221"/>
                </a:cubicBezTo>
                <a:cubicBezTo>
                  <a:pt x="5208" y="12205"/>
                  <a:pt x="5208" y="12190"/>
                  <a:pt x="5208" y="12174"/>
                </a:cubicBezTo>
                <a:cubicBezTo>
                  <a:pt x="5189" y="12143"/>
                  <a:pt x="5162" y="12127"/>
                  <a:pt x="5135" y="12127"/>
                </a:cubicBezTo>
                <a:close/>
                <a:moveTo>
                  <a:pt x="18333" y="12998"/>
                </a:moveTo>
                <a:cubicBezTo>
                  <a:pt x="18333" y="12982"/>
                  <a:pt x="18333" y="12967"/>
                  <a:pt x="18333" y="12967"/>
                </a:cubicBezTo>
                <a:cubicBezTo>
                  <a:pt x="18333" y="12951"/>
                  <a:pt x="18333" y="12951"/>
                  <a:pt x="18323" y="12935"/>
                </a:cubicBezTo>
                <a:cubicBezTo>
                  <a:pt x="18305" y="12920"/>
                  <a:pt x="18278" y="12904"/>
                  <a:pt x="18259" y="12889"/>
                </a:cubicBezTo>
                <a:cubicBezTo>
                  <a:pt x="18259" y="12889"/>
                  <a:pt x="18250" y="12889"/>
                  <a:pt x="18250" y="12904"/>
                </a:cubicBezTo>
                <a:cubicBezTo>
                  <a:pt x="18250" y="12935"/>
                  <a:pt x="18250" y="12982"/>
                  <a:pt x="18259" y="13029"/>
                </a:cubicBezTo>
                <a:cubicBezTo>
                  <a:pt x="18259" y="13044"/>
                  <a:pt x="18268" y="13044"/>
                  <a:pt x="18278" y="13044"/>
                </a:cubicBezTo>
                <a:cubicBezTo>
                  <a:pt x="18287" y="13060"/>
                  <a:pt x="18296" y="13060"/>
                  <a:pt x="18305" y="13044"/>
                </a:cubicBezTo>
                <a:cubicBezTo>
                  <a:pt x="18305" y="13029"/>
                  <a:pt x="18314" y="13029"/>
                  <a:pt x="18314" y="13013"/>
                </a:cubicBezTo>
                <a:cubicBezTo>
                  <a:pt x="18314" y="13013"/>
                  <a:pt x="18314" y="13013"/>
                  <a:pt x="18314" y="13013"/>
                </a:cubicBezTo>
                <a:cubicBezTo>
                  <a:pt x="18314" y="13013"/>
                  <a:pt x="18314" y="13013"/>
                  <a:pt x="18314" y="13013"/>
                </a:cubicBezTo>
                <a:cubicBezTo>
                  <a:pt x="18314" y="13013"/>
                  <a:pt x="18314" y="13013"/>
                  <a:pt x="18314" y="13013"/>
                </a:cubicBezTo>
                <a:cubicBezTo>
                  <a:pt x="18323" y="13013"/>
                  <a:pt x="18323" y="12998"/>
                  <a:pt x="18333" y="12998"/>
                </a:cubicBezTo>
                <a:close/>
                <a:moveTo>
                  <a:pt x="650" y="4529"/>
                </a:moveTo>
                <a:cubicBezTo>
                  <a:pt x="659" y="4529"/>
                  <a:pt x="677" y="4482"/>
                  <a:pt x="668" y="4466"/>
                </a:cubicBezTo>
                <a:cubicBezTo>
                  <a:pt x="668" y="4451"/>
                  <a:pt x="659" y="4420"/>
                  <a:pt x="641" y="4420"/>
                </a:cubicBezTo>
                <a:cubicBezTo>
                  <a:pt x="622" y="4435"/>
                  <a:pt x="604" y="4435"/>
                  <a:pt x="577" y="4451"/>
                </a:cubicBezTo>
                <a:cubicBezTo>
                  <a:pt x="577" y="4451"/>
                  <a:pt x="577" y="4466"/>
                  <a:pt x="577" y="4466"/>
                </a:cubicBezTo>
                <a:cubicBezTo>
                  <a:pt x="577" y="4482"/>
                  <a:pt x="577" y="4497"/>
                  <a:pt x="586" y="4513"/>
                </a:cubicBezTo>
                <a:cubicBezTo>
                  <a:pt x="604" y="4544"/>
                  <a:pt x="622" y="4544"/>
                  <a:pt x="650" y="4529"/>
                </a:cubicBezTo>
                <a:close/>
                <a:moveTo>
                  <a:pt x="13582" y="3379"/>
                </a:moveTo>
                <a:cubicBezTo>
                  <a:pt x="13601" y="3394"/>
                  <a:pt x="13637" y="3379"/>
                  <a:pt x="13646" y="3332"/>
                </a:cubicBezTo>
                <a:cubicBezTo>
                  <a:pt x="13646" y="3332"/>
                  <a:pt x="13646" y="3332"/>
                  <a:pt x="13646" y="3316"/>
                </a:cubicBezTo>
                <a:cubicBezTo>
                  <a:pt x="13637" y="3285"/>
                  <a:pt x="13628" y="3270"/>
                  <a:pt x="13610" y="3254"/>
                </a:cubicBezTo>
                <a:cubicBezTo>
                  <a:pt x="13610" y="3239"/>
                  <a:pt x="13601" y="3239"/>
                  <a:pt x="13601" y="3239"/>
                </a:cubicBezTo>
                <a:cubicBezTo>
                  <a:pt x="13564" y="3254"/>
                  <a:pt x="13555" y="3285"/>
                  <a:pt x="13564" y="3348"/>
                </a:cubicBezTo>
                <a:cubicBezTo>
                  <a:pt x="13564" y="3363"/>
                  <a:pt x="13573" y="3363"/>
                  <a:pt x="13582" y="3379"/>
                </a:cubicBezTo>
                <a:close/>
                <a:moveTo>
                  <a:pt x="11688" y="10092"/>
                </a:moveTo>
                <a:cubicBezTo>
                  <a:pt x="11688" y="10092"/>
                  <a:pt x="11679" y="10092"/>
                  <a:pt x="11669" y="10107"/>
                </a:cubicBezTo>
                <a:cubicBezTo>
                  <a:pt x="11669" y="10107"/>
                  <a:pt x="11669" y="10107"/>
                  <a:pt x="11669" y="10123"/>
                </a:cubicBezTo>
                <a:cubicBezTo>
                  <a:pt x="11660" y="10123"/>
                  <a:pt x="11669" y="10138"/>
                  <a:pt x="11669" y="10138"/>
                </a:cubicBezTo>
                <a:cubicBezTo>
                  <a:pt x="11697" y="10154"/>
                  <a:pt x="11724" y="10169"/>
                  <a:pt x="11743" y="10169"/>
                </a:cubicBezTo>
                <a:cubicBezTo>
                  <a:pt x="11752" y="10169"/>
                  <a:pt x="11752" y="10169"/>
                  <a:pt x="11752" y="10169"/>
                </a:cubicBezTo>
                <a:cubicBezTo>
                  <a:pt x="11779" y="10169"/>
                  <a:pt x="11798" y="10169"/>
                  <a:pt x="11816" y="10154"/>
                </a:cubicBezTo>
                <a:cubicBezTo>
                  <a:pt x="11816" y="10154"/>
                  <a:pt x="11825" y="10154"/>
                  <a:pt x="11825" y="10154"/>
                </a:cubicBezTo>
                <a:cubicBezTo>
                  <a:pt x="11825" y="10138"/>
                  <a:pt x="11825" y="10138"/>
                  <a:pt x="11816" y="10123"/>
                </a:cubicBezTo>
                <a:cubicBezTo>
                  <a:pt x="11798" y="10107"/>
                  <a:pt x="11779" y="10092"/>
                  <a:pt x="11761" y="10092"/>
                </a:cubicBezTo>
                <a:cubicBezTo>
                  <a:pt x="11734" y="10107"/>
                  <a:pt x="11715" y="10107"/>
                  <a:pt x="11688" y="10092"/>
                </a:cubicBezTo>
                <a:close/>
                <a:moveTo>
                  <a:pt x="5903" y="12143"/>
                </a:moveTo>
                <a:cubicBezTo>
                  <a:pt x="5894" y="12143"/>
                  <a:pt x="5876" y="12143"/>
                  <a:pt x="5867" y="12143"/>
                </a:cubicBezTo>
                <a:cubicBezTo>
                  <a:pt x="5848" y="12143"/>
                  <a:pt x="5839" y="12143"/>
                  <a:pt x="5821" y="12143"/>
                </a:cubicBezTo>
                <a:cubicBezTo>
                  <a:pt x="5821" y="12158"/>
                  <a:pt x="5812" y="12174"/>
                  <a:pt x="5812" y="12174"/>
                </a:cubicBezTo>
                <a:cubicBezTo>
                  <a:pt x="5803" y="12190"/>
                  <a:pt x="5812" y="12205"/>
                  <a:pt x="5821" y="12205"/>
                </a:cubicBezTo>
                <a:cubicBezTo>
                  <a:pt x="5821" y="12221"/>
                  <a:pt x="5830" y="12221"/>
                  <a:pt x="5830" y="12221"/>
                </a:cubicBezTo>
                <a:cubicBezTo>
                  <a:pt x="5867" y="12236"/>
                  <a:pt x="5894" y="12221"/>
                  <a:pt x="5913" y="12190"/>
                </a:cubicBezTo>
                <a:cubicBezTo>
                  <a:pt x="5922" y="12190"/>
                  <a:pt x="5922" y="12174"/>
                  <a:pt x="5913" y="12174"/>
                </a:cubicBezTo>
                <a:cubicBezTo>
                  <a:pt x="5913" y="12158"/>
                  <a:pt x="5903" y="12143"/>
                  <a:pt x="5903" y="12143"/>
                </a:cubicBezTo>
                <a:close/>
                <a:moveTo>
                  <a:pt x="18149" y="12702"/>
                </a:moveTo>
                <a:cubicBezTo>
                  <a:pt x="18149" y="12702"/>
                  <a:pt x="18140" y="12718"/>
                  <a:pt x="18140" y="12718"/>
                </a:cubicBezTo>
                <a:cubicBezTo>
                  <a:pt x="18149" y="12765"/>
                  <a:pt x="18159" y="12796"/>
                  <a:pt x="18177" y="12842"/>
                </a:cubicBezTo>
                <a:cubicBezTo>
                  <a:pt x="18186" y="12858"/>
                  <a:pt x="18204" y="12858"/>
                  <a:pt x="18214" y="12827"/>
                </a:cubicBezTo>
                <a:cubicBezTo>
                  <a:pt x="18223" y="12796"/>
                  <a:pt x="18223" y="12765"/>
                  <a:pt x="18214" y="12749"/>
                </a:cubicBezTo>
                <a:cubicBezTo>
                  <a:pt x="18204" y="12718"/>
                  <a:pt x="18195" y="12702"/>
                  <a:pt x="18186" y="12687"/>
                </a:cubicBezTo>
                <a:cubicBezTo>
                  <a:pt x="18177" y="12687"/>
                  <a:pt x="18159" y="12687"/>
                  <a:pt x="18149" y="12702"/>
                </a:cubicBezTo>
                <a:close/>
                <a:moveTo>
                  <a:pt x="18067" y="15437"/>
                </a:moveTo>
                <a:cubicBezTo>
                  <a:pt x="18085" y="15453"/>
                  <a:pt x="18113" y="15484"/>
                  <a:pt x="18131" y="15499"/>
                </a:cubicBezTo>
                <a:cubicBezTo>
                  <a:pt x="18140" y="15499"/>
                  <a:pt x="18149" y="15499"/>
                  <a:pt x="18159" y="15499"/>
                </a:cubicBezTo>
                <a:cubicBezTo>
                  <a:pt x="18168" y="15499"/>
                  <a:pt x="18177" y="15468"/>
                  <a:pt x="18168" y="15453"/>
                </a:cubicBezTo>
                <a:cubicBezTo>
                  <a:pt x="18168" y="15453"/>
                  <a:pt x="18168" y="15437"/>
                  <a:pt x="18159" y="15437"/>
                </a:cubicBezTo>
                <a:cubicBezTo>
                  <a:pt x="18140" y="15391"/>
                  <a:pt x="18113" y="15391"/>
                  <a:pt x="18085" y="15391"/>
                </a:cubicBezTo>
                <a:cubicBezTo>
                  <a:pt x="18085" y="15391"/>
                  <a:pt x="18076" y="15391"/>
                  <a:pt x="18067" y="15391"/>
                </a:cubicBezTo>
                <a:cubicBezTo>
                  <a:pt x="18058" y="15391"/>
                  <a:pt x="18058" y="15406"/>
                  <a:pt x="18058" y="15422"/>
                </a:cubicBezTo>
                <a:cubicBezTo>
                  <a:pt x="18058" y="15422"/>
                  <a:pt x="18058" y="15437"/>
                  <a:pt x="18067" y="15437"/>
                </a:cubicBezTo>
                <a:close/>
                <a:moveTo>
                  <a:pt x="5437" y="1529"/>
                </a:moveTo>
                <a:cubicBezTo>
                  <a:pt x="5437" y="1545"/>
                  <a:pt x="5455" y="1529"/>
                  <a:pt x="5455" y="1529"/>
                </a:cubicBezTo>
                <a:cubicBezTo>
                  <a:pt x="5473" y="1483"/>
                  <a:pt x="5473" y="1436"/>
                  <a:pt x="5473" y="1374"/>
                </a:cubicBezTo>
                <a:cubicBezTo>
                  <a:pt x="5473" y="1374"/>
                  <a:pt x="5473" y="1358"/>
                  <a:pt x="5473" y="1343"/>
                </a:cubicBezTo>
                <a:cubicBezTo>
                  <a:pt x="5473" y="1343"/>
                  <a:pt x="5464" y="1327"/>
                  <a:pt x="5464" y="1327"/>
                </a:cubicBezTo>
                <a:cubicBezTo>
                  <a:pt x="5455" y="1327"/>
                  <a:pt x="5455" y="1327"/>
                  <a:pt x="5446" y="1343"/>
                </a:cubicBezTo>
                <a:cubicBezTo>
                  <a:pt x="5437" y="1374"/>
                  <a:pt x="5427" y="1405"/>
                  <a:pt x="5418" y="1452"/>
                </a:cubicBezTo>
                <a:cubicBezTo>
                  <a:pt x="5418" y="1467"/>
                  <a:pt x="5418" y="1483"/>
                  <a:pt x="5418" y="1498"/>
                </a:cubicBezTo>
                <a:cubicBezTo>
                  <a:pt x="5418" y="1514"/>
                  <a:pt x="5427" y="1529"/>
                  <a:pt x="5437" y="1529"/>
                </a:cubicBezTo>
                <a:close/>
                <a:moveTo>
                  <a:pt x="20465" y="14940"/>
                </a:moveTo>
                <a:cubicBezTo>
                  <a:pt x="20465" y="14940"/>
                  <a:pt x="20456" y="14940"/>
                  <a:pt x="20456" y="14940"/>
                </a:cubicBezTo>
                <a:cubicBezTo>
                  <a:pt x="20456" y="14956"/>
                  <a:pt x="20447" y="14956"/>
                  <a:pt x="20447" y="14971"/>
                </a:cubicBezTo>
                <a:cubicBezTo>
                  <a:pt x="20456" y="15018"/>
                  <a:pt x="20465" y="15049"/>
                  <a:pt x="20483" y="15080"/>
                </a:cubicBezTo>
                <a:cubicBezTo>
                  <a:pt x="20483" y="15095"/>
                  <a:pt x="20511" y="15095"/>
                  <a:pt x="20520" y="15080"/>
                </a:cubicBezTo>
                <a:cubicBezTo>
                  <a:pt x="20529" y="15064"/>
                  <a:pt x="20529" y="15033"/>
                  <a:pt x="20520" y="15018"/>
                </a:cubicBezTo>
                <a:cubicBezTo>
                  <a:pt x="20511" y="14987"/>
                  <a:pt x="20483" y="14956"/>
                  <a:pt x="20465" y="14940"/>
                </a:cubicBezTo>
                <a:close/>
                <a:moveTo>
                  <a:pt x="5693" y="5601"/>
                </a:moveTo>
                <a:cubicBezTo>
                  <a:pt x="5665" y="5632"/>
                  <a:pt x="5656" y="5678"/>
                  <a:pt x="5665" y="5725"/>
                </a:cubicBezTo>
                <a:cubicBezTo>
                  <a:pt x="5665" y="5741"/>
                  <a:pt x="5675" y="5756"/>
                  <a:pt x="5675" y="5756"/>
                </a:cubicBezTo>
                <a:cubicBezTo>
                  <a:pt x="5684" y="5756"/>
                  <a:pt x="5693" y="5756"/>
                  <a:pt x="5693" y="5741"/>
                </a:cubicBezTo>
                <a:cubicBezTo>
                  <a:pt x="5702" y="5725"/>
                  <a:pt x="5711" y="5710"/>
                  <a:pt x="5720" y="5678"/>
                </a:cubicBezTo>
                <a:cubicBezTo>
                  <a:pt x="5720" y="5678"/>
                  <a:pt x="5729" y="5663"/>
                  <a:pt x="5729" y="5663"/>
                </a:cubicBezTo>
                <a:cubicBezTo>
                  <a:pt x="5729" y="5647"/>
                  <a:pt x="5729" y="5616"/>
                  <a:pt x="5720" y="5616"/>
                </a:cubicBezTo>
                <a:cubicBezTo>
                  <a:pt x="5711" y="5601"/>
                  <a:pt x="5702" y="5601"/>
                  <a:pt x="5693" y="5601"/>
                </a:cubicBezTo>
                <a:close/>
                <a:moveTo>
                  <a:pt x="19678" y="4746"/>
                </a:moveTo>
                <a:cubicBezTo>
                  <a:pt x="19678" y="4762"/>
                  <a:pt x="19669" y="4762"/>
                  <a:pt x="19660" y="4777"/>
                </a:cubicBezTo>
                <a:cubicBezTo>
                  <a:pt x="19651" y="4793"/>
                  <a:pt x="19651" y="4808"/>
                  <a:pt x="19651" y="4839"/>
                </a:cubicBezTo>
                <a:cubicBezTo>
                  <a:pt x="19660" y="4870"/>
                  <a:pt x="19660" y="4902"/>
                  <a:pt x="19669" y="4917"/>
                </a:cubicBezTo>
                <a:cubicBezTo>
                  <a:pt x="19669" y="4933"/>
                  <a:pt x="19669" y="4933"/>
                  <a:pt x="19678" y="4933"/>
                </a:cubicBezTo>
                <a:cubicBezTo>
                  <a:pt x="19678" y="4933"/>
                  <a:pt x="19678" y="4917"/>
                  <a:pt x="19678" y="4917"/>
                </a:cubicBezTo>
                <a:cubicBezTo>
                  <a:pt x="19687" y="4886"/>
                  <a:pt x="19696" y="4855"/>
                  <a:pt x="19715" y="4824"/>
                </a:cubicBezTo>
                <a:cubicBezTo>
                  <a:pt x="19715" y="4808"/>
                  <a:pt x="19715" y="4777"/>
                  <a:pt x="19705" y="4762"/>
                </a:cubicBezTo>
                <a:cubicBezTo>
                  <a:pt x="19696" y="4746"/>
                  <a:pt x="19687" y="4746"/>
                  <a:pt x="19678" y="4746"/>
                </a:cubicBezTo>
                <a:close/>
                <a:moveTo>
                  <a:pt x="6269" y="8491"/>
                </a:moveTo>
                <a:cubicBezTo>
                  <a:pt x="6269" y="8491"/>
                  <a:pt x="6269" y="8491"/>
                  <a:pt x="6269" y="8491"/>
                </a:cubicBezTo>
                <a:cubicBezTo>
                  <a:pt x="6269" y="8491"/>
                  <a:pt x="6269" y="8491"/>
                  <a:pt x="6269" y="8491"/>
                </a:cubicBezTo>
                <a:cubicBezTo>
                  <a:pt x="6269" y="8491"/>
                  <a:pt x="6269" y="8507"/>
                  <a:pt x="6279" y="8507"/>
                </a:cubicBezTo>
                <a:cubicBezTo>
                  <a:pt x="6269" y="8491"/>
                  <a:pt x="6269" y="8491"/>
                  <a:pt x="6269" y="8491"/>
                </a:cubicBezTo>
                <a:close/>
                <a:moveTo>
                  <a:pt x="6324" y="8553"/>
                </a:moveTo>
                <a:cubicBezTo>
                  <a:pt x="6334" y="8553"/>
                  <a:pt x="6343" y="8553"/>
                  <a:pt x="6352" y="8553"/>
                </a:cubicBezTo>
                <a:cubicBezTo>
                  <a:pt x="6352" y="8476"/>
                  <a:pt x="6361" y="8491"/>
                  <a:pt x="6324" y="8460"/>
                </a:cubicBezTo>
                <a:cubicBezTo>
                  <a:pt x="6297" y="8445"/>
                  <a:pt x="6279" y="8429"/>
                  <a:pt x="6260" y="8398"/>
                </a:cubicBezTo>
                <a:cubicBezTo>
                  <a:pt x="6260" y="8398"/>
                  <a:pt x="6251" y="8398"/>
                  <a:pt x="6251" y="8413"/>
                </a:cubicBezTo>
                <a:cubicBezTo>
                  <a:pt x="6242" y="8413"/>
                  <a:pt x="6242" y="8413"/>
                  <a:pt x="6251" y="8413"/>
                </a:cubicBezTo>
                <a:cubicBezTo>
                  <a:pt x="6251" y="8445"/>
                  <a:pt x="6260" y="8476"/>
                  <a:pt x="6269" y="8491"/>
                </a:cubicBezTo>
                <a:cubicBezTo>
                  <a:pt x="6279" y="8507"/>
                  <a:pt x="6288" y="8507"/>
                  <a:pt x="6297" y="8507"/>
                </a:cubicBezTo>
                <a:cubicBezTo>
                  <a:pt x="6306" y="8522"/>
                  <a:pt x="6315" y="8538"/>
                  <a:pt x="6324" y="8553"/>
                </a:cubicBezTo>
                <a:close/>
                <a:moveTo>
                  <a:pt x="6324" y="8553"/>
                </a:moveTo>
                <a:cubicBezTo>
                  <a:pt x="6324" y="8553"/>
                  <a:pt x="6315" y="8553"/>
                  <a:pt x="6315" y="8553"/>
                </a:cubicBezTo>
                <a:cubicBezTo>
                  <a:pt x="6315" y="8553"/>
                  <a:pt x="6324" y="8553"/>
                  <a:pt x="6324" y="8553"/>
                </a:cubicBezTo>
                <a:cubicBezTo>
                  <a:pt x="6324" y="8553"/>
                  <a:pt x="6324" y="8553"/>
                  <a:pt x="6324" y="8553"/>
                </a:cubicBezTo>
                <a:cubicBezTo>
                  <a:pt x="6324" y="8553"/>
                  <a:pt x="6324" y="8553"/>
                  <a:pt x="6324" y="8553"/>
                </a:cubicBezTo>
                <a:close/>
                <a:moveTo>
                  <a:pt x="19358" y="8040"/>
                </a:moveTo>
                <a:cubicBezTo>
                  <a:pt x="19385" y="7978"/>
                  <a:pt x="19413" y="7932"/>
                  <a:pt x="19440" y="7885"/>
                </a:cubicBezTo>
                <a:cubicBezTo>
                  <a:pt x="19440" y="7885"/>
                  <a:pt x="19440" y="7870"/>
                  <a:pt x="19440" y="7870"/>
                </a:cubicBezTo>
                <a:cubicBezTo>
                  <a:pt x="19431" y="7854"/>
                  <a:pt x="19431" y="7854"/>
                  <a:pt x="19431" y="7854"/>
                </a:cubicBezTo>
                <a:cubicBezTo>
                  <a:pt x="19422" y="7854"/>
                  <a:pt x="19413" y="7870"/>
                  <a:pt x="19403" y="7870"/>
                </a:cubicBezTo>
                <a:cubicBezTo>
                  <a:pt x="19385" y="7885"/>
                  <a:pt x="19376" y="7901"/>
                  <a:pt x="19367" y="7932"/>
                </a:cubicBezTo>
                <a:cubicBezTo>
                  <a:pt x="19367" y="7947"/>
                  <a:pt x="19358" y="7978"/>
                  <a:pt x="19348" y="7994"/>
                </a:cubicBezTo>
                <a:cubicBezTo>
                  <a:pt x="19348" y="8009"/>
                  <a:pt x="19348" y="8009"/>
                  <a:pt x="19348" y="8025"/>
                </a:cubicBezTo>
                <a:cubicBezTo>
                  <a:pt x="19348" y="8025"/>
                  <a:pt x="19348" y="8040"/>
                  <a:pt x="19358" y="8040"/>
                </a:cubicBezTo>
                <a:cubicBezTo>
                  <a:pt x="19358" y="8040"/>
                  <a:pt x="19358" y="8040"/>
                  <a:pt x="19358" y="8040"/>
                </a:cubicBezTo>
                <a:close/>
                <a:moveTo>
                  <a:pt x="18616" y="14738"/>
                </a:moveTo>
                <a:cubicBezTo>
                  <a:pt x="18616" y="14723"/>
                  <a:pt x="18616" y="14723"/>
                  <a:pt x="18616" y="14707"/>
                </a:cubicBezTo>
                <a:cubicBezTo>
                  <a:pt x="18616" y="14707"/>
                  <a:pt x="18616" y="14691"/>
                  <a:pt x="18616" y="14691"/>
                </a:cubicBezTo>
                <a:cubicBezTo>
                  <a:pt x="18598" y="14645"/>
                  <a:pt x="18561" y="14645"/>
                  <a:pt x="18543" y="14691"/>
                </a:cubicBezTo>
                <a:cubicBezTo>
                  <a:pt x="18534" y="14691"/>
                  <a:pt x="18534" y="14723"/>
                  <a:pt x="18543" y="14723"/>
                </a:cubicBezTo>
                <a:cubicBezTo>
                  <a:pt x="18552" y="14754"/>
                  <a:pt x="18571" y="14769"/>
                  <a:pt x="18598" y="14754"/>
                </a:cubicBezTo>
                <a:cubicBezTo>
                  <a:pt x="18598" y="14754"/>
                  <a:pt x="18607" y="14738"/>
                  <a:pt x="18616" y="14738"/>
                </a:cubicBezTo>
                <a:close/>
                <a:moveTo>
                  <a:pt x="9272" y="3239"/>
                </a:moveTo>
                <a:cubicBezTo>
                  <a:pt x="9272" y="3254"/>
                  <a:pt x="9272" y="3270"/>
                  <a:pt x="9272" y="3285"/>
                </a:cubicBezTo>
                <a:cubicBezTo>
                  <a:pt x="9262" y="3301"/>
                  <a:pt x="9272" y="3332"/>
                  <a:pt x="9281" y="3332"/>
                </a:cubicBezTo>
                <a:cubicBezTo>
                  <a:pt x="9299" y="3348"/>
                  <a:pt x="9308" y="3348"/>
                  <a:pt x="9326" y="3332"/>
                </a:cubicBezTo>
                <a:cubicBezTo>
                  <a:pt x="9326" y="3332"/>
                  <a:pt x="9326" y="3332"/>
                  <a:pt x="9336" y="3332"/>
                </a:cubicBezTo>
                <a:cubicBezTo>
                  <a:pt x="9336" y="3316"/>
                  <a:pt x="9336" y="3316"/>
                  <a:pt x="9336" y="3316"/>
                </a:cubicBezTo>
                <a:cubicBezTo>
                  <a:pt x="9326" y="3285"/>
                  <a:pt x="9317" y="3270"/>
                  <a:pt x="9317" y="3239"/>
                </a:cubicBezTo>
                <a:cubicBezTo>
                  <a:pt x="9308" y="3223"/>
                  <a:pt x="9281" y="3223"/>
                  <a:pt x="9272" y="3239"/>
                </a:cubicBezTo>
                <a:close/>
                <a:moveTo>
                  <a:pt x="201" y="5896"/>
                </a:moveTo>
                <a:cubicBezTo>
                  <a:pt x="192" y="5896"/>
                  <a:pt x="183" y="5896"/>
                  <a:pt x="183" y="5896"/>
                </a:cubicBezTo>
                <a:cubicBezTo>
                  <a:pt x="165" y="5927"/>
                  <a:pt x="146" y="5974"/>
                  <a:pt x="128" y="6005"/>
                </a:cubicBezTo>
                <a:cubicBezTo>
                  <a:pt x="128" y="6005"/>
                  <a:pt x="128" y="6005"/>
                  <a:pt x="128" y="6020"/>
                </a:cubicBezTo>
                <a:cubicBezTo>
                  <a:pt x="128" y="6020"/>
                  <a:pt x="128" y="6020"/>
                  <a:pt x="137" y="6020"/>
                </a:cubicBezTo>
                <a:cubicBezTo>
                  <a:pt x="165" y="6020"/>
                  <a:pt x="192" y="5989"/>
                  <a:pt x="211" y="5958"/>
                </a:cubicBezTo>
                <a:cubicBezTo>
                  <a:pt x="220" y="5958"/>
                  <a:pt x="220" y="5943"/>
                  <a:pt x="220" y="5927"/>
                </a:cubicBezTo>
                <a:cubicBezTo>
                  <a:pt x="220" y="5912"/>
                  <a:pt x="211" y="5896"/>
                  <a:pt x="201" y="5896"/>
                </a:cubicBezTo>
                <a:close/>
                <a:moveTo>
                  <a:pt x="6022" y="799"/>
                </a:moveTo>
                <a:cubicBezTo>
                  <a:pt x="6022" y="815"/>
                  <a:pt x="6041" y="815"/>
                  <a:pt x="6041" y="815"/>
                </a:cubicBezTo>
                <a:cubicBezTo>
                  <a:pt x="6050" y="784"/>
                  <a:pt x="6068" y="768"/>
                  <a:pt x="6068" y="721"/>
                </a:cubicBezTo>
                <a:cubicBezTo>
                  <a:pt x="6068" y="721"/>
                  <a:pt x="6068" y="706"/>
                  <a:pt x="6068" y="706"/>
                </a:cubicBezTo>
                <a:cubicBezTo>
                  <a:pt x="6059" y="690"/>
                  <a:pt x="6050" y="690"/>
                  <a:pt x="6041" y="675"/>
                </a:cubicBezTo>
                <a:cubicBezTo>
                  <a:pt x="6013" y="690"/>
                  <a:pt x="5995" y="721"/>
                  <a:pt x="6013" y="768"/>
                </a:cubicBezTo>
                <a:cubicBezTo>
                  <a:pt x="6013" y="784"/>
                  <a:pt x="6013" y="799"/>
                  <a:pt x="6022" y="799"/>
                </a:cubicBezTo>
                <a:close/>
                <a:moveTo>
                  <a:pt x="6050" y="1840"/>
                </a:moveTo>
                <a:cubicBezTo>
                  <a:pt x="6050" y="1840"/>
                  <a:pt x="6050" y="1840"/>
                  <a:pt x="6050" y="1840"/>
                </a:cubicBezTo>
                <a:cubicBezTo>
                  <a:pt x="6059" y="1856"/>
                  <a:pt x="6077" y="1856"/>
                  <a:pt x="6086" y="1840"/>
                </a:cubicBezTo>
                <a:cubicBezTo>
                  <a:pt x="6105" y="1840"/>
                  <a:pt x="6105" y="1825"/>
                  <a:pt x="6114" y="1794"/>
                </a:cubicBezTo>
                <a:cubicBezTo>
                  <a:pt x="6114" y="1763"/>
                  <a:pt x="6096" y="1731"/>
                  <a:pt x="6077" y="1731"/>
                </a:cubicBezTo>
                <a:cubicBezTo>
                  <a:pt x="6068" y="1731"/>
                  <a:pt x="6068" y="1747"/>
                  <a:pt x="6059" y="1747"/>
                </a:cubicBezTo>
                <a:cubicBezTo>
                  <a:pt x="6050" y="1778"/>
                  <a:pt x="6050" y="1794"/>
                  <a:pt x="6050" y="1840"/>
                </a:cubicBezTo>
                <a:close/>
                <a:moveTo>
                  <a:pt x="82" y="5974"/>
                </a:moveTo>
                <a:cubicBezTo>
                  <a:pt x="73" y="5974"/>
                  <a:pt x="64" y="5974"/>
                  <a:pt x="64" y="5974"/>
                </a:cubicBezTo>
                <a:cubicBezTo>
                  <a:pt x="37" y="6005"/>
                  <a:pt x="18" y="6036"/>
                  <a:pt x="0" y="6067"/>
                </a:cubicBezTo>
                <a:cubicBezTo>
                  <a:pt x="0" y="6083"/>
                  <a:pt x="0" y="6083"/>
                  <a:pt x="9" y="6098"/>
                </a:cubicBezTo>
                <a:cubicBezTo>
                  <a:pt x="9" y="6098"/>
                  <a:pt x="9" y="6098"/>
                  <a:pt x="9" y="6098"/>
                </a:cubicBezTo>
                <a:cubicBezTo>
                  <a:pt x="46" y="6067"/>
                  <a:pt x="73" y="6051"/>
                  <a:pt x="92" y="6005"/>
                </a:cubicBezTo>
                <a:cubicBezTo>
                  <a:pt x="92" y="6005"/>
                  <a:pt x="92" y="5989"/>
                  <a:pt x="92" y="5989"/>
                </a:cubicBezTo>
                <a:cubicBezTo>
                  <a:pt x="92" y="5989"/>
                  <a:pt x="82" y="5974"/>
                  <a:pt x="82" y="5974"/>
                </a:cubicBezTo>
                <a:close/>
                <a:moveTo>
                  <a:pt x="16877" y="1452"/>
                </a:moveTo>
                <a:cubicBezTo>
                  <a:pt x="16877" y="1436"/>
                  <a:pt x="16868" y="1452"/>
                  <a:pt x="16859" y="1452"/>
                </a:cubicBezTo>
                <a:cubicBezTo>
                  <a:pt x="16850" y="1452"/>
                  <a:pt x="16850" y="1467"/>
                  <a:pt x="16850" y="1483"/>
                </a:cubicBezTo>
                <a:cubicBezTo>
                  <a:pt x="16850" y="1529"/>
                  <a:pt x="16868" y="1545"/>
                  <a:pt x="16886" y="1560"/>
                </a:cubicBezTo>
                <a:cubicBezTo>
                  <a:pt x="16896" y="1576"/>
                  <a:pt x="16905" y="1560"/>
                  <a:pt x="16905" y="1560"/>
                </a:cubicBezTo>
                <a:cubicBezTo>
                  <a:pt x="16905" y="1545"/>
                  <a:pt x="16914" y="1529"/>
                  <a:pt x="16914" y="1514"/>
                </a:cubicBezTo>
                <a:cubicBezTo>
                  <a:pt x="16914" y="1483"/>
                  <a:pt x="16896" y="1452"/>
                  <a:pt x="16877" y="1452"/>
                </a:cubicBezTo>
                <a:close/>
                <a:moveTo>
                  <a:pt x="5601" y="1390"/>
                </a:moveTo>
                <a:cubicBezTo>
                  <a:pt x="5611" y="1421"/>
                  <a:pt x="5620" y="1436"/>
                  <a:pt x="5638" y="1452"/>
                </a:cubicBezTo>
                <a:cubicBezTo>
                  <a:pt x="5656" y="1452"/>
                  <a:pt x="5665" y="1421"/>
                  <a:pt x="5665" y="1405"/>
                </a:cubicBezTo>
                <a:cubicBezTo>
                  <a:pt x="5665" y="1358"/>
                  <a:pt x="5647" y="1343"/>
                  <a:pt x="5620" y="1343"/>
                </a:cubicBezTo>
                <a:cubicBezTo>
                  <a:pt x="5611" y="1343"/>
                  <a:pt x="5592" y="1374"/>
                  <a:pt x="5601" y="1390"/>
                </a:cubicBezTo>
                <a:close/>
                <a:moveTo>
                  <a:pt x="5098" y="1125"/>
                </a:moveTo>
                <a:cubicBezTo>
                  <a:pt x="5098" y="1125"/>
                  <a:pt x="5098" y="1125"/>
                  <a:pt x="5098" y="1125"/>
                </a:cubicBezTo>
                <a:cubicBezTo>
                  <a:pt x="5098" y="1125"/>
                  <a:pt x="5098" y="1125"/>
                  <a:pt x="5098" y="1125"/>
                </a:cubicBezTo>
                <a:cubicBezTo>
                  <a:pt x="5098" y="1141"/>
                  <a:pt x="5098" y="1156"/>
                  <a:pt x="5089" y="1172"/>
                </a:cubicBezTo>
                <a:cubicBezTo>
                  <a:pt x="5089" y="1188"/>
                  <a:pt x="5089" y="1219"/>
                  <a:pt x="5098" y="1234"/>
                </a:cubicBezTo>
                <a:cubicBezTo>
                  <a:pt x="5107" y="1250"/>
                  <a:pt x="5116" y="1265"/>
                  <a:pt x="5116" y="1281"/>
                </a:cubicBezTo>
                <a:cubicBezTo>
                  <a:pt x="5125" y="1296"/>
                  <a:pt x="5135" y="1312"/>
                  <a:pt x="5144" y="1312"/>
                </a:cubicBezTo>
                <a:cubicBezTo>
                  <a:pt x="5162" y="1312"/>
                  <a:pt x="5171" y="1312"/>
                  <a:pt x="5180" y="1312"/>
                </a:cubicBezTo>
                <a:cubicBezTo>
                  <a:pt x="5199" y="1312"/>
                  <a:pt x="5217" y="1312"/>
                  <a:pt x="5226" y="1281"/>
                </a:cubicBezTo>
                <a:cubicBezTo>
                  <a:pt x="5235" y="1265"/>
                  <a:pt x="5244" y="1234"/>
                  <a:pt x="5254" y="1219"/>
                </a:cubicBezTo>
                <a:cubicBezTo>
                  <a:pt x="5254" y="1188"/>
                  <a:pt x="5263" y="1188"/>
                  <a:pt x="5272" y="1172"/>
                </a:cubicBezTo>
                <a:cubicBezTo>
                  <a:pt x="5281" y="1156"/>
                  <a:pt x="5290" y="1156"/>
                  <a:pt x="5299" y="1141"/>
                </a:cubicBezTo>
                <a:cubicBezTo>
                  <a:pt x="5308" y="1141"/>
                  <a:pt x="5308" y="1125"/>
                  <a:pt x="5308" y="1110"/>
                </a:cubicBezTo>
                <a:cubicBezTo>
                  <a:pt x="5299" y="1110"/>
                  <a:pt x="5299" y="1094"/>
                  <a:pt x="5290" y="1094"/>
                </a:cubicBezTo>
                <a:cubicBezTo>
                  <a:pt x="5263" y="1079"/>
                  <a:pt x="5226" y="1063"/>
                  <a:pt x="5189" y="1063"/>
                </a:cubicBezTo>
                <a:cubicBezTo>
                  <a:pt x="5162" y="1063"/>
                  <a:pt x="5144" y="1063"/>
                  <a:pt x="5116" y="1094"/>
                </a:cubicBezTo>
                <a:cubicBezTo>
                  <a:pt x="5116" y="1094"/>
                  <a:pt x="5116" y="1094"/>
                  <a:pt x="5116" y="1094"/>
                </a:cubicBezTo>
                <a:cubicBezTo>
                  <a:pt x="5116" y="1094"/>
                  <a:pt x="5116" y="1094"/>
                  <a:pt x="5116" y="1094"/>
                </a:cubicBezTo>
                <a:cubicBezTo>
                  <a:pt x="5116" y="1094"/>
                  <a:pt x="5116" y="1094"/>
                  <a:pt x="5116" y="1094"/>
                </a:cubicBezTo>
                <a:cubicBezTo>
                  <a:pt x="5116" y="1094"/>
                  <a:pt x="5116" y="1094"/>
                  <a:pt x="5107" y="1110"/>
                </a:cubicBezTo>
                <a:cubicBezTo>
                  <a:pt x="5116" y="1094"/>
                  <a:pt x="5116" y="1094"/>
                  <a:pt x="5116" y="1094"/>
                </a:cubicBezTo>
                <a:cubicBezTo>
                  <a:pt x="5116" y="1063"/>
                  <a:pt x="5116" y="1048"/>
                  <a:pt x="5116" y="1017"/>
                </a:cubicBezTo>
                <a:cubicBezTo>
                  <a:pt x="5116" y="1001"/>
                  <a:pt x="5098" y="986"/>
                  <a:pt x="5089" y="986"/>
                </a:cubicBezTo>
                <a:cubicBezTo>
                  <a:pt x="5080" y="1001"/>
                  <a:pt x="5071" y="1017"/>
                  <a:pt x="5071" y="1032"/>
                </a:cubicBezTo>
                <a:cubicBezTo>
                  <a:pt x="5061" y="1048"/>
                  <a:pt x="5061" y="1063"/>
                  <a:pt x="5071" y="1094"/>
                </a:cubicBezTo>
                <a:cubicBezTo>
                  <a:pt x="5080" y="1110"/>
                  <a:pt x="5089" y="1110"/>
                  <a:pt x="5098" y="1125"/>
                </a:cubicBezTo>
                <a:close/>
                <a:moveTo>
                  <a:pt x="19669" y="6906"/>
                </a:moveTo>
                <a:cubicBezTo>
                  <a:pt x="19687" y="6859"/>
                  <a:pt x="19696" y="6813"/>
                  <a:pt x="19696" y="6766"/>
                </a:cubicBezTo>
                <a:cubicBezTo>
                  <a:pt x="19696" y="6766"/>
                  <a:pt x="19687" y="6751"/>
                  <a:pt x="19687" y="6751"/>
                </a:cubicBezTo>
                <a:cubicBezTo>
                  <a:pt x="19687" y="6751"/>
                  <a:pt x="19678" y="6751"/>
                  <a:pt x="19678" y="6751"/>
                </a:cubicBezTo>
                <a:cubicBezTo>
                  <a:pt x="19678" y="6766"/>
                  <a:pt x="19669" y="6766"/>
                  <a:pt x="19669" y="6766"/>
                </a:cubicBezTo>
                <a:cubicBezTo>
                  <a:pt x="19660" y="6797"/>
                  <a:pt x="19651" y="6844"/>
                  <a:pt x="19641" y="6875"/>
                </a:cubicBezTo>
                <a:cubicBezTo>
                  <a:pt x="19641" y="6891"/>
                  <a:pt x="19651" y="6891"/>
                  <a:pt x="19651" y="6906"/>
                </a:cubicBezTo>
                <a:cubicBezTo>
                  <a:pt x="19651" y="6906"/>
                  <a:pt x="19651" y="6906"/>
                  <a:pt x="19660" y="6906"/>
                </a:cubicBezTo>
                <a:cubicBezTo>
                  <a:pt x="19660" y="6906"/>
                  <a:pt x="19669" y="6906"/>
                  <a:pt x="19669" y="6906"/>
                </a:cubicBezTo>
                <a:close/>
                <a:moveTo>
                  <a:pt x="5519" y="6844"/>
                </a:moveTo>
                <a:cubicBezTo>
                  <a:pt x="5537" y="6828"/>
                  <a:pt x="5546" y="6813"/>
                  <a:pt x="5565" y="6782"/>
                </a:cubicBezTo>
                <a:cubicBezTo>
                  <a:pt x="5565" y="6782"/>
                  <a:pt x="5565" y="6766"/>
                  <a:pt x="5556" y="6766"/>
                </a:cubicBezTo>
                <a:cubicBezTo>
                  <a:pt x="5556" y="6735"/>
                  <a:pt x="5546" y="6735"/>
                  <a:pt x="5537" y="6735"/>
                </a:cubicBezTo>
                <a:cubicBezTo>
                  <a:pt x="5528" y="6751"/>
                  <a:pt x="5519" y="6751"/>
                  <a:pt x="5501" y="6751"/>
                </a:cubicBezTo>
                <a:cubicBezTo>
                  <a:pt x="5492" y="6766"/>
                  <a:pt x="5492" y="6782"/>
                  <a:pt x="5492" y="6797"/>
                </a:cubicBezTo>
                <a:cubicBezTo>
                  <a:pt x="5492" y="6797"/>
                  <a:pt x="5492" y="6813"/>
                  <a:pt x="5492" y="6813"/>
                </a:cubicBezTo>
                <a:cubicBezTo>
                  <a:pt x="5492" y="6828"/>
                  <a:pt x="5510" y="6844"/>
                  <a:pt x="5519" y="6844"/>
                </a:cubicBezTo>
                <a:close/>
                <a:moveTo>
                  <a:pt x="16456" y="1265"/>
                </a:moveTo>
                <a:cubicBezTo>
                  <a:pt x="16456" y="1265"/>
                  <a:pt x="16465" y="1265"/>
                  <a:pt x="16465" y="1265"/>
                </a:cubicBezTo>
                <a:cubicBezTo>
                  <a:pt x="16465" y="1265"/>
                  <a:pt x="16465" y="1250"/>
                  <a:pt x="16475" y="1250"/>
                </a:cubicBezTo>
                <a:cubicBezTo>
                  <a:pt x="16475" y="1234"/>
                  <a:pt x="16465" y="1219"/>
                  <a:pt x="16465" y="1203"/>
                </a:cubicBezTo>
                <a:cubicBezTo>
                  <a:pt x="16456" y="1172"/>
                  <a:pt x="16447" y="1141"/>
                  <a:pt x="16429" y="1141"/>
                </a:cubicBezTo>
                <a:cubicBezTo>
                  <a:pt x="16420" y="1125"/>
                  <a:pt x="16420" y="1125"/>
                  <a:pt x="16411" y="1125"/>
                </a:cubicBezTo>
                <a:cubicBezTo>
                  <a:pt x="16411" y="1110"/>
                  <a:pt x="16401" y="1110"/>
                  <a:pt x="16401" y="1125"/>
                </a:cubicBezTo>
                <a:cubicBezTo>
                  <a:pt x="16401" y="1125"/>
                  <a:pt x="16401" y="1141"/>
                  <a:pt x="16401" y="1141"/>
                </a:cubicBezTo>
                <a:cubicBezTo>
                  <a:pt x="16420" y="1188"/>
                  <a:pt x="16438" y="1219"/>
                  <a:pt x="16456" y="1265"/>
                </a:cubicBezTo>
                <a:close/>
                <a:moveTo>
                  <a:pt x="5409" y="2617"/>
                </a:moveTo>
                <a:cubicBezTo>
                  <a:pt x="5418" y="2617"/>
                  <a:pt x="5427" y="2602"/>
                  <a:pt x="5437" y="2602"/>
                </a:cubicBezTo>
                <a:cubicBezTo>
                  <a:pt x="5437" y="2602"/>
                  <a:pt x="5437" y="2586"/>
                  <a:pt x="5446" y="2571"/>
                </a:cubicBezTo>
                <a:cubicBezTo>
                  <a:pt x="5446" y="2571"/>
                  <a:pt x="5437" y="2571"/>
                  <a:pt x="5437" y="2571"/>
                </a:cubicBezTo>
                <a:cubicBezTo>
                  <a:pt x="5418" y="2555"/>
                  <a:pt x="5391" y="2555"/>
                  <a:pt x="5373" y="2571"/>
                </a:cubicBezTo>
                <a:cubicBezTo>
                  <a:pt x="5354" y="2571"/>
                  <a:pt x="5345" y="2586"/>
                  <a:pt x="5345" y="2617"/>
                </a:cubicBezTo>
                <a:cubicBezTo>
                  <a:pt x="5363" y="2617"/>
                  <a:pt x="5391" y="2633"/>
                  <a:pt x="5409" y="2617"/>
                </a:cubicBezTo>
                <a:close/>
                <a:moveTo>
                  <a:pt x="5226" y="2151"/>
                </a:moveTo>
                <a:cubicBezTo>
                  <a:pt x="5235" y="2151"/>
                  <a:pt x="5254" y="2151"/>
                  <a:pt x="5263" y="2120"/>
                </a:cubicBezTo>
                <a:cubicBezTo>
                  <a:pt x="5263" y="2104"/>
                  <a:pt x="5263" y="2089"/>
                  <a:pt x="5263" y="2058"/>
                </a:cubicBezTo>
                <a:cubicBezTo>
                  <a:pt x="5254" y="2058"/>
                  <a:pt x="5254" y="2058"/>
                  <a:pt x="5244" y="2058"/>
                </a:cubicBezTo>
                <a:cubicBezTo>
                  <a:pt x="5226" y="2058"/>
                  <a:pt x="5217" y="2089"/>
                  <a:pt x="5208" y="2104"/>
                </a:cubicBezTo>
                <a:cubicBezTo>
                  <a:pt x="5208" y="2120"/>
                  <a:pt x="5217" y="2151"/>
                  <a:pt x="5226" y="2151"/>
                </a:cubicBezTo>
                <a:close/>
                <a:moveTo>
                  <a:pt x="10608" y="2275"/>
                </a:moveTo>
                <a:cubicBezTo>
                  <a:pt x="10608" y="2275"/>
                  <a:pt x="10608" y="2291"/>
                  <a:pt x="10608" y="2291"/>
                </a:cubicBezTo>
                <a:cubicBezTo>
                  <a:pt x="10608" y="2353"/>
                  <a:pt x="10626" y="2400"/>
                  <a:pt x="10654" y="2431"/>
                </a:cubicBezTo>
                <a:cubicBezTo>
                  <a:pt x="10663" y="2431"/>
                  <a:pt x="10663" y="2431"/>
                  <a:pt x="10663" y="2431"/>
                </a:cubicBezTo>
                <a:cubicBezTo>
                  <a:pt x="10663" y="2431"/>
                  <a:pt x="10663" y="2415"/>
                  <a:pt x="10663" y="2415"/>
                </a:cubicBezTo>
                <a:cubicBezTo>
                  <a:pt x="10654" y="2369"/>
                  <a:pt x="10635" y="2322"/>
                  <a:pt x="10617" y="2275"/>
                </a:cubicBezTo>
                <a:cubicBezTo>
                  <a:pt x="10617" y="2275"/>
                  <a:pt x="10617" y="2275"/>
                  <a:pt x="10608" y="2275"/>
                </a:cubicBezTo>
                <a:close/>
                <a:moveTo>
                  <a:pt x="5821" y="5414"/>
                </a:moveTo>
                <a:cubicBezTo>
                  <a:pt x="5812" y="5430"/>
                  <a:pt x="5812" y="5445"/>
                  <a:pt x="5821" y="5476"/>
                </a:cubicBezTo>
                <a:cubicBezTo>
                  <a:pt x="5830" y="5476"/>
                  <a:pt x="5830" y="5492"/>
                  <a:pt x="5830" y="5492"/>
                </a:cubicBezTo>
                <a:cubicBezTo>
                  <a:pt x="5839" y="5508"/>
                  <a:pt x="5848" y="5508"/>
                  <a:pt x="5858" y="5492"/>
                </a:cubicBezTo>
                <a:cubicBezTo>
                  <a:pt x="5858" y="5492"/>
                  <a:pt x="5867" y="5476"/>
                  <a:pt x="5867" y="5476"/>
                </a:cubicBezTo>
                <a:cubicBezTo>
                  <a:pt x="5867" y="5445"/>
                  <a:pt x="5867" y="5430"/>
                  <a:pt x="5858" y="5430"/>
                </a:cubicBezTo>
                <a:cubicBezTo>
                  <a:pt x="5839" y="5414"/>
                  <a:pt x="5830" y="5399"/>
                  <a:pt x="5821" y="5414"/>
                </a:cubicBezTo>
                <a:close/>
                <a:moveTo>
                  <a:pt x="5308" y="7295"/>
                </a:moveTo>
                <a:cubicBezTo>
                  <a:pt x="5308" y="7295"/>
                  <a:pt x="5299" y="7310"/>
                  <a:pt x="5299" y="7326"/>
                </a:cubicBezTo>
                <a:cubicBezTo>
                  <a:pt x="5299" y="7326"/>
                  <a:pt x="5299" y="7341"/>
                  <a:pt x="5299" y="7341"/>
                </a:cubicBezTo>
                <a:cubicBezTo>
                  <a:pt x="5318" y="7357"/>
                  <a:pt x="5327" y="7357"/>
                  <a:pt x="5336" y="7357"/>
                </a:cubicBezTo>
                <a:cubicBezTo>
                  <a:pt x="5345" y="7357"/>
                  <a:pt x="5345" y="7372"/>
                  <a:pt x="5345" y="7357"/>
                </a:cubicBezTo>
                <a:cubicBezTo>
                  <a:pt x="5354" y="7357"/>
                  <a:pt x="5354" y="7357"/>
                  <a:pt x="5363" y="7357"/>
                </a:cubicBezTo>
                <a:cubicBezTo>
                  <a:pt x="5363" y="7341"/>
                  <a:pt x="5363" y="7326"/>
                  <a:pt x="5363" y="7310"/>
                </a:cubicBezTo>
                <a:cubicBezTo>
                  <a:pt x="5345" y="7295"/>
                  <a:pt x="5327" y="7279"/>
                  <a:pt x="5308" y="7295"/>
                </a:cubicBezTo>
                <a:close/>
                <a:moveTo>
                  <a:pt x="18360" y="6207"/>
                </a:moveTo>
                <a:cubicBezTo>
                  <a:pt x="18342" y="6191"/>
                  <a:pt x="18333" y="6207"/>
                  <a:pt x="18323" y="6222"/>
                </a:cubicBezTo>
                <a:cubicBezTo>
                  <a:pt x="18314" y="6253"/>
                  <a:pt x="18323" y="6269"/>
                  <a:pt x="18342" y="6269"/>
                </a:cubicBezTo>
                <a:cubicBezTo>
                  <a:pt x="18342" y="6285"/>
                  <a:pt x="18351" y="6285"/>
                  <a:pt x="18351" y="6285"/>
                </a:cubicBezTo>
                <a:cubicBezTo>
                  <a:pt x="18360" y="6285"/>
                  <a:pt x="18369" y="6269"/>
                  <a:pt x="18369" y="6269"/>
                </a:cubicBezTo>
                <a:cubicBezTo>
                  <a:pt x="18378" y="6238"/>
                  <a:pt x="18369" y="6207"/>
                  <a:pt x="18360" y="6207"/>
                </a:cubicBezTo>
                <a:close/>
                <a:moveTo>
                  <a:pt x="18955" y="18949"/>
                </a:moveTo>
                <a:cubicBezTo>
                  <a:pt x="18946" y="18949"/>
                  <a:pt x="18946" y="18965"/>
                  <a:pt x="18946" y="18965"/>
                </a:cubicBezTo>
                <a:cubicBezTo>
                  <a:pt x="18946" y="18965"/>
                  <a:pt x="18955" y="18980"/>
                  <a:pt x="18955" y="18980"/>
                </a:cubicBezTo>
                <a:cubicBezTo>
                  <a:pt x="18964" y="18980"/>
                  <a:pt x="18973" y="18980"/>
                  <a:pt x="18982" y="18980"/>
                </a:cubicBezTo>
                <a:cubicBezTo>
                  <a:pt x="18992" y="18980"/>
                  <a:pt x="18992" y="18980"/>
                  <a:pt x="19001" y="18980"/>
                </a:cubicBezTo>
                <a:cubicBezTo>
                  <a:pt x="19001" y="18980"/>
                  <a:pt x="19010" y="18980"/>
                  <a:pt x="19010" y="18980"/>
                </a:cubicBezTo>
                <a:cubicBezTo>
                  <a:pt x="19010" y="18980"/>
                  <a:pt x="19019" y="18965"/>
                  <a:pt x="19019" y="18965"/>
                </a:cubicBezTo>
                <a:cubicBezTo>
                  <a:pt x="19019" y="18949"/>
                  <a:pt x="19019" y="18949"/>
                  <a:pt x="19010" y="18934"/>
                </a:cubicBezTo>
                <a:cubicBezTo>
                  <a:pt x="18992" y="18918"/>
                  <a:pt x="18973" y="18918"/>
                  <a:pt x="18955" y="18949"/>
                </a:cubicBezTo>
                <a:close/>
                <a:moveTo>
                  <a:pt x="14040" y="3223"/>
                </a:moveTo>
                <a:cubicBezTo>
                  <a:pt x="14040" y="3223"/>
                  <a:pt x="14031" y="3223"/>
                  <a:pt x="14031" y="3223"/>
                </a:cubicBezTo>
                <a:cubicBezTo>
                  <a:pt x="14013" y="3239"/>
                  <a:pt x="14003" y="3285"/>
                  <a:pt x="14022" y="3301"/>
                </a:cubicBezTo>
                <a:cubicBezTo>
                  <a:pt x="14031" y="3316"/>
                  <a:pt x="14040" y="3332"/>
                  <a:pt x="14049" y="3316"/>
                </a:cubicBezTo>
                <a:cubicBezTo>
                  <a:pt x="14058" y="3316"/>
                  <a:pt x="14058" y="3316"/>
                  <a:pt x="14067" y="3301"/>
                </a:cubicBezTo>
                <a:cubicBezTo>
                  <a:pt x="14067" y="3270"/>
                  <a:pt x="14058" y="3239"/>
                  <a:pt x="14040" y="3223"/>
                </a:cubicBezTo>
                <a:close/>
                <a:moveTo>
                  <a:pt x="19101" y="14956"/>
                </a:moveTo>
                <a:cubicBezTo>
                  <a:pt x="19101" y="14956"/>
                  <a:pt x="19092" y="14956"/>
                  <a:pt x="19092" y="14956"/>
                </a:cubicBezTo>
                <a:cubicBezTo>
                  <a:pt x="19083" y="14987"/>
                  <a:pt x="19074" y="15018"/>
                  <a:pt x="19074" y="15064"/>
                </a:cubicBezTo>
                <a:cubicBezTo>
                  <a:pt x="19074" y="15064"/>
                  <a:pt x="19083" y="15080"/>
                  <a:pt x="19083" y="15080"/>
                </a:cubicBezTo>
                <a:cubicBezTo>
                  <a:pt x="19083" y="15080"/>
                  <a:pt x="19083" y="15080"/>
                  <a:pt x="19092" y="15080"/>
                </a:cubicBezTo>
                <a:cubicBezTo>
                  <a:pt x="19111" y="15064"/>
                  <a:pt x="19120" y="15018"/>
                  <a:pt x="19111" y="14971"/>
                </a:cubicBezTo>
                <a:cubicBezTo>
                  <a:pt x="19111" y="14956"/>
                  <a:pt x="19111" y="14956"/>
                  <a:pt x="19101" y="14956"/>
                </a:cubicBezTo>
                <a:close/>
                <a:moveTo>
                  <a:pt x="18845" y="15702"/>
                </a:moveTo>
                <a:cubicBezTo>
                  <a:pt x="18854" y="15702"/>
                  <a:pt x="18863" y="15686"/>
                  <a:pt x="18873" y="15670"/>
                </a:cubicBezTo>
                <a:cubicBezTo>
                  <a:pt x="18882" y="15655"/>
                  <a:pt x="18873" y="15639"/>
                  <a:pt x="18863" y="15639"/>
                </a:cubicBezTo>
                <a:cubicBezTo>
                  <a:pt x="18863" y="15624"/>
                  <a:pt x="18854" y="15624"/>
                  <a:pt x="18845" y="15624"/>
                </a:cubicBezTo>
                <a:cubicBezTo>
                  <a:pt x="18836" y="15624"/>
                  <a:pt x="18827" y="15624"/>
                  <a:pt x="18818" y="15639"/>
                </a:cubicBezTo>
                <a:cubicBezTo>
                  <a:pt x="18808" y="15639"/>
                  <a:pt x="18808" y="15639"/>
                  <a:pt x="18808" y="15655"/>
                </a:cubicBezTo>
                <a:cubicBezTo>
                  <a:pt x="18808" y="15655"/>
                  <a:pt x="18808" y="15670"/>
                  <a:pt x="18808" y="15670"/>
                </a:cubicBezTo>
                <a:cubicBezTo>
                  <a:pt x="18818" y="15686"/>
                  <a:pt x="18836" y="15686"/>
                  <a:pt x="18845" y="15702"/>
                </a:cubicBezTo>
                <a:close/>
                <a:moveTo>
                  <a:pt x="1291" y="5181"/>
                </a:moveTo>
                <a:cubicBezTo>
                  <a:pt x="1272" y="5212"/>
                  <a:pt x="1254" y="5228"/>
                  <a:pt x="1254" y="5259"/>
                </a:cubicBezTo>
                <a:cubicBezTo>
                  <a:pt x="1272" y="5259"/>
                  <a:pt x="1291" y="5274"/>
                  <a:pt x="1309" y="5259"/>
                </a:cubicBezTo>
                <a:cubicBezTo>
                  <a:pt x="1309" y="5259"/>
                  <a:pt x="1318" y="5243"/>
                  <a:pt x="1318" y="5243"/>
                </a:cubicBezTo>
                <a:cubicBezTo>
                  <a:pt x="1327" y="5228"/>
                  <a:pt x="1318" y="5212"/>
                  <a:pt x="1318" y="5197"/>
                </a:cubicBezTo>
                <a:cubicBezTo>
                  <a:pt x="1309" y="5181"/>
                  <a:pt x="1291" y="5181"/>
                  <a:pt x="1291" y="5181"/>
                </a:cubicBezTo>
                <a:close/>
                <a:moveTo>
                  <a:pt x="1254" y="5259"/>
                </a:moveTo>
                <a:cubicBezTo>
                  <a:pt x="1245" y="5274"/>
                  <a:pt x="1226" y="5290"/>
                  <a:pt x="1217" y="5274"/>
                </a:cubicBezTo>
                <a:cubicBezTo>
                  <a:pt x="1199" y="5274"/>
                  <a:pt x="1190" y="5274"/>
                  <a:pt x="1181" y="5306"/>
                </a:cubicBezTo>
                <a:cubicBezTo>
                  <a:pt x="1181" y="5306"/>
                  <a:pt x="1181" y="5321"/>
                  <a:pt x="1172" y="5321"/>
                </a:cubicBezTo>
                <a:cubicBezTo>
                  <a:pt x="1172" y="5321"/>
                  <a:pt x="1172" y="5321"/>
                  <a:pt x="1162" y="5321"/>
                </a:cubicBezTo>
                <a:cubicBezTo>
                  <a:pt x="1107" y="5337"/>
                  <a:pt x="1098" y="5352"/>
                  <a:pt x="1098" y="5445"/>
                </a:cubicBezTo>
                <a:cubicBezTo>
                  <a:pt x="1098" y="5461"/>
                  <a:pt x="1098" y="5476"/>
                  <a:pt x="1107" y="5476"/>
                </a:cubicBezTo>
                <a:cubicBezTo>
                  <a:pt x="1117" y="5492"/>
                  <a:pt x="1117" y="5508"/>
                  <a:pt x="1117" y="5508"/>
                </a:cubicBezTo>
                <a:cubicBezTo>
                  <a:pt x="1126" y="5523"/>
                  <a:pt x="1135" y="5523"/>
                  <a:pt x="1135" y="5523"/>
                </a:cubicBezTo>
                <a:cubicBezTo>
                  <a:pt x="1162" y="5476"/>
                  <a:pt x="1190" y="5445"/>
                  <a:pt x="1226" y="5414"/>
                </a:cubicBezTo>
                <a:cubicBezTo>
                  <a:pt x="1245" y="5414"/>
                  <a:pt x="1254" y="5383"/>
                  <a:pt x="1272" y="5368"/>
                </a:cubicBezTo>
                <a:cubicBezTo>
                  <a:pt x="1281" y="5352"/>
                  <a:pt x="1281" y="5337"/>
                  <a:pt x="1281" y="5306"/>
                </a:cubicBezTo>
                <a:cubicBezTo>
                  <a:pt x="1281" y="5290"/>
                  <a:pt x="1272" y="5290"/>
                  <a:pt x="1263" y="5274"/>
                </a:cubicBezTo>
                <a:cubicBezTo>
                  <a:pt x="1263" y="5274"/>
                  <a:pt x="1254" y="5259"/>
                  <a:pt x="1254" y="5259"/>
                </a:cubicBezTo>
                <a:cubicBezTo>
                  <a:pt x="1254" y="5259"/>
                  <a:pt x="1254" y="5259"/>
                  <a:pt x="1254" y="5259"/>
                </a:cubicBezTo>
                <a:cubicBezTo>
                  <a:pt x="1254" y="5259"/>
                  <a:pt x="1254" y="5259"/>
                  <a:pt x="1254" y="5259"/>
                </a:cubicBezTo>
                <a:close/>
                <a:moveTo>
                  <a:pt x="20584" y="21218"/>
                </a:moveTo>
                <a:cubicBezTo>
                  <a:pt x="20575" y="21249"/>
                  <a:pt x="20566" y="21265"/>
                  <a:pt x="20566" y="21311"/>
                </a:cubicBezTo>
                <a:cubicBezTo>
                  <a:pt x="20566" y="21311"/>
                  <a:pt x="20566" y="21311"/>
                  <a:pt x="20566" y="21311"/>
                </a:cubicBezTo>
                <a:cubicBezTo>
                  <a:pt x="20575" y="21311"/>
                  <a:pt x="20593" y="21311"/>
                  <a:pt x="20602" y="21296"/>
                </a:cubicBezTo>
                <a:cubicBezTo>
                  <a:pt x="20612" y="21296"/>
                  <a:pt x="20612" y="21265"/>
                  <a:pt x="20602" y="21234"/>
                </a:cubicBezTo>
                <a:cubicBezTo>
                  <a:pt x="20602" y="21218"/>
                  <a:pt x="20593" y="21218"/>
                  <a:pt x="20584" y="21218"/>
                </a:cubicBezTo>
                <a:close/>
                <a:moveTo>
                  <a:pt x="6160" y="13091"/>
                </a:moveTo>
                <a:cubicBezTo>
                  <a:pt x="6160" y="13122"/>
                  <a:pt x="6160" y="13137"/>
                  <a:pt x="6178" y="13137"/>
                </a:cubicBezTo>
                <a:cubicBezTo>
                  <a:pt x="6187" y="13137"/>
                  <a:pt x="6196" y="13122"/>
                  <a:pt x="6205" y="13091"/>
                </a:cubicBezTo>
                <a:cubicBezTo>
                  <a:pt x="6205" y="13075"/>
                  <a:pt x="6196" y="13044"/>
                  <a:pt x="6178" y="13044"/>
                </a:cubicBezTo>
                <a:cubicBezTo>
                  <a:pt x="6169" y="13044"/>
                  <a:pt x="6160" y="13060"/>
                  <a:pt x="6160" y="13075"/>
                </a:cubicBezTo>
                <a:cubicBezTo>
                  <a:pt x="6160" y="13075"/>
                  <a:pt x="6160" y="13091"/>
                  <a:pt x="6160" y="13091"/>
                </a:cubicBezTo>
                <a:close/>
                <a:moveTo>
                  <a:pt x="12603" y="1172"/>
                </a:moveTo>
                <a:cubicBezTo>
                  <a:pt x="12612" y="1156"/>
                  <a:pt x="12621" y="1156"/>
                  <a:pt x="12621" y="1141"/>
                </a:cubicBezTo>
                <a:cubicBezTo>
                  <a:pt x="12621" y="1125"/>
                  <a:pt x="12621" y="1094"/>
                  <a:pt x="12603" y="1094"/>
                </a:cubicBezTo>
                <a:cubicBezTo>
                  <a:pt x="12594" y="1079"/>
                  <a:pt x="12585" y="1094"/>
                  <a:pt x="12576" y="1094"/>
                </a:cubicBezTo>
                <a:cubicBezTo>
                  <a:pt x="12557" y="1110"/>
                  <a:pt x="12557" y="1141"/>
                  <a:pt x="12576" y="1156"/>
                </a:cubicBezTo>
                <a:cubicBezTo>
                  <a:pt x="12585" y="1172"/>
                  <a:pt x="12594" y="1172"/>
                  <a:pt x="12603" y="1172"/>
                </a:cubicBezTo>
                <a:close/>
                <a:moveTo>
                  <a:pt x="13738" y="12827"/>
                </a:moveTo>
                <a:cubicBezTo>
                  <a:pt x="13729" y="12827"/>
                  <a:pt x="13729" y="12827"/>
                  <a:pt x="13729" y="12827"/>
                </a:cubicBezTo>
                <a:cubicBezTo>
                  <a:pt x="13720" y="12827"/>
                  <a:pt x="13711" y="12842"/>
                  <a:pt x="13711" y="12842"/>
                </a:cubicBezTo>
                <a:cubicBezTo>
                  <a:pt x="13701" y="12858"/>
                  <a:pt x="13720" y="12889"/>
                  <a:pt x="13729" y="12889"/>
                </a:cubicBezTo>
                <a:cubicBezTo>
                  <a:pt x="13738" y="12889"/>
                  <a:pt x="13756" y="12889"/>
                  <a:pt x="13765" y="12858"/>
                </a:cubicBezTo>
                <a:cubicBezTo>
                  <a:pt x="13765" y="12842"/>
                  <a:pt x="13765" y="12842"/>
                  <a:pt x="13765" y="12827"/>
                </a:cubicBezTo>
                <a:cubicBezTo>
                  <a:pt x="13756" y="12827"/>
                  <a:pt x="13738" y="12827"/>
                  <a:pt x="13738" y="12827"/>
                </a:cubicBezTo>
                <a:close/>
                <a:moveTo>
                  <a:pt x="6077" y="4156"/>
                </a:moveTo>
                <a:cubicBezTo>
                  <a:pt x="6077" y="4171"/>
                  <a:pt x="6068" y="4171"/>
                  <a:pt x="6068" y="4171"/>
                </a:cubicBezTo>
                <a:cubicBezTo>
                  <a:pt x="6050" y="4187"/>
                  <a:pt x="6032" y="4187"/>
                  <a:pt x="6022" y="4218"/>
                </a:cubicBezTo>
                <a:cubicBezTo>
                  <a:pt x="6022" y="4218"/>
                  <a:pt x="6022" y="4233"/>
                  <a:pt x="6022" y="4249"/>
                </a:cubicBezTo>
                <a:cubicBezTo>
                  <a:pt x="6022" y="4249"/>
                  <a:pt x="6022" y="4249"/>
                  <a:pt x="6032" y="4249"/>
                </a:cubicBezTo>
                <a:cubicBezTo>
                  <a:pt x="6041" y="4249"/>
                  <a:pt x="6050" y="4249"/>
                  <a:pt x="6050" y="4249"/>
                </a:cubicBezTo>
                <a:cubicBezTo>
                  <a:pt x="6068" y="4233"/>
                  <a:pt x="6077" y="4218"/>
                  <a:pt x="6086" y="4202"/>
                </a:cubicBezTo>
                <a:cubicBezTo>
                  <a:pt x="6096" y="4187"/>
                  <a:pt x="6096" y="4171"/>
                  <a:pt x="6096" y="4171"/>
                </a:cubicBezTo>
                <a:cubicBezTo>
                  <a:pt x="6086" y="4156"/>
                  <a:pt x="6086" y="4156"/>
                  <a:pt x="6077" y="4156"/>
                </a:cubicBezTo>
                <a:close/>
                <a:moveTo>
                  <a:pt x="21225" y="16137"/>
                </a:moveTo>
                <a:cubicBezTo>
                  <a:pt x="21216" y="16121"/>
                  <a:pt x="21206" y="16106"/>
                  <a:pt x="21197" y="16090"/>
                </a:cubicBezTo>
                <a:cubicBezTo>
                  <a:pt x="21188" y="16090"/>
                  <a:pt x="21188" y="16090"/>
                  <a:pt x="21188" y="16106"/>
                </a:cubicBezTo>
                <a:cubicBezTo>
                  <a:pt x="21179" y="16121"/>
                  <a:pt x="21188" y="16152"/>
                  <a:pt x="21188" y="16168"/>
                </a:cubicBezTo>
                <a:cubicBezTo>
                  <a:pt x="21188" y="16183"/>
                  <a:pt x="21197" y="16183"/>
                  <a:pt x="21216" y="16183"/>
                </a:cubicBezTo>
                <a:cubicBezTo>
                  <a:pt x="21225" y="16168"/>
                  <a:pt x="21225" y="16152"/>
                  <a:pt x="21225" y="16137"/>
                </a:cubicBezTo>
                <a:close/>
                <a:moveTo>
                  <a:pt x="6269" y="4560"/>
                </a:moveTo>
                <a:cubicBezTo>
                  <a:pt x="6269" y="4560"/>
                  <a:pt x="6279" y="4544"/>
                  <a:pt x="6279" y="4544"/>
                </a:cubicBezTo>
                <a:cubicBezTo>
                  <a:pt x="6279" y="4529"/>
                  <a:pt x="6279" y="4529"/>
                  <a:pt x="6279" y="4513"/>
                </a:cubicBezTo>
                <a:cubicBezTo>
                  <a:pt x="6269" y="4497"/>
                  <a:pt x="6251" y="4497"/>
                  <a:pt x="6242" y="4497"/>
                </a:cubicBezTo>
                <a:cubicBezTo>
                  <a:pt x="6233" y="4497"/>
                  <a:pt x="6224" y="4497"/>
                  <a:pt x="6224" y="4513"/>
                </a:cubicBezTo>
                <a:cubicBezTo>
                  <a:pt x="6224" y="4529"/>
                  <a:pt x="6224" y="4544"/>
                  <a:pt x="6233" y="4544"/>
                </a:cubicBezTo>
                <a:cubicBezTo>
                  <a:pt x="6242" y="4560"/>
                  <a:pt x="6251" y="4575"/>
                  <a:pt x="6269" y="4560"/>
                </a:cubicBezTo>
                <a:close/>
                <a:moveTo>
                  <a:pt x="20886" y="15422"/>
                </a:moveTo>
                <a:cubicBezTo>
                  <a:pt x="20886" y="15422"/>
                  <a:pt x="20886" y="15406"/>
                  <a:pt x="20886" y="15406"/>
                </a:cubicBezTo>
                <a:cubicBezTo>
                  <a:pt x="20895" y="15406"/>
                  <a:pt x="20895" y="15406"/>
                  <a:pt x="20895" y="15406"/>
                </a:cubicBezTo>
                <a:cubicBezTo>
                  <a:pt x="20886" y="15391"/>
                  <a:pt x="20877" y="15375"/>
                  <a:pt x="20877" y="15360"/>
                </a:cubicBezTo>
                <a:cubicBezTo>
                  <a:pt x="20877" y="15360"/>
                  <a:pt x="20877" y="15360"/>
                  <a:pt x="20877" y="15360"/>
                </a:cubicBezTo>
                <a:cubicBezTo>
                  <a:pt x="20868" y="15344"/>
                  <a:pt x="20859" y="15329"/>
                  <a:pt x="20849" y="15313"/>
                </a:cubicBezTo>
                <a:cubicBezTo>
                  <a:pt x="20849" y="15297"/>
                  <a:pt x="20840" y="15297"/>
                  <a:pt x="20840" y="15297"/>
                </a:cubicBezTo>
                <a:cubicBezTo>
                  <a:pt x="20840" y="15297"/>
                  <a:pt x="20831" y="15329"/>
                  <a:pt x="20840" y="15329"/>
                </a:cubicBezTo>
                <a:cubicBezTo>
                  <a:pt x="20849" y="15375"/>
                  <a:pt x="20859" y="15391"/>
                  <a:pt x="20886" y="15422"/>
                </a:cubicBezTo>
                <a:close/>
                <a:moveTo>
                  <a:pt x="12383" y="1405"/>
                </a:moveTo>
                <a:cubicBezTo>
                  <a:pt x="12374" y="1405"/>
                  <a:pt x="12365" y="1390"/>
                  <a:pt x="12356" y="1390"/>
                </a:cubicBezTo>
                <a:cubicBezTo>
                  <a:pt x="12356" y="1390"/>
                  <a:pt x="12347" y="1405"/>
                  <a:pt x="12347" y="1405"/>
                </a:cubicBezTo>
                <a:cubicBezTo>
                  <a:pt x="12338" y="1405"/>
                  <a:pt x="12338" y="1421"/>
                  <a:pt x="12338" y="1421"/>
                </a:cubicBezTo>
                <a:cubicBezTo>
                  <a:pt x="12328" y="1436"/>
                  <a:pt x="12338" y="1436"/>
                  <a:pt x="12338" y="1436"/>
                </a:cubicBezTo>
                <a:cubicBezTo>
                  <a:pt x="12365" y="1436"/>
                  <a:pt x="12383" y="1452"/>
                  <a:pt x="12402" y="1467"/>
                </a:cubicBezTo>
                <a:cubicBezTo>
                  <a:pt x="12402" y="1452"/>
                  <a:pt x="12402" y="1452"/>
                  <a:pt x="12402" y="1436"/>
                </a:cubicBezTo>
                <a:cubicBezTo>
                  <a:pt x="12393" y="1405"/>
                  <a:pt x="12393" y="1405"/>
                  <a:pt x="12383" y="1405"/>
                </a:cubicBezTo>
                <a:close/>
                <a:moveTo>
                  <a:pt x="12402" y="1467"/>
                </a:moveTo>
                <a:cubicBezTo>
                  <a:pt x="12402" y="1467"/>
                  <a:pt x="12402" y="1467"/>
                  <a:pt x="12402" y="1467"/>
                </a:cubicBezTo>
                <a:cubicBezTo>
                  <a:pt x="12402" y="1467"/>
                  <a:pt x="12402" y="1467"/>
                  <a:pt x="12402" y="1467"/>
                </a:cubicBezTo>
                <a:cubicBezTo>
                  <a:pt x="12402" y="1467"/>
                  <a:pt x="12402" y="1467"/>
                  <a:pt x="12402" y="1467"/>
                </a:cubicBezTo>
                <a:cubicBezTo>
                  <a:pt x="12402" y="1467"/>
                  <a:pt x="12402" y="1467"/>
                  <a:pt x="12402" y="1467"/>
                </a:cubicBezTo>
                <a:close/>
                <a:moveTo>
                  <a:pt x="14461" y="1825"/>
                </a:moveTo>
                <a:cubicBezTo>
                  <a:pt x="14479" y="1825"/>
                  <a:pt x="14498" y="1794"/>
                  <a:pt x="14498" y="1763"/>
                </a:cubicBezTo>
                <a:cubicBezTo>
                  <a:pt x="14498" y="1763"/>
                  <a:pt x="14498" y="1747"/>
                  <a:pt x="14488" y="1747"/>
                </a:cubicBezTo>
                <a:cubicBezTo>
                  <a:pt x="14488" y="1747"/>
                  <a:pt x="14488" y="1747"/>
                  <a:pt x="14488" y="1747"/>
                </a:cubicBezTo>
                <a:cubicBezTo>
                  <a:pt x="14479" y="1747"/>
                  <a:pt x="14461" y="1763"/>
                  <a:pt x="14452" y="1778"/>
                </a:cubicBezTo>
                <a:cubicBezTo>
                  <a:pt x="14452" y="1778"/>
                  <a:pt x="14452" y="1794"/>
                  <a:pt x="14452" y="1809"/>
                </a:cubicBezTo>
                <a:cubicBezTo>
                  <a:pt x="14452" y="1809"/>
                  <a:pt x="14452" y="1825"/>
                  <a:pt x="14461" y="1825"/>
                </a:cubicBezTo>
                <a:close/>
                <a:moveTo>
                  <a:pt x="14864" y="1188"/>
                </a:moveTo>
                <a:cubicBezTo>
                  <a:pt x="14864" y="1188"/>
                  <a:pt x="14864" y="1188"/>
                  <a:pt x="14864" y="1188"/>
                </a:cubicBezTo>
                <a:cubicBezTo>
                  <a:pt x="14864" y="1172"/>
                  <a:pt x="14864" y="1172"/>
                  <a:pt x="14855" y="1156"/>
                </a:cubicBezTo>
                <a:cubicBezTo>
                  <a:pt x="14836" y="1156"/>
                  <a:pt x="14818" y="1172"/>
                  <a:pt x="14800" y="1156"/>
                </a:cubicBezTo>
                <a:cubicBezTo>
                  <a:pt x="14800" y="1156"/>
                  <a:pt x="14791" y="1156"/>
                  <a:pt x="14791" y="1172"/>
                </a:cubicBezTo>
                <a:cubicBezTo>
                  <a:pt x="14791" y="1172"/>
                  <a:pt x="14791" y="1172"/>
                  <a:pt x="14791" y="1172"/>
                </a:cubicBezTo>
                <a:cubicBezTo>
                  <a:pt x="14809" y="1219"/>
                  <a:pt x="14836" y="1219"/>
                  <a:pt x="14864" y="1188"/>
                </a:cubicBezTo>
                <a:close/>
                <a:moveTo>
                  <a:pt x="6965" y="17924"/>
                </a:moveTo>
                <a:cubicBezTo>
                  <a:pt x="6965" y="17924"/>
                  <a:pt x="6965" y="17924"/>
                  <a:pt x="6965" y="17924"/>
                </a:cubicBezTo>
                <a:cubicBezTo>
                  <a:pt x="6965" y="17924"/>
                  <a:pt x="6965" y="17924"/>
                  <a:pt x="6965" y="17924"/>
                </a:cubicBezTo>
                <a:cubicBezTo>
                  <a:pt x="6965" y="17924"/>
                  <a:pt x="6965" y="17924"/>
                  <a:pt x="6965" y="17924"/>
                </a:cubicBezTo>
                <a:cubicBezTo>
                  <a:pt x="6965" y="17924"/>
                  <a:pt x="6965" y="17924"/>
                  <a:pt x="6965" y="17924"/>
                </a:cubicBezTo>
                <a:close/>
                <a:moveTo>
                  <a:pt x="6910" y="17970"/>
                </a:moveTo>
                <a:cubicBezTo>
                  <a:pt x="6910" y="17986"/>
                  <a:pt x="6901" y="18001"/>
                  <a:pt x="6892" y="18017"/>
                </a:cubicBezTo>
                <a:cubicBezTo>
                  <a:pt x="6883" y="18032"/>
                  <a:pt x="6883" y="18048"/>
                  <a:pt x="6883" y="18048"/>
                </a:cubicBezTo>
                <a:cubicBezTo>
                  <a:pt x="6928" y="18048"/>
                  <a:pt x="6947" y="18001"/>
                  <a:pt x="6965" y="17939"/>
                </a:cubicBezTo>
                <a:cubicBezTo>
                  <a:pt x="6965" y="17924"/>
                  <a:pt x="6965" y="17924"/>
                  <a:pt x="6965" y="17924"/>
                </a:cubicBezTo>
                <a:cubicBezTo>
                  <a:pt x="6956" y="17924"/>
                  <a:pt x="6947" y="17924"/>
                  <a:pt x="6947" y="17939"/>
                </a:cubicBezTo>
                <a:cubicBezTo>
                  <a:pt x="6928" y="17955"/>
                  <a:pt x="6919" y="17955"/>
                  <a:pt x="6910" y="17970"/>
                </a:cubicBezTo>
                <a:close/>
                <a:moveTo>
                  <a:pt x="6910" y="17970"/>
                </a:moveTo>
                <a:cubicBezTo>
                  <a:pt x="6910" y="17970"/>
                  <a:pt x="6919" y="17970"/>
                  <a:pt x="6919" y="17970"/>
                </a:cubicBezTo>
                <a:cubicBezTo>
                  <a:pt x="6910" y="17970"/>
                  <a:pt x="6910" y="17970"/>
                  <a:pt x="6910" y="17970"/>
                </a:cubicBezTo>
                <a:cubicBezTo>
                  <a:pt x="6910" y="17970"/>
                  <a:pt x="6910" y="17970"/>
                  <a:pt x="6910" y="17970"/>
                </a:cubicBezTo>
                <a:cubicBezTo>
                  <a:pt x="6910" y="17970"/>
                  <a:pt x="6910" y="17970"/>
                  <a:pt x="6910" y="17970"/>
                </a:cubicBezTo>
                <a:close/>
                <a:moveTo>
                  <a:pt x="8439" y="597"/>
                </a:moveTo>
                <a:cubicBezTo>
                  <a:pt x="8448" y="597"/>
                  <a:pt x="8448" y="597"/>
                  <a:pt x="8457" y="597"/>
                </a:cubicBezTo>
                <a:cubicBezTo>
                  <a:pt x="8457" y="597"/>
                  <a:pt x="8466" y="582"/>
                  <a:pt x="8466" y="582"/>
                </a:cubicBezTo>
                <a:cubicBezTo>
                  <a:pt x="8475" y="550"/>
                  <a:pt x="8466" y="535"/>
                  <a:pt x="8457" y="535"/>
                </a:cubicBezTo>
                <a:cubicBezTo>
                  <a:pt x="8448" y="519"/>
                  <a:pt x="8439" y="535"/>
                  <a:pt x="8429" y="550"/>
                </a:cubicBezTo>
                <a:cubicBezTo>
                  <a:pt x="8429" y="566"/>
                  <a:pt x="8429" y="582"/>
                  <a:pt x="8439" y="597"/>
                </a:cubicBezTo>
                <a:close/>
                <a:moveTo>
                  <a:pt x="18488" y="14536"/>
                </a:moveTo>
                <a:cubicBezTo>
                  <a:pt x="18497" y="14536"/>
                  <a:pt x="18506" y="14536"/>
                  <a:pt x="18516" y="14536"/>
                </a:cubicBezTo>
                <a:cubicBezTo>
                  <a:pt x="18516" y="14536"/>
                  <a:pt x="18525" y="14536"/>
                  <a:pt x="18525" y="14520"/>
                </a:cubicBezTo>
                <a:cubicBezTo>
                  <a:pt x="18525" y="14520"/>
                  <a:pt x="18525" y="14520"/>
                  <a:pt x="18516" y="14520"/>
                </a:cubicBezTo>
                <a:cubicBezTo>
                  <a:pt x="18497" y="14520"/>
                  <a:pt x="18470" y="14505"/>
                  <a:pt x="18452" y="14505"/>
                </a:cubicBezTo>
                <a:cubicBezTo>
                  <a:pt x="18442" y="14505"/>
                  <a:pt x="18442" y="14520"/>
                  <a:pt x="18442" y="14520"/>
                </a:cubicBezTo>
                <a:cubicBezTo>
                  <a:pt x="18433" y="14536"/>
                  <a:pt x="18442" y="14536"/>
                  <a:pt x="18442" y="14536"/>
                </a:cubicBezTo>
                <a:cubicBezTo>
                  <a:pt x="18461" y="14536"/>
                  <a:pt x="18470" y="14536"/>
                  <a:pt x="18488" y="14536"/>
                </a:cubicBezTo>
                <a:cubicBezTo>
                  <a:pt x="18488" y="14536"/>
                  <a:pt x="18488" y="14536"/>
                  <a:pt x="18488" y="14536"/>
                </a:cubicBezTo>
                <a:close/>
                <a:moveTo>
                  <a:pt x="20822" y="15453"/>
                </a:moveTo>
                <a:cubicBezTo>
                  <a:pt x="20822" y="15453"/>
                  <a:pt x="20831" y="15453"/>
                  <a:pt x="20831" y="15437"/>
                </a:cubicBezTo>
                <a:cubicBezTo>
                  <a:pt x="20831" y="15437"/>
                  <a:pt x="20831" y="15422"/>
                  <a:pt x="20831" y="15422"/>
                </a:cubicBezTo>
                <a:cubicBezTo>
                  <a:pt x="20822" y="15406"/>
                  <a:pt x="20804" y="15391"/>
                  <a:pt x="20785" y="15391"/>
                </a:cubicBezTo>
                <a:cubicBezTo>
                  <a:pt x="20785" y="15391"/>
                  <a:pt x="20776" y="15391"/>
                  <a:pt x="20776" y="15406"/>
                </a:cubicBezTo>
                <a:cubicBezTo>
                  <a:pt x="20767" y="15406"/>
                  <a:pt x="20776" y="15422"/>
                  <a:pt x="20776" y="15437"/>
                </a:cubicBezTo>
                <a:cubicBezTo>
                  <a:pt x="20795" y="15453"/>
                  <a:pt x="20804" y="15453"/>
                  <a:pt x="20822" y="15453"/>
                </a:cubicBezTo>
                <a:close/>
                <a:moveTo>
                  <a:pt x="19284" y="8196"/>
                </a:moveTo>
                <a:cubicBezTo>
                  <a:pt x="19275" y="8196"/>
                  <a:pt x="19275" y="8196"/>
                  <a:pt x="19275" y="8196"/>
                </a:cubicBezTo>
                <a:cubicBezTo>
                  <a:pt x="19275" y="8196"/>
                  <a:pt x="19275" y="8196"/>
                  <a:pt x="19275" y="8196"/>
                </a:cubicBezTo>
                <a:cubicBezTo>
                  <a:pt x="19275" y="8196"/>
                  <a:pt x="19275" y="8196"/>
                  <a:pt x="19284" y="8196"/>
                </a:cubicBezTo>
                <a:cubicBezTo>
                  <a:pt x="19284" y="8196"/>
                  <a:pt x="19284" y="8196"/>
                  <a:pt x="19284" y="8196"/>
                </a:cubicBezTo>
                <a:close/>
                <a:moveTo>
                  <a:pt x="19312" y="8087"/>
                </a:moveTo>
                <a:cubicBezTo>
                  <a:pt x="19312" y="8072"/>
                  <a:pt x="19303" y="8072"/>
                  <a:pt x="19303" y="8072"/>
                </a:cubicBezTo>
                <a:cubicBezTo>
                  <a:pt x="19294" y="8087"/>
                  <a:pt x="19294" y="8087"/>
                  <a:pt x="19294" y="8103"/>
                </a:cubicBezTo>
                <a:cubicBezTo>
                  <a:pt x="19284" y="8134"/>
                  <a:pt x="19275" y="8165"/>
                  <a:pt x="19284" y="8196"/>
                </a:cubicBezTo>
                <a:cubicBezTo>
                  <a:pt x="19303" y="8165"/>
                  <a:pt x="19321" y="8134"/>
                  <a:pt x="19321" y="8087"/>
                </a:cubicBezTo>
                <a:cubicBezTo>
                  <a:pt x="19321" y="8087"/>
                  <a:pt x="19321" y="8087"/>
                  <a:pt x="19312" y="8087"/>
                </a:cubicBezTo>
                <a:close/>
                <a:moveTo>
                  <a:pt x="12237" y="1638"/>
                </a:moveTo>
                <a:cubicBezTo>
                  <a:pt x="12237" y="1654"/>
                  <a:pt x="12237" y="1669"/>
                  <a:pt x="12237" y="1669"/>
                </a:cubicBezTo>
                <a:cubicBezTo>
                  <a:pt x="12246" y="1685"/>
                  <a:pt x="12274" y="1669"/>
                  <a:pt x="12283" y="1654"/>
                </a:cubicBezTo>
                <a:cubicBezTo>
                  <a:pt x="12283" y="1654"/>
                  <a:pt x="12283" y="1654"/>
                  <a:pt x="12283" y="1638"/>
                </a:cubicBezTo>
                <a:cubicBezTo>
                  <a:pt x="12274" y="1638"/>
                  <a:pt x="12274" y="1607"/>
                  <a:pt x="12264" y="1607"/>
                </a:cubicBezTo>
                <a:cubicBezTo>
                  <a:pt x="12255" y="1592"/>
                  <a:pt x="12246" y="1607"/>
                  <a:pt x="12237" y="1607"/>
                </a:cubicBezTo>
                <a:cubicBezTo>
                  <a:pt x="12237" y="1623"/>
                  <a:pt x="12237" y="1638"/>
                  <a:pt x="12237" y="1638"/>
                </a:cubicBezTo>
                <a:close/>
                <a:moveTo>
                  <a:pt x="12594" y="1545"/>
                </a:moveTo>
                <a:cubicBezTo>
                  <a:pt x="12594" y="1560"/>
                  <a:pt x="12603" y="1576"/>
                  <a:pt x="12612" y="1576"/>
                </a:cubicBezTo>
                <a:cubicBezTo>
                  <a:pt x="12631" y="1560"/>
                  <a:pt x="12640" y="1545"/>
                  <a:pt x="12640" y="1529"/>
                </a:cubicBezTo>
                <a:cubicBezTo>
                  <a:pt x="12640" y="1514"/>
                  <a:pt x="12621" y="1498"/>
                  <a:pt x="12612" y="1498"/>
                </a:cubicBezTo>
                <a:cubicBezTo>
                  <a:pt x="12603" y="1498"/>
                  <a:pt x="12594" y="1514"/>
                  <a:pt x="12594" y="1545"/>
                </a:cubicBezTo>
                <a:close/>
                <a:moveTo>
                  <a:pt x="16658" y="14148"/>
                </a:moveTo>
                <a:cubicBezTo>
                  <a:pt x="16658" y="14148"/>
                  <a:pt x="16648" y="14148"/>
                  <a:pt x="16648" y="14148"/>
                </a:cubicBezTo>
                <a:cubicBezTo>
                  <a:pt x="16648" y="14148"/>
                  <a:pt x="16639" y="14148"/>
                  <a:pt x="16639" y="14163"/>
                </a:cubicBezTo>
                <a:cubicBezTo>
                  <a:pt x="16639" y="14194"/>
                  <a:pt x="16648" y="14210"/>
                  <a:pt x="16667" y="14225"/>
                </a:cubicBezTo>
                <a:cubicBezTo>
                  <a:pt x="16667" y="14225"/>
                  <a:pt x="16667" y="14225"/>
                  <a:pt x="16667" y="14225"/>
                </a:cubicBezTo>
                <a:cubicBezTo>
                  <a:pt x="16676" y="14225"/>
                  <a:pt x="16676" y="14210"/>
                  <a:pt x="16676" y="14210"/>
                </a:cubicBezTo>
                <a:cubicBezTo>
                  <a:pt x="16676" y="14179"/>
                  <a:pt x="16667" y="14163"/>
                  <a:pt x="16658" y="14148"/>
                </a:cubicBezTo>
                <a:close/>
                <a:moveTo>
                  <a:pt x="12347" y="1560"/>
                </a:moveTo>
                <a:cubicBezTo>
                  <a:pt x="12365" y="1545"/>
                  <a:pt x="12383" y="1529"/>
                  <a:pt x="12393" y="1498"/>
                </a:cubicBezTo>
                <a:cubicBezTo>
                  <a:pt x="12374" y="1498"/>
                  <a:pt x="12365" y="1498"/>
                  <a:pt x="12347" y="1498"/>
                </a:cubicBezTo>
                <a:cubicBezTo>
                  <a:pt x="12338" y="1498"/>
                  <a:pt x="12328" y="1514"/>
                  <a:pt x="12328" y="1545"/>
                </a:cubicBezTo>
                <a:cubicBezTo>
                  <a:pt x="12328" y="1545"/>
                  <a:pt x="12328" y="1560"/>
                  <a:pt x="12338" y="1560"/>
                </a:cubicBezTo>
                <a:cubicBezTo>
                  <a:pt x="12338" y="1560"/>
                  <a:pt x="12347" y="1560"/>
                  <a:pt x="12347" y="1560"/>
                </a:cubicBezTo>
                <a:close/>
                <a:moveTo>
                  <a:pt x="1721" y="4902"/>
                </a:moveTo>
                <a:cubicBezTo>
                  <a:pt x="1721" y="4902"/>
                  <a:pt x="1721" y="4902"/>
                  <a:pt x="1721" y="4902"/>
                </a:cubicBezTo>
                <a:cubicBezTo>
                  <a:pt x="1721" y="4902"/>
                  <a:pt x="1721" y="4902"/>
                  <a:pt x="1721" y="4902"/>
                </a:cubicBezTo>
                <a:cubicBezTo>
                  <a:pt x="1721" y="4902"/>
                  <a:pt x="1721" y="4902"/>
                  <a:pt x="1721" y="4902"/>
                </a:cubicBezTo>
                <a:cubicBezTo>
                  <a:pt x="1721" y="4902"/>
                  <a:pt x="1721" y="4902"/>
                  <a:pt x="1721" y="4902"/>
                </a:cubicBezTo>
                <a:close/>
                <a:moveTo>
                  <a:pt x="19486" y="7807"/>
                </a:moveTo>
                <a:cubicBezTo>
                  <a:pt x="19513" y="7792"/>
                  <a:pt x="19522" y="7761"/>
                  <a:pt x="19513" y="7714"/>
                </a:cubicBezTo>
                <a:cubicBezTo>
                  <a:pt x="19513" y="7714"/>
                  <a:pt x="19513" y="7714"/>
                  <a:pt x="19513" y="7714"/>
                </a:cubicBezTo>
                <a:cubicBezTo>
                  <a:pt x="19513" y="7714"/>
                  <a:pt x="19504" y="7714"/>
                  <a:pt x="19504" y="7714"/>
                </a:cubicBezTo>
                <a:cubicBezTo>
                  <a:pt x="19495" y="7730"/>
                  <a:pt x="19486" y="7761"/>
                  <a:pt x="19477" y="7792"/>
                </a:cubicBezTo>
                <a:cubicBezTo>
                  <a:pt x="19477" y="7792"/>
                  <a:pt x="19477" y="7792"/>
                  <a:pt x="19486" y="7807"/>
                </a:cubicBezTo>
                <a:cubicBezTo>
                  <a:pt x="19486" y="7807"/>
                  <a:pt x="19486" y="7807"/>
                  <a:pt x="19486" y="7807"/>
                </a:cubicBezTo>
                <a:close/>
                <a:moveTo>
                  <a:pt x="9766" y="6922"/>
                </a:moveTo>
                <a:cubicBezTo>
                  <a:pt x="9766" y="6922"/>
                  <a:pt x="9766" y="6922"/>
                  <a:pt x="9766" y="6922"/>
                </a:cubicBezTo>
                <a:cubicBezTo>
                  <a:pt x="9766" y="6922"/>
                  <a:pt x="9766" y="6922"/>
                  <a:pt x="9766" y="6922"/>
                </a:cubicBezTo>
                <a:cubicBezTo>
                  <a:pt x="9766" y="6922"/>
                  <a:pt x="9766" y="6922"/>
                  <a:pt x="9766" y="6922"/>
                </a:cubicBezTo>
                <a:cubicBezTo>
                  <a:pt x="9766" y="6922"/>
                  <a:pt x="9766" y="6922"/>
                  <a:pt x="9766" y="6922"/>
                </a:cubicBezTo>
                <a:close/>
                <a:moveTo>
                  <a:pt x="9812" y="6844"/>
                </a:moveTo>
                <a:cubicBezTo>
                  <a:pt x="9812" y="6828"/>
                  <a:pt x="9812" y="6828"/>
                  <a:pt x="9802" y="6828"/>
                </a:cubicBezTo>
                <a:cubicBezTo>
                  <a:pt x="9802" y="6813"/>
                  <a:pt x="9802" y="6813"/>
                  <a:pt x="9802" y="6813"/>
                </a:cubicBezTo>
                <a:cubicBezTo>
                  <a:pt x="9784" y="6828"/>
                  <a:pt x="9775" y="6844"/>
                  <a:pt x="9775" y="6859"/>
                </a:cubicBezTo>
                <a:cubicBezTo>
                  <a:pt x="9766" y="6875"/>
                  <a:pt x="9766" y="6891"/>
                  <a:pt x="9766" y="6922"/>
                </a:cubicBezTo>
                <a:cubicBezTo>
                  <a:pt x="9775" y="6906"/>
                  <a:pt x="9775" y="6906"/>
                  <a:pt x="9784" y="6906"/>
                </a:cubicBezTo>
                <a:cubicBezTo>
                  <a:pt x="9802" y="6891"/>
                  <a:pt x="9802" y="6875"/>
                  <a:pt x="9812" y="6844"/>
                </a:cubicBezTo>
                <a:close/>
                <a:moveTo>
                  <a:pt x="17335" y="14614"/>
                </a:moveTo>
                <a:cubicBezTo>
                  <a:pt x="17326" y="14614"/>
                  <a:pt x="17326" y="14614"/>
                  <a:pt x="17326" y="14614"/>
                </a:cubicBezTo>
                <a:cubicBezTo>
                  <a:pt x="17326" y="14629"/>
                  <a:pt x="17317" y="14645"/>
                  <a:pt x="17326" y="14660"/>
                </a:cubicBezTo>
                <a:cubicBezTo>
                  <a:pt x="17326" y="14676"/>
                  <a:pt x="17335" y="14676"/>
                  <a:pt x="17353" y="14676"/>
                </a:cubicBezTo>
                <a:cubicBezTo>
                  <a:pt x="17353" y="14676"/>
                  <a:pt x="17362" y="14660"/>
                  <a:pt x="17372" y="14660"/>
                </a:cubicBezTo>
                <a:cubicBezTo>
                  <a:pt x="17372" y="14660"/>
                  <a:pt x="17372" y="14645"/>
                  <a:pt x="17372" y="14645"/>
                </a:cubicBezTo>
                <a:cubicBezTo>
                  <a:pt x="17362" y="14614"/>
                  <a:pt x="17344" y="14598"/>
                  <a:pt x="17335" y="14614"/>
                </a:cubicBezTo>
                <a:close/>
                <a:moveTo>
                  <a:pt x="20758" y="15266"/>
                </a:moveTo>
                <a:cubicBezTo>
                  <a:pt x="20758" y="15266"/>
                  <a:pt x="20767" y="15266"/>
                  <a:pt x="20767" y="15266"/>
                </a:cubicBezTo>
                <a:cubicBezTo>
                  <a:pt x="20767" y="15251"/>
                  <a:pt x="20767" y="15251"/>
                  <a:pt x="20767" y="15235"/>
                </a:cubicBezTo>
                <a:cubicBezTo>
                  <a:pt x="20758" y="15204"/>
                  <a:pt x="20740" y="15189"/>
                  <a:pt x="20721" y="15189"/>
                </a:cubicBezTo>
                <a:cubicBezTo>
                  <a:pt x="20721" y="15189"/>
                  <a:pt x="20712" y="15189"/>
                  <a:pt x="20712" y="15189"/>
                </a:cubicBezTo>
                <a:cubicBezTo>
                  <a:pt x="20712" y="15204"/>
                  <a:pt x="20712" y="15204"/>
                  <a:pt x="20712" y="15204"/>
                </a:cubicBezTo>
                <a:cubicBezTo>
                  <a:pt x="20721" y="15235"/>
                  <a:pt x="20740" y="15251"/>
                  <a:pt x="20758" y="15266"/>
                </a:cubicBezTo>
                <a:close/>
                <a:moveTo>
                  <a:pt x="4924" y="3829"/>
                </a:moveTo>
                <a:cubicBezTo>
                  <a:pt x="4915" y="3845"/>
                  <a:pt x="4906" y="3845"/>
                  <a:pt x="4897" y="3860"/>
                </a:cubicBezTo>
                <a:cubicBezTo>
                  <a:pt x="4887" y="3876"/>
                  <a:pt x="4887" y="3891"/>
                  <a:pt x="4887" y="3907"/>
                </a:cubicBezTo>
                <a:cubicBezTo>
                  <a:pt x="4897" y="3923"/>
                  <a:pt x="4897" y="3923"/>
                  <a:pt x="4906" y="3923"/>
                </a:cubicBezTo>
                <a:cubicBezTo>
                  <a:pt x="4915" y="3907"/>
                  <a:pt x="4933" y="3876"/>
                  <a:pt x="4933" y="3845"/>
                </a:cubicBezTo>
                <a:cubicBezTo>
                  <a:pt x="4933" y="3845"/>
                  <a:pt x="4933" y="3845"/>
                  <a:pt x="4933" y="3845"/>
                </a:cubicBezTo>
                <a:cubicBezTo>
                  <a:pt x="4933" y="3829"/>
                  <a:pt x="4924" y="3829"/>
                  <a:pt x="4924" y="3829"/>
                </a:cubicBezTo>
                <a:close/>
                <a:moveTo>
                  <a:pt x="16749" y="14443"/>
                </a:moveTo>
                <a:cubicBezTo>
                  <a:pt x="16749" y="14427"/>
                  <a:pt x="16740" y="14443"/>
                  <a:pt x="16740" y="14443"/>
                </a:cubicBezTo>
                <a:cubicBezTo>
                  <a:pt x="16731" y="14443"/>
                  <a:pt x="16731" y="14458"/>
                  <a:pt x="16731" y="14458"/>
                </a:cubicBezTo>
                <a:cubicBezTo>
                  <a:pt x="16740" y="14489"/>
                  <a:pt x="16740" y="14505"/>
                  <a:pt x="16758" y="14505"/>
                </a:cubicBezTo>
                <a:cubicBezTo>
                  <a:pt x="16758" y="14505"/>
                  <a:pt x="16758" y="14505"/>
                  <a:pt x="16767" y="14505"/>
                </a:cubicBezTo>
                <a:cubicBezTo>
                  <a:pt x="16767" y="14505"/>
                  <a:pt x="16767" y="14489"/>
                  <a:pt x="16767" y="14489"/>
                </a:cubicBezTo>
                <a:cubicBezTo>
                  <a:pt x="16767" y="14458"/>
                  <a:pt x="16758" y="14443"/>
                  <a:pt x="16749" y="14443"/>
                </a:cubicBezTo>
                <a:close/>
                <a:moveTo>
                  <a:pt x="6315" y="6098"/>
                </a:moveTo>
                <a:cubicBezTo>
                  <a:pt x="6306" y="6098"/>
                  <a:pt x="6297" y="6114"/>
                  <a:pt x="6297" y="6114"/>
                </a:cubicBezTo>
                <a:cubicBezTo>
                  <a:pt x="6297" y="6129"/>
                  <a:pt x="6297" y="6129"/>
                  <a:pt x="6297" y="6129"/>
                </a:cubicBezTo>
                <a:cubicBezTo>
                  <a:pt x="6297" y="6145"/>
                  <a:pt x="6306" y="6145"/>
                  <a:pt x="6306" y="6145"/>
                </a:cubicBezTo>
                <a:cubicBezTo>
                  <a:pt x="6315" y="6145"/>
                  <a:pt x="6324" y="6129"/>
                  <a:pt x="6324" y="6129"/>
                </a:cubicBezTo>
                <a:cubicBezTo>
                  <a:pt x="6334" y="6114"/>
                  <a:pt x="6334" y="6114"/>
                  <a:pt x="6334" y="6098"/>
                </a:cubicBezTo>
                <a:cubicBezTo>
                  <a:pt x="6324" y="6083"/>
                  <a:pt x="6315" y="6083"/>
                  <a:pt x="6315" y="6098"/>
                </a:cubicBezTo>
                <a:close/>
                <a:moveTo>
                  <a:pt x="20877" y="15531"/>
                </a:moveTo>
                <a:cubicBezTo>
                  <a:pt x="20877" y="15531"/>
                  <a:pt x="20877" y="15531"/>
                  <a:pt x="20877" y="15546"/>
                </a:cubicBezTo>
                <a:cubicBezTo>
                  <a:pt x="20886" y="15562"/>
                  <a:pt x="20895" y="15577"/>
                  <a:pt x="20904" y="15577"/>
                </a:cubicBezTo>
                <a:cubicBezTo>
                  <a:pt x="20914" y="15577"/>
                  <a:pt x="20923" y="15562"/>
                  <a:pt x="20923" y="15562"/>
                </a:cubicBezTo>
                <a:cubicBezTo>
                  <a:pt x="20923" y="15562"/>
                  <a:pt x="20923" y="15546"/>
                  <a:pt x="20923" y="15546"/>
                </a:cubicBezTo>
                <a:cubicBezTo>
                  <a:pt x="20914" y="15531"/>
                  <a:pt x="20904" y="15515"/>
                  <a:pt x="20886" y="15515"/>
                </a:cubicBezTo>
                <a:cubicBezTo>
                  <a:pt x="20886" y="15515"/>
                  <a:pt x="20877" y="15515"/>
                  <a:pt x="20877" y="15531"/>
                </a:cubicBezTo>
                <a:close/>
                <a:moveTo>
                  <a:pt x="5565" y="1731"/>
                </a:moveTo>
                <a:cubicBezTo>
                  <a:pt x="5565" y="1731"/>
                  <a:pt x="5565" y="1716"/>
                  <a:pt x="5556" y="1716"/>
                </a:cubicBezTo>
                <a:cubicBezTo>
                  <a:pt x="5546" y="1716"/>
                  <a:pt x="5528" y="1716"/>
                  <a:pt x="5519" y="1731"/>
                </a:cubicBezTo>
                <a:cubicBezTo>
                  <a:pt x="5510" y="1731"/>
                  <a:pt x="5510" y="1747"/>
                  <a:pt x="5519" y="1747"/>
                </a:cubicBezTo>
                <a:cubicBezTo>
                  <a:pt x="5519" y="1763"/>
                  <a:pt x="5528" y="1763"/>
                  <a:pt x="5537" y="1778"/>
                </a:cubicBezTo>
                <a:cubicBezTo>
                  <a:pt x="5546" y="1763"/>
                  <a:pt x="5556" y="1747"/>
                  <a:pt x="5565" y="1747"/>
                </a:cubicBezTo>
                <a:cubicBezTo>
                  <a:pt x="5565" y="1731"/>
                  <a:pt x="5565" y="1731"/>
                  <a:pt x="5565" y="1731"/>
                </a:cubicBezTo>
                <a:close/>
                <a:moveTo>
                  <a:pt x="5537" y="1778"/>
                </a:moveTo>
                <a:cubicBezTo>
                  <a:pt x="5537" y="1778"/>
                  <a:pt x="5528" y="1778"/>
                  <a:pt x="5528" y="1778"/>
                </a:cubicBezTo>
                <a:cubicBezTo>
                  <a:pt x="5528" y="1778"/>
                  <a:pt x="5537" y="1778"/>
                  <a:pt x="5537" y="1778"/>
                </a:cubicBezTo>
                <a:cubicBezTo>
                  <a:pt x="5537" y="1778"/>
                  <a:pt x="5537" y="1778"/>
                  <a:pt x="5537" y="1778"/>
                </a:cubicBezTo>
                <a:cubicBezTo>
                  <a:pt x="5537" y="1778"/>
                  <a:pt x="5537" y="1778"/>
                  <a:pt x="5537" y="1778"/>
                </a:cubicBezTo>
                <a:close/>
                <a:moveTo>
                  <a:pt x="5629" y="4808"/>
                </a:moveTo>
                <a:cubicBezTo>
                  <a:pt x="5620" y="4808"/>
                  <a:pt x="5620" y="4824"/>
                  <a:pt x="5620" y="4824"/>
                </a:cubicBezTo>
                <a:cubicBezTo>
                  <a:pt x="5620" y="4839"/>
                  <a:pt x="5620" y="4839"/>
                  <a:pt x="5620" y="4855"/>
                </a:cubicBezTo>
                <a:cubicBezTo>
                  <a:pt x="5620" y="4870"/>
                  <a:pt x="5629" y="4870"/>
                  <a:pt x="5638" y="4886"/>
                </a:cubicBezTo>
                <a:cubicBezTo>
                  <a:pt x="5638" y="4886"/>
                  <a:pt x="5647" y="4886"/>
                  <a:pt x="5647" y="4886"/>
                </a:cubicBezTo>
                <a:cubicBezTo>
                  <a:pt x="5647" y="4886"/>
                  <a:pt x="5656" y="4886"/>
                  <a:pt x="5647" y="4870"/>
                </a:cubicBezTo>
                <a:cubicBezTo>
                  <a:pt x="5647" y="4839"/>
                  <a:pt x="5638" y="4824"/>
                  <a:pt x="5629" y="4808"/>
                </a:cubicBezTo>
                <a:close/>
                <a:moveTo>
                  <a:pt x="6526" y="5896"/>
                </a:moveTo>
                <a:cubicBezTo>
                  <a:pt x="6517" y="5896"/>
                  <a:pt x="6517" y="5896"/>
                  <a:pt x="6517" y="5896"/>
                </a:cubicBezTo>
                <a:cubicBezTo>
                  <a:pt x="6507" y="5912"/>
                  <a:pt x="6498" y="5912"/>
                  <a:pt x="6498" y="5927"/>
                </a:cubicBezTo>
                <a:cubicBezTo>
                  <a:pt x="6498" y="5943"/>
                  <a:pt x="6507" y="5958"/>
                  <a:pt x="6507" y="5958"/>
                </a:cubicBezTo>
                <a:cubicBezTo>
                  <a:pt x="6507" y="5974"/>
                  <a:pt x="6517" y="5974"/>
                  <a:pt x="6517" y="5974"/>
                </a:cubicBezTo>
                <a:cubicBezTo>
                  <a:pt x="6526" y="5958"/>
                  <a:pt x="6526" y="5958"/>
                  <a:pt x="6535" y="5943"/>
                </a:cubicBezTo>
                <a:cubicBezTo>
                  <a:pt x="6535" y="5927"/>
                  <a:pt x="6535" y="5912"/>
                  <a:pt x="6526" y="5896"/>
                </a:cubicBezTo>
                <a:cubicBezTo>
                  <a:pt x="6526" y="5896"/>
                  <a:pt x="6526" y="5896"/>
                  <a:pt x="6526" y="5896"/>
                </a:cubicBezTo>
                <a:close/>
                <a:moveTo>
                  <a:pt x="20309" y="14707"/>
                </a:moveTo>
                <a:cubicBezTo>
                  <a:pt x="20309" y="14754"/>
                  <a:pt x="20319" y="14785"/>
                  <a:pt x="20328" y="14831"/>
                </a:cubicBezTo>
                <a:cubicBezTo>
                  <a:pt x="20328" y="14831"/>
                  <a:pt x="20328" y="14831"/>
                  <a:pt x="20337" y="14831"/>
                </a:cubicBezTo>
                <a:cubicBezTo>
                  <a:pt x="20337" y="14831"/>
                  <a:pt x="20346" y="14816"/>
                  <a:pt x="20346" y="14800"/>
                </a:cubicBezTo>
                <a:cubicBezTo>
                  <a:pt x="20346" y="14769"/>
                  <a:pt x="20328" y="14723"/>
                  <a:pt x="20309" y="14707"/>
                </a:cubicBezTo>
                <a:close/>
                <a:moveTo>
                  <a:pt x="12411" y="877"/>
                </a:moveTo>
                <a:cubicBezTo>
                  <a:pt x="12420" y="877"/>
                  <a:pt x="12420" y="877"/>
                  <a:pt x="12429" y="877"/>
                </a:cubicBezTo>
                <a:cubicBezTo>
                  <a:pt x="12438" y="877"/>
                  <a:pt x="12447" y="846"/>
                  <a:pt x="12438" y="830"/>
                </a:cubicBezTo>
                <a:cubicBezTo>
                  <a:pt x="12438" y="830"/>
                  <a:pt x="12429" y="815"/>
                  <a:pt x="12420" y="815"/>
                </a:cubicBezTo>
                <a:cubicBezTo>
                  <a:pt x="12411" y="815"/>
                  <a:pt x="12402" y="830"/>
                  <a:pt x="12402" y="846"/>
                </a:cubicBezTo>
                <a:cubicBezTo>
                  <a:pt x="12402" y="861"/>
                  <a:pt x="12411" y="861"/>
                  <a:pt x="12411" y="877"/>
                </a:cubicBezTo>
                <a:close/>
                <a:moveTo>
                  <a:pt x="12612" y="861"/>
                </a:moveTo>
                <a:cubicBezTo>
                  <a:pt x="12631" y="861"/>
                  <a:pt x="12631" y="846"/>
                  <a:pt x="12631" y="846"/>
                </a:cubicBezTo>
                <a:cubicBezTo>
                  <a:pt x="12631" y="830"/>
                  <a:pt x="12621" y="830"/>
                  <a:pt x="12612" y="830"/>
                </a:cubicBezTo>
                <a:cubicBezTo>
                  <a:pt x="12603" y="830"/>
                  <a:pt x="12594" y="846"/>
                  <a:pt x="12603" y="846"/>
                </a:cubicBezTo>
                <a:cubicBezTo>
                  <a:pt x="12603" y="861"/>
                  <a:pt x="12612" y="861"/>
                  <a:pt x="12612" y="861"/>
                </a:cubicBezTo>
                <a:close/>
                <a:moveTo>
                  <a:pt x="4942" y="1374"/>
                </a:moveTo>
                <a:cubicBezTo>
                  <a:pt x="4942" y="1390"/>
                  <a:pt x="4952" y="1390"/>
                  <a:pt x="4952" y="1405"/>
                </a:cubicBezTo>
                <a:cubicBezTo>
                  <a:pt x="4952" y="1421"/>
                  <a:pt x="4961" y="1421"/>
                  <a:pt x="4970" y="1421"/>
                </a:cubicBezTo>
                <a:cubicBezTo>
                  <a:pt x="4979" y="1421"/>
                  <a:pt x="4988" y="1405"/>
                  <a:pt x="4988" y="1390"/>
                </a:cubicBezTo>
                <a:cubicBezTo>
                  <a:pt x="4979" y="1390"/>
                  <a:pt x="4979" y="1374"/>
                  <a:pt x="4979" y="1374"/>
                </a:cubicBezTo>
                <a:cubicBezTo>
                  <a:pt x="4970" y="1374"/>
                  <a:pt x="4961" y="1358"/>
                  <a:pt x="4961" y="1358"/>
                </a:cubicBezTo>
                <a:cubicBezTo>
                  <a:pt x="4952" y="1358"/>
                  <a:pt x="4942" y="1374"/>
                  <a:pt x="4942" y="1374"/>
                </a:cubicBezTo>
                <a:close/>
                <a:moveTo>
                  <a:pt x="17134" y="14194"/>
                </a:moveTo>
                <a:cubicBezTo>
                  <a:pt x="17134" y="14194"/>
                  <a:pt x="17134" y="14194"/>
                  <a:pt x="17134" y="14179"/>
                </a:cubicBezTo>
                <a:cubicBezTo>
                  <a:pt x="17134" y="14179"/>
                  <a:pt x="17134" y="14163"/>
                  <a:pt x="17124" y="14163"/>
                </a:cubicBezTo>
                <a:cubicBezTo>
                  <a:pt x="17124" y="14163"/>
                  <a:pt x="17115" y="14163"/>
                  <a:pt x="17106" y="14163"/>
                </a:cubicBezTo>
                <a:cubicBezTo>
                  <a:pt x="17097" y="14163"/>
                  <a:pt x="17097" y="14163"/>
                  <a:pt x="17088" y="14163"/>
                </a:cubicBezTo>
                <a:cubicBezTo>
                  <a:pt x="17097" y="14179"/>
                  <a:pt x="17106" y="14194"/>
                  <a:pt x="17124" y="14210"/>
                </a:cubicBezTo>
                <a:cubicBezTo>
                  <a:pt x="17124" y="14210"/>
                  <a:pt x="17134" y="14194"/>
                  <a:pt x="17134" y="14194"/>
                </a:cubicBezTo>
                <a:close/>
                <a:moveTo>
                  <a:pt x="18854" y="14318"/>
                </a:moveTo>
                <a:cubicBezTo>
                  <a:pt x="18854" y="14318"/>
                  <a:pt x="18854" y="14334"/>
                  <a:pt x="18854" y="14334"/>
                </a:cubicBezTo>
                <a:cubicBezTo>
                  <a:pt x="18854" y="14334"/>
                  <a:pt x="18863" y="14350"/>
                  <a:pt x="18863" y="14350"/>
                </a:cubicBezTo>
                <a:cubicBezTo>
                  <a:pt x="18873" y="14350"/>
                  <a:pt x="18882" y="14350"/>
                  <a:pt x="18891" y="14350"/>
                </a:cubicBezTo>
                <a:cubicBezTo>
                  <a:pt x="18891" y="14350"/>
                  <a:pt x="18900" y="14334"/>
                  <a:pt x="18900" y="14334"/>
                </a:cubicBezTo>
                <a:cubicBezTo>
                  <a:pt x="18900" y="14334"/>
                  <a:pt x="18900" y="14334"/>
                  <a:pt x="18900" y="14318"/>
                </a:cubicBezTo>
                <a:cubicBezTo>
                  <a:pt x="18882" y="14303"/>
                  <a:pt x="18873" y="14303"/>
                  <a:pt x="18854" y="14318"/>
                </a:cubicBezTo>
                <a:close/>
                <a:moveTo>
                  <a:pt x="13985" y="2571"/>
                </a:moveTo>
                <a:cubicBezTo>
                  <a:pt x="13994" y="2571"/>
                  <a:pt x="14003" y="2571"/>
                  <a:pt x="14003" y="2539"/>
                </a:cubicBezTo>
                <a:cubicBezTo>
                  <a:pt x="14003" y="2539"/>
                  <a:pt x="13994" y="2524"/>
                  <a:pt x="13994" y="2524"/>
                </a:cubicBezTo>
                <a:cubicBezTo>
                  <a:pt x="13985" y="2508"/>
                  <a:pt x="13976" y="2524"/>
                  <a:pt x="13976" y="2539"/>
                </a:cubicBezTo>
                <a:cubicBezTo>
                  <a:pt x="13976" y="2555"/>
                  <a:pt x="13976" y="2571"/>
                  <a:pt x="13985" y="2571"/>
                </a:cubicBezTo>
                <a:close/>
                <a:moveTo>
                  <a:pt x="5629" y="2213"/>
                </a:moveTo>
                <a:cubicBezTo>
                  <a:pt x="5638" y="2213"/>
                  <a:pt x="5638" y="2213"/>
                  <a:pt x="5647" y="2198"/>
                </a:cubicBezTo>
                <a:cubicBezTo>
                  <a:pt x="5629" y="2182"/>
                  <a:pt x="5611" y="2182"/>
                  <a:pt x="5583" y="2182"/>
                </a:cubicBezTo>
                <a:cubicBezTo>
                  <a:pt x="5592" y="2229"/>
                  <a:pt x="5592" y="2229"/>
                  <a:pt x="5629" y="2213"/>
                </a:cubicBezTo>
                <a:close/>
                <a:moveTo>
                  <a:pt x="5583" y="2182"/>
                </a:moveTo>
                <a:cubicBezTo>
                  <a:pt x="5583" y="2182"/>
                  <a:pt x="5583" y="2182"/>
                  <a:pt x="5583" y="2182"/>
                </a:cubicBezTo>
                <a:cubicBezTo>
                  <a:pt x="5583" y="2182"/>
                  <a:pt x="5583" y="2182"/>
                  <a:pt x="5583" y="2182"/>
                </a:cubicBezTo>
                <a:cubicBezTo>
                  <a:pt x="5583" y="2182"/>
                  <a:pt x="5583" y="2182"/>
                  <a:pt x="5583" y="2182"/>
                </a:cubicBezTo>
                <a:cubicBezTo>
                  <a:pt x="5583" y="2182"/>
                  <a:pt x="5583" y="2182"/>
                  <a:pt x="5583" y="2182"/>
                </a:cubicBezTo>
                <a:close/>
                <a:moveTo>
                  <a:pt x="18406" y="13106"/>
                </a:moveTo>
                <a:cubicBezTo>
                  <a:pt x="18397" y="13106"/>
                  <a:pt x="18387" y="13122"/>
                  <a:pt x="18378" y="13122"/>
                </a:cubicBezTo>
                <a:cubicBezTo>
                  <a:pt x="18397" y="13169"/>
                  <a:pt x="18406" y="13169"/>
                  <a:pt x="18415" y="13153"/>
                </a:cubicBezTo>
                <a:cubicBezTo>
                  <a:pt x="18424" y="13153"/>
                  <a:pt x="18433" y="13122"/>
                  <a:pt x="18424" y="13122"/>
                </a:cubicBezTo>
                <a:cubicBezTo>
                  <a:pt x="18424" y="13106"/>
                  <a:pt x="18415" y="13106"/>
                  <a:pt x="18406" y="13106"/>
                </a:cubicBezTo>
                <a:close/>
                <a:moveTo>
                  <a:pt x="18397" y="13029"/>
                </a:moveTo>
                <a:cubicBezTo>
                  <a:pt x="18397" y="13029"/>
                  <a:pt x="18397" y="13029"/>
                  <a:pt x="18397" y="13013"/>
                </a:cubicBezTo>
                <a:cubicBezTo>
                  <a:pt x="18387" y="13013"/>
                  <a:pt x="18387" y="13013"/>
                  <a:pt x="18378" y="13013"/>
                </a:cubicBezTo>
                <a:cubicBezTo>
                  <a:pt x="18378" y="13029"/>
                  <a:pt x="18369" y="13044"/>
                  <a:pt x="18369" y="13044"/>
                </a:cubicBezTo>
                <a:cubicBezTo>
                  <a:pt x="18369" y="13075"/>
                  <a:pt x="18369" y="13106"/>
                  <a:pt x="18369" y="13122"/>
                </a:cubicBezTo>
                <a:cubicBezTo>
                  <a:pt x="18369" y="13122"/>
                  <a:pt x="18378" y="13122"/>
                  <a:pt x="18378" y="13122"/>
                </a:cubicBezTo>
                <a:cubicBezTo>
                  <a:pt x="18387" y="13106"/>
                  <a:pt x="18387" y="13091"/>
                  <a:pt x="18397" y="13075"/>
                </a:cubicBezTo>
                <a:cubicBezTo>
                  <a:pt x="18397" y="13060"/>
                  <a:pt x="18397" y="13044"/>
                  <a:pt x="18397" y="13029"/>
                </a:cubicBezTo>
                <a:close/>
                <a:moveTo>
                  <a:pt x="18369" y="13044"/>
                </a:moveTo>
                <a:cubicBezTo>
                  <a:pt x="18369" y="13044"/>
                  <a:pt x="18369" y="13044"/>
                  <a:pt x="18369" y="13044"/>
                </a:cubicBezTo>
                <a:cubicBezTo>
                  <a:pt x="18369" y="13044"/>
                  <a:pt x="18360" y="13044"/>
                  <a:pt x="18360" y="13044"/>
                </a:cubicBezTo>
                <a:cubicBezTo>
                  <a:pt x="18360" y="13044"/>
                  <a:pt x="18360" y="13044"/>
                  <a:pt x="18360" y="13044"/>
                </a:cubicBezTo>
                <a:cubicBezTo>
                  <a:pt x="18360" y="13044"/>
                  <a:pt x="18369" y="13044"/>
                  <a:pt x="18369" y="13044"/>
                </a:cubicBezTo>
                <a:close/>
                <a:moveTo>
                  <a:pt x="18378" y="13122"/>
                </a:moveTo>
                <a:cubicBezTo>
                  <a:pt x="18378" y="13122"/>
                  <a:pt x="18378" y="13122"/>
                  <a:pt x="18378" y="13122"/>
                </a:cubicBezTo>
                <a:cubicBezTo>
                  <a:pt x="18378" y="13122"/>
                  <a:pt x="18378" y="13122"/>
                  <a:pt x="18378" y="13122"/>
                </a:cubicBezTo>
                <a:cubicBezTo>
                  <a:pt x="18378" y="13122"/>
                  <a:pt x="18378" y="13122"/>
                  <a:pt x="18378" y="13122"/>
                </a:cubicBezTo>
                <a:cubicBezTo>
                  <a:pt x="18378" y="13122"/>
                  <a:pt x="18378" y="13122"/>
                  <a:pt x="18378" y="13122"/>
                </a:cubicBezTo>
                <a:close/>
                <a:moveTo>
                  <a:pt x="6205" y="12578"/>
                </a:moveTo>
                <a:cubicBezTo>
                  <a:pt x="6205" y="12578"/>
                  <a:pt x="6196" y="12563"/>
                  <a:pt x="6196" y="12578"/>
                </a:cubicBezTo>
                <a:cubicBezTo>
                  <a:pt x="6187" y="12578"/>
                  <a:pt x="6187" y="12594"/>
                  <a:pt x="6187" y="12594"/>
                </a:cubicBezTo>
                <a:cubicBezTo>
                  <a:pt x="6196" y="12609"/>
                  <a:pt x="6196" y="12609"/>
                  <a:pt x="6205" y="12625"/>
                </a:cubicBezTo>
                <a:cubicBezTo>
                  <a:pt x="6205" y="12625"/>
                  <a:pt x="6215" y="12609"/>
                  <a:pt x="6215" y="12609"/>
                </a:cubicBezTo>
                <a:cubicBezTo>
                  <a:pt x="6215" y="12594"/>
                  <a:pt x="6215" y="12594"/>
                  <a:pt x="6205" y="12578"/>
                </a:cubicBezTo>
                <a:close/>
                <a:moveTo>
                  <a:pt x="6196" y="12392"/>
                </a:moveTo>
                <a:cubicBezTo>
                  <a:pt x="6196" y="12392"/>
                  <a:pt x="6187" y="12376"/>
                  <a:pt x="6187" y="12376"/>
                </a:cubicBezTo>
                <a:cubicBezTo>
                  <a:pt x="6178" y="12376"/>
                  <a:pt x="6169" y="12392"/>
                  <a:pt x="6160" y="12407"/>
                </a:cubicBezTo>
                <a:cubicBezTo>
                  <a:pt x="6160" y="12407"/>
                  <a:pt x="6169" y="12423"/>
                  <a:pt x="6169" y="12423"/>
                </a:cubicBezTo>
                <a:cubicBezTo>
                  <a:pt x="6178" y="12438"/>
                  <a:pt x="6196" y="12407"/>
                  <a:pt x="6196" y="12392"/>
                </a:cubicBezTo>
                <a:close/>
                <a:moveTo>
                  <a:pt x="5894" y="5383"/>
                </a:moveTo>
                <a:cubicBezTo>
                  <a:pt x="5894" y="5399"/>
                  <a:pt x="5894" y="5399"/>
                  <a:pt x="5894" y="5414"/>
                </a:cubicBezTo>
                <a:cubicBezTo>
                  <a:pt x="5894" y="5430"/>
                  <a:pt x="5903" y="5445"/>
                  <a:pt x="5913" y="5445"/>
                </a:cubicBezTo>
                <a:cubicBezTo>
                  <a:pt x="5922" y="5445"/>
                  <a:pt x="5922" y="5445"/>
                  <a:pt x="5931" y="5430"/>
                </a:cubicBezTo>
                <a:cubicBezTo>
                  <a:pt x="5931" y="5430"/>
                  <a:pt x="5931" y="5414"/>
                  <a:pt x="5931" y="5414"/>
                </a:cubicBezTo>
                <a:cubicBezTo>
                  <a:pt x="5922" y="5399"/>
                  <a:pt x="5913" y="5383"/>
                  <a:pt x="5894" y="5383"/>
                </a:cubicBezTo>
                <a:close/>
                <a:moveTo>
                  <a:pt x="5144" y="11350"/>
                </a:moveTo>
                <a:cubicBezTo>
                  <a:pt x="5135" y="11350"/>
                  <a:pt x="5125" y="11366"/>
                  <a:pt x="5125" y="11382"/>
                </a:cubicBezTo>
                <a:cubicBezTo>
                  <a:pt x="5125" y="11397"/>
                  <a:pt x="5135" y="11413"/>
                  <a:pt x="5144" y="11413"/>
                </a:cubicBezTo>
                <a:cubicBezTo>
                  <a:pt x="5144" y="11413"/>
                  <a:pt x="5153" y="11397"/>
                  <a:pt x="5153" y="11382"/>
                </a:cubicBezTo>
                <a:cubicBezTo>
                  <a:pt x="5153" y="11366"/>
                  <a:pt x="5144" y="11350"/>
                  <a:pt x="5144" y="11350"/>
                </a:cubicBezTo>
                <a:close/>
                <a:moveTo>
                  <a:pt x="5208" y="11195"/>
                </a:moveTo>
                <a:cubicBezTo>
                  <a:pt x="5226" y="11179"/>
                  <a:pt x="5217" y="11133"/>
                  <a:pt x="5208" y="11117"/>
                </a:cubicBezTo>
                <a:cubicBezTo>
                  <a:pt x="5199" y="11117"/>
                  <a:pt x="5199" y="11117"/>
                  <a:pt x="5199" y="11133"/>
                </a:cubicBezTo>
                <a:cubicBezTo>
                  <a:pt x="5189" y="11148"/>
                  <a:pt x="5199" y="11179"/>
                  <a:pt x="5208" y="11195"/>
                </a:cubicBezTo>
                <a:cubicBezTo>
                  <a:pt x="5208" y="11195"/>
                  <a:pt x="5208" y="11195"/>
                  <a:pt x="5208" y="11195"/>
                </a:cubicBezTo>
                <a:close/>
                <a:moveTo>
                  <a:pt x="5116" y="11117"/>
                </a:moveTo>
                <a:cubicBezTo>
                  <a:pt x="5107" y="11133"/>
                  <a:pt x="5107" y="11133"/>
                  <a:pt x="5116" y="11148"/>
                </a:cubicBezTo>
                <a:cubicBezTo>
                  <a:pt x="5116" y="11148"/>
                  <a:pt x="5116" y="11148"/>
                  <a:pt x="5116" y="11148"/>
                </a:cubicBezTo>
                <a:cubicBezTo>
                  <a:pt x="5125" y="11164"/>
                  <a:pt x="5135" y="11148"/>
                  <a:pt x="5144" y="11133"/>
                </a:cubicBezTo>
                <a:cubicBezTo>
                  <a:pt x="5153" y="11133"/>
                  <a:pt x="5153" y="11133"/>
                  <a:pt x="5153" y="11117"/>
                </a:cubicBezTo>
                <a:cubicBezTo>
                  <a:pt x="5144" y="11117"/>
                  <a:pt x="5144" y="11117"/>
                  <a:pt x="5144" y="11117"/>
                </a:cubicBezTo>
                <a:cubicBezTo>
                  <a:pt x="5135" y="11117"/>
                  <a:pt x="5125" y="11117"/>
                  <a:pt x="5116" y="11117"/>
                </a:cubicBezTo>
                <a:close/>
                <a:moveTo>
                  <a:pt x="5427" y="11848"/>
                </a:moveTo>
                <a:cubicBezTo>
                  <a:pt x="5427" y="11848"/>
                  <a:pt x="5437" y="11832"/>
                  <a:pt x="5437" y="11832"/>
                </a:cubicBezTo>
                <a:cubicBezTo>
                  <a:pt x="5437" y="11832"/>
                  <a:pt x="5427" y="11817"/>
                  <a:pt x="5427" y="11817"/>
                </a:cubicBezTo>
                <a:cubicBezTo>
                  <a:pt x="5418" y="11801"/>
                  <a:pt x="5418" y="11801"/>
                  <a:pt x="5409" y="11817"/>
                </a:cubicBezTo>
                <a:cubicBezTo>
                  <a:pt x="5409" y="11817"/>
                  <a:pt x="5400" y="11832"/>
                  <a:pt x="5400" y="11832"/>
                </a:cubicBezTo>
                <a:cubicBezTo>
                  <a:pt x="5400" y="11848"/>
                  <a:pt x="5409" y="11848"/>
                  <a:pt x="5409" y="11848"/>
                </a:cubicBezTo>
                <a:cubicBezTo>
                  <a:pt x="5418" y="11848"/>
                  <a:pt x="5427" y="11848"/>
                  <a:pt x="5427" y="11848"/>
                </a:cubicBezTo>
                <a:close/>
                <a:moveTo>
                  <a:pt x="20273" y="14676"/>
                </a:moveTo>
                <a:cubicBezTo>
                  <a:pt x="20273" y="14676"/>
                  <a:pt x="20273" y="14676"/>
                  <a:pt x="20273" y="14676"/>
                </a:cubicBezTo>
                <a:cubicBezTo>
                  <a:pt x="20273" y="14676"/>
                  <a:pt x="20273" y="14676"/>
                  <a:pt x="20273" y="14676"/>
                </a:cubicBezTo>
                <a:cubicBezTo>
                  <a:pt x="20273" y="14676"/>
                  <a:pt x="20273" y="14676"/>
                  <a:pt x="20273" y="14676"/>
                </a:cubicBezTo>
                <a:cubicBezTo>
                  <a:pt x="20273" y="14676"/>
                  <a:pt x="20273" y="14676"/>
                  <a:pt x="20273" y="14676"/>
                </a:cubicBezTo>
                <a:close/>
                <a:moveTo>
                  <a:pt x="20209" y="14629"/>
                </a:moveTo>
                <a:cubicBezTo>
                  <a:pt x="20227" y="14660"/>
                  <a:pt x="20245" y="14676"/>
                  <a:pt x="20273" y="14676"/>
                </a:cubicBezTo>
                <a:cubicBezTo>
                  <a:pt x="20255" y="14629"/>
                  <a:pt x="20236" y="14629"/>
                  <a:pt x="20209" y="14629"/>
                </a:cubicBezTo>
                <a:close/>
                <a:moveTo>
                  <a:pt x="18635" y="14396"/>
                </a:moveTo>
                <a:cubicBezTo>
                  <a:pt x="18635" y="14396"/>
                  <a:pt x="18644" y="14412"/>
                  <a:pt x="18653" y="14396"/>
                </a:cubicBezTo>
                <a:cubicBezTo>
                  <a:pt x="18662" y="14396"/>
                  <a:pt x="18662" y="14381"/>
                  <a:pt x="18671" y="14381"/>
                </a:cubicBezTo>
                <a:cubicBezTo>
                  <a:pt x="18671" y="14381"/>
                  <a:pt x="18671" y="14381"/>
                  <a:pt x="18671" y="14381"/>
                </a:cubicBezTo>
                <a:cubicBezTo>
                  <a:pt x="18671" y="14381"/>
                  <a:pt x="18671" y="14381"/>
                  <a:pt x="18671" y="14381"/>
                </a:cubicBezTo>
                <a:cubicBezTo>
                  <a:pt x="18671" y="14381"/>
                  <a:pt x="18680" y="14381"/>
                  <a:pt x="18680" y="14381"/>
                </a:cubicBezTo>
                <a:cubicBezTo>
                  <a:pt x="18680" y="14350"/>
                  <a:pt x="18680" y="14334"/>
                  <a:pt x="18680" y="14318"/>
                </a:cubicBezTo>
                <a:cubicBezTo>
                  <a:pt x="18671" y="14303"/>
                  <a:pt x="18680" y="14287"/>
                  <a:pt x="18689" y="14287"/>
                </a:cubicBezTo>
                <a:cubicBezTo>
                  <a:pt x="18689" y="14272"/>
                  <a:pt x="18689" y="14272"/>
                  <a:pt x="18689" y="14272"/>
                </a:cubicBezTo>
                <a:cubicBezTo>
                  <a:pt x="18708" y="14272"/>
                  <a:pt x="18717" y="14272"/>
                  <a:pt x="18708" y="14225"/>
                </a:cubicBezTo>
                <a:cubicBezTo>
                  <a:pt x="18708" y="14225"/>
                  <a:pt x="18717" y="14210"/>
                  <a:pt x="18717" y="14194"/>
                </a:cubicBezTo>
                <a:cubicBezTo>
                  <a:pt x="18726" y="14179"/>
                  <a:pt x="18735" y="14179"/>
                  <a:pt x="18735" y="14148"/>
                </a:cubicBezTo>
                <a:cubicBezTo>
                  <a:pt x="18735" y="14148"/>
                  <a:pt x="18726" y="14132"/>
                  <a:pt x="18726" y="14132"/>
                </a:cubicBezTo>
                <a:cubicBezTo>
                  <a:pt x="18717" y="14132"/>
                  <a:pt x="18708" y="14116"/>
                  <a:pt x="18708" y="14116"/>
                </a:cubicBezTo>
                <a:cubicBezTo>
                  <a:pt x="18699" y="14116"/>
                  <a:pt x="18689" y="14116"/>
                  <a:pt x="18689" y="14101"/>
                </a:cubicBezTo>
                <a:cubicBezTo>
                  <a:pt x="18680" y="14101"/>
                  <a:pt x="18680" y="14085"/>
                  <a:pt x="18699" y="14070"/>
                </a:cubicBezTo>
                <a:cubicBezTo>
                  <a:pt x="18699" y="14070"/>
                  <a:pt x="18708" y="14070"/>
                  <a:pt x="18708" y="14070"/>
                </a:cubicBezTo>
                <a:cubicBezTo>
                  <a:pt x="18708" y="14054"/>
                  <a:pt x="18708" y="14054"/>
                  <a:pt x="18708" y="14039"/>
                </a:cubicBezTo>
                <a:cubicBezTo>
                  <a:pt x="18708" y="14039"/>
                  <a:pt x="18708" y="14039"/>
                  <a:pt x="18699" y="14039"/>
                </a:cubicBezTo>
                <a:cubicBezTo>
                  <a:pt x="18644" y="14054"/>
                  <a:pt x="18635" y="14116"/>
                  <a:pt x="18635" y="14210"/>
                </a:cubicBezTo>
                <a:cubicBezTo>
                  <a:pt x="18635" y="14225"/>
                  <a:pt x="18644" y="14241"/>
                  <a:pt x="18644" y="14256"/>
                </a:cubicBezTo>
                <a:cubicBezTo>
                  <a:pt x="18644" y="14287"/>
                  <a:pt x="18653" y="14318"/>
                  <a:pt x="18653" y="14350"/>
                </a:cubicBezTo>
                <a:cubicBezTo>
                  <a:pt x="18653" y="14350"/>
                  <a:pt x="18653" y="14350"/>
                  <a:pt x="18653" y="14350"/>
                </a:cubicBezTo>
                <a:cubicBezTo>
                  <a:pt x="18653" y="14350"/>
                  <a:pt x="18653" y="14350"/>
                  <a:pt x="18653" y="14350"/>
                </a:cubicBezTo>
                <a:cubicBezTo>
                  <a:pt x="18653" y="14350"/>
                  <a:pt x="18653" y="14350"/>
                  <a:pt x="18653" y="14350"/>
                </a:cubicBezTo>
                <a:cubicBezTo>
                  <a:pt x="18653" y="14350"/>
                  <a:pt x="18662" y="14365"/>
                  <a:pt x="18662" y="14365"/>
                </a:cubicBezTo>
                <a:cubicBezTo>
                  <a:pt x="18662" y="14365"/>
                  <a:pt x="18653" y="14350"/>
                  <a:pt x="18653" y="14350"/>
                </a:cubicBezTo>
                <a:cubicBezTo>
                  <a:pt x="18653" y="14350"/>
                  <a:pt x="18644" y="14350"/>
                  <a:pt x="18644" y="14365"/>
                </a:cubicBezTo>
                <a:cubicBezTo>
                  <a:pt x="18635" y="14365"/>
                  <a:pt x="18625" y="14381"/>
                  <a:pt x="18635" y="14396"/>
                </a:cubicBezTo>
                <a:close/>
                <a:moveTo>
                  <a:pt x="16319" y="12749"/>
                </a:moveTo>
                <a:cubicBezTo>
                  <a:pt x="16319" y="12733"/>
                  <a:pt x="16319" y="12749"/>
                  <a:pt x="16310" y="12749"/>
                </a:cubicBezTo>
                <a:cubicBezTo>
                  <a:pt x="16310" y="12765"/>
                  <a:pt x="16310" y="12780"/>
                  <a:pt x="16310" y="12780"/>
                </a:cubicBezTo>
                <a:cubicBezTo>
                  <a:pt x="16310" y="12796"/>
                  <a:pt x="16310" y="12796"/>
                  <a:pt x="16310" y="12811"/>
                </a:cubicBezTo>
                <a:cubicBezTo>
                  <a:pt x="16310" y="12811"/>
                  <a:pt x="16319" y="12827"/>
                  <a:pt x="16319" y="12827"/>
                </a:cubicBezTo>
                <a:cubicBezTo>
                  <a:pt x="16319" y="12827"/>
                  <a:pt x="16328" y="12811"/>
                  <a:pt x="16328" y="12811"/>
                </a:cubicBezTo>
                <a:cubicBezTo>
                  <a:pt x="16328" y="12796"/>
                  <a:pt x="16328" y="12780"/>
                  <a:pt x="16328" y="12749"/>
                </a:cubicBezTo>
                <a:cubicBezTo>
                  <a:pt x="16328" y="12749"/>
                  <a:pt x="16328" y="12749"/>
                  <a:pt x="16319" y="12749"/>
                </a:cubicBezTo>
                <a:close/>
                <a:moveTo>
                  <a:pt x="18882" y="15204"/>
                </a:moveTo>
                <a:cubicBezTo>
                  <a:pt x="18882" y="15204"/>
                  <a:pt x="18882" y="15220"/>
                  <a:pt x="18891" y="15220"/>
                </a:cubicBezTo>
                <a:cubicBezTo>
                  <a:pt x="18891" y="15220"/>
                  <a:pt x="18891" y="15220"/>
                  <a:pt x="18900" y="15220"/>
                </a:cubicBezTo>
                <a:cubicBezTo>
                  <a:pt x="18909" y="15204"/>
                  <a:pt x="18909" y="15204"/>
                  <a:pt x="18909" y="15173"/>
                </a:cubicBezTo>
                <a:cubicBezTo>
                  <a:pt x="18909" y="15173"/>
                  <a:pt x="18909" y="15158"/>
                  <a:pt x="18900" y="15158"/>
                </a:cubicBezTo>
                <a:cubicBezTo>
                  <a:pt x="18900" y="15158"/>
                  <a:pt x="18891" y="15158"/>
                  <a:pt x="18891" y="15158"/>
                </a:cubicBezTo>
                <a:cubicBezTo>
                  <a:pt x="18882" y="15173"/>
                  <a:pt x="18882" y="15189"/>
                  <a:pt x="18882" y="15204"/>
                </a:cubicBezTo>
                <a:close/>
                <a:moveTo>
                  <a:pt x="13811" y="3363"/>
                </a:moveTo>
                <a:cubicBezTo>
                  <a:pt x="13820" y="3363"/>
                  <a:pt x="13820" y="3363"/>
                  <a:pt x="13820" y="3348"/>
                </a:cubicBezTo>
                <a:cubicBezTo>
                  <a:pt x="13820" y="3348"/>
                  <a:pt x="13820" y="3332"/>
                  <a:pt x="13811" y="3316"/>
                </a:cubicBezTo>
                <a:cubicBezTo>
                  <a:pt x="13811" y="3316"/>
                  <a:pt x="13811" y="3301"/>
                  <a:pt x="13802" y="3301"/>
                </a:cubicBezTo>
                <a:cubicBezTo>
                  <a:pt x="13802" y="3301"/>
                  <a:pt x="13793" y="3316"/>
                  <a:pt x="13793" y="3316"/>
                </a:cubicBezTo>
                <a:cubicBezTo>
                  <a:pt x="13793" y="3332"/>
                  <a:pt x="13793" y="3348"/>
                  <a:pt x="13802" y="3363"/>
                </a:cubicBezTo>
                <a:cubicBezTo>
                  <a:pt x="13802" y="3363"/>
                  <a:pt x="13811" y="3363"/>
                  <a:pt x="13811" y="3363"/>
                </a:cubicBezTo>
                <a:close/>
                <a:moveTo>
                  <a:pt x="6178" y="4187"/>
                </a:moveTo>
                <a:cubicBezTo>
                  <a:pt x="6178" y="4187"/>
                  <a:pt x="6169" y="4171"/>
                  <a:pt x="6160" y="4171"/>
                </a:cubicBezTo>
                <a:cubicBezTo>
                  <a:pt x="6160" y="4187"/>
                  <a:pt x="6151" y="4187"/>
                  <a:pt x="6151" y="4202"/>
                </a:cubicBezTo>
                <a:cubicBezTo>
                  <a:pt x="6151" y="4218"/>
                  <a:pt x="6151" y="4218"/>
                  <a:pt x="6160" y="4233"/>
                </a:cubicBezTo>
                <a:cubicBezTo>
                  <a:pt x="6160" y="4233"/>
                  <a:pt x="6169" y="4233"/>
                  <a:pt x="6169" y="4218"/>
                </a:cubicBezTo>
                <a:cubicBezTo>
                  <a:pt x="6178" y="4218"/>
                  <a:pt x="6178" y="4202"/>
                  <a:pt x="6178" y="4187"/>
                </a:cubicBezTo>
                <a:close/>
                <a:moveTo>
                  <a:pt x="18342" y="10030"/>
                </a:moveTo>
                <a:cubicBezTo>
                  <a:pt x="18342" y="10014"/>
                  <a:pt x="18342" y="9998"/>
                  <a:pt x="18333" y="9998"/>
                </a:cubicBezTo>
                <a:cubicBezTo>
                  <a:pt x="18323" y="9998"/>
                  <a:pt x="18323" y="9998"/>
                  <a:pt x="18314" y="10014"/>
                </a:cubicBezTo>
                <a:cubicBezTo>
                  <a:pt x="18314" y="10014"/>
                  <a:pt x="18305" y="10030"/>
                  <a:pt x="18314" y="10045"/>
                </a:cubicBezTo>
                <a:cubicBezTo>
                  <a:pt x="18314" y="10045"/>
                  <a:pt x="18314" y="10045"/>
                  <a:pt x="18323" y="10045"/>
                </a:cubicBezTo>
                <a:cubicBezTo>
                  <a:pt x="18333" y="10045"/>
                  <a:pt x="18342" y="10045"/>
                  <a:pt x="18342" y="10030"/>
                </a:cubicBezTo>
                <a:close/>
                <a:moveTo>
                  <a:pt x="17591" y="17426"/>
                </a:moveTo>
                <a:cubicBezTo>
                  <a:pt x="17582" y="17426"/>
                  <a:pt x="17582" y="17411"/>
                  <a:pt x="17573" y="17411"/>
                </a:cubicBezTo>
                <a:cubicBezTo>
                  <a:pt x="17573" y="17426"/>
                  <a:pt x="17564" y="17426"/>
                  <a:pt x="17564" y="17442"/>
                </a:cubicBezTo>
                <a:cubicBezTo>
                  <a:pt x="17573" y="17457"/>
                  <a:pt x="17573" y="17473"/>
                  <a:pt x="17582" y="17489"/>
                </a:cubicBezTo>
                <a:cubicBezTo>
                  <a:pt x="17582" y="17489"/>
                  <a:pt x="17591" y="17489"/>
                  <a:pt x="17591" y="17489"/>
                </a:cubicBezTo>
                <a:cubicBezTo>
                  <a:pt x="17600" y="17457"/>
                  <a:pt x="17600" y="17442"/>
                  <a:pt x="17591" y="17426"/>
                </a:cubicBezTo>
                <a:close/>
                <a:moveTo>
                  <a:pt x="17582" y="17489"/>
                </a:moveTo>
                <a:cubicBezTo>
                  <a:pt x="17582" y="17489"/>
                  <a:pt x="17582" y="17489"/>
                  <a:pt x="17582" y="17489"/>
                </a:cubicBezTo>
                <a:cubicBezTo>
                  <a:pt x="17582" y="17489"/>
                  <a:pt x="17582" y="17489"/>
                  <a:pt x="17582" y="17489"/>
                </a:cubicBezTo>
                <a:cubicBezTo>
                  <a:pt x="17582" y="17489"/>
                  <a:pt x="17582" y="17489"/>
                  <a:pt x="17582" y="17489"/>
                </a:cubicBezTo>
                <a:cubicBezTo>
                  <a:pt x="17582" y="17489"/>
                  <a:pt x="17582" y="17489"/>
                  <a:pt x="17582" y="17489"/>
                </a:cubicBezTo>
                <a:close/>
                <a:moveTo>
                  <a:pt x="12237" y="1607"/>
                </a:moveTo>
                <a:cubicBezTo>
                  <a:pt x="12237" y="1607"/>
                  <a:pt x="12237" y="1607"/>
                  <a:pt x="12237" y="1607"/>
                </a:cubicBezTo>
                <a:cubicBezTo>
                  <a:pt x="12237" y="1607"/>
                  <a:pt x="12237" y="1607"/>
                  <a:pt x="12237" y="1607"/>
                </a:cubicBezTo>
                <a:cubicBezTo>
                  <a:pt x="12237" y="1607"/>
                  <a:pt x="12237" y="1607"/>
                  <a:pt x="12237" y="1607"/>
                </a:cubicBezTo>
                <a:cubicBezTo>
                  <a:pt x="12237" y="1607"/>
                  <a:pt x="12237" y="1607"/>
                  <a:pt x="12237" y="1607"/>
                </a:cubicBezTo>
                <a:close/>
                <a:moveTo>
                  <a:pt x="12219" y="1560"/>
                </a:moveTo>
                <a:cubicBezTo>
                  <a:pt x="12209" y="1560"/>
                  <a:pt x="12200" y="1560"/>
                  <a:pt x="12200" y="1576"/>
                </a:cubicBezTo>
                <a:cubicBezTo>
                  <a:pt x="12200" y="1576"/>
                  <a:pt x="12209" y="1607"/>
                  <a:pt x="12209" y="1607"/>
                </a:cubicBezTo>
                <a:cubicBezTo>
                  <a:pt x="12219" y="1607"/>
                  <a:pt x="12228" y="1607"/>
                  <a:pt x="12237" y="1607"/>
                </a:cubicBezTo>
                <a:cubicBezTo>
                  <a:pt x="12237" y="1592"/>
                  <a:pt x="12228" y="1576"/>
                  <a:pt x="12228" y="1560"/>
                </a:cubicBezTo>
                <a:cubicBezTo>
                  <a:pt x="12228" y="1560"/>
                  <a:pt x="12219" y="1560"/>
                  <a:pt x="12219" y="1560"/>
                </a:cubicBezTo>
                <a:close/>
                <a:moveTo>
                  <a:pt x="18131" y="12873"/>
                </a:moveTo>
                <a:cubicBezTo>
                  <a:pt x="18122" y="12858"/>
                  <a:pt x="18122" y="12858"/>
                  <a:pt x="18113" y="12842"/>
                </a:cubicBezTo>
                <a:cubicBezTo>
                  <a:pt x="18104" y="12842"/>
                  <a:pt x="18095" y="12858"/>
                  <a:pt x="18095" y="12873"/>
                </a:cubicBezTo>
                <a:cubicBezTo>
                  <a:pt x="18095" y="12873"/>
                  <a:pt x="18104" y="12889"/>
                  <a:pt x="18104" y="12889"/>
                </a:cubicBezTo>
                <a:cubicBezTo>
                  <a:pt x="18113" y="12904"/>
                  <a:pt x="18122" y="12889"/>
                  <a:pt x="18131" y="12873"/>
                </a:cubicBezTo>
                <a:close/>
                <a:moveTo>
                  <a:pt x="18543" y="15220"/>
                </a:moveTo>
                <a:cubicBezTo>
                  <a:pt x="18552" y="15220"/>
                  <a:pt x="18552" y="15220"/>
                  <a:pt x="18561" y="15220"/>
                </a:cubicBezTo>
                <a:cubicBezTo>
                  <a:pt x="18561" y="15220"/>
                  <a:pt x="18571" y="15220"/>
                  <a:pt x="18571" y="15204"/>
                </a:cubicBezTo>
                <a:cubicBezTo>
                  <a:pt x="18571" y="15204"/>
                  <a:pt x="18561" y="15189"/>
                  <a:pt x="18561" y="15189"/>
                </a:cubicBezTo>
                <a:cubicBezTo>
                  <a:pt x="18561" y="15189"/>
                  <a:pt x="18552" y="15189"/>
                  <a:pt x="18552" y="15189"/>
                </a:cubicBezTo>
                <a:cubicBezTo>
                  <a:pt x="18552" y="15189"/>
                  <a:pt x="18543" y="15189"/>
                  <a:pt x="18543" y="15189"/>
                </a:cubicBezTo>
                <a:cubicBezTo>
                  <a:pt x="18534" y="15189"/>
                  <a:pt x="18525" y="15189"/>
                  <a:pt x="18525" y="15204"/>
                </a:cubicBezTo>
                <a:cubicBezTo>
                  <a:pt x="18525" y="15220"/>
                  <a:pt x="18534" y="15220"/>
                  <a:pt x="18543" y="15220"/>
                </a:cubicBezTo>
                <a:close/>
                <a:moveTo>
                  <a:pt x="9418" y="1219"/>
                </a:moveTo>
                <a:cubicBezTo>
                  <a:pt x="9418" y="1219"/>
                  <a:pt x="9418" y="1203"/>
                  <a:pt x="9427" y="1188"/>
                </a:cubicBezTo>
                <a:cubicBezTo>
                  <a:pt x="9427" y="1188"/>
                  <a:pt x="9418" y="1172"/>
                  <a:pt x="9418" y="1172"/>
                </a:cubicBezTo>
                <a:cubicBezTo>
                  <a:pt x="9418" y="1156"/>
                  <a:pt x="9400" y="1172"/>
                  <a:pt x="9400" y="1188"/>
                </a:cubicBezTo>
                <a:cubicBezTo>
                  <a:pt x="9400" y="1203"/>
                  <a:pt x="9409" y="1219"/>
                  <a:pt x="9418" y="1219"/>
                </a:cubicBezTo>
                <a:close/>
                <a:moveTo>
                  <a:pt x="13033" y="15608"/>
                </a:moveTo>
                <a:cubicBezTo>
                  <a:pt x="13042" y="15593"/>
                  <a:pt x="13033" y="15577"/>
                  <a:pt x="13033" y="15577"/>
                </a:cubicBezTo>
                <a:cubicBezTo>
                  <a:pt x="13024" y="15562"/>
                  <a:pt x="13015" y="15577"/>
                  <a:pt x="13015" y="15593"/>
                </a:cubicBezTo>
                <a:cubicBezTo>
                  <a:pt x="13015" y="15608"/>
                  <a:pt x="13015" y="15608"/>
                  <a:pt x="13024" y="15608"/>
                </a:cubicBezTo>
                <a:cubicBezTo>
                  <a:pt x="13024" y="15624"/>
                  <a:pt x="13033" y="15624"/>
                  <a:pt x="13033" y="15608"/>
                </a:cubicBezTo>
                <a:close/>
                <a:moveTo>
                  <a:pt x="9381" y="2120"/>
                </a:moveTo>
                <a:cubicBezTo>
                  <a:pt x="9372" y="2135"/>
                  <a:pt x="9372" y="2135"/>
                  <a:pt x="9372" y="2151"/>
                </a:cubicBezTo>
                <a:cubicBezTo>
                  <a:pt x="9372" y="2167"/>
                  <a:pt x="9372" y="2167"/>
                  <a:pt x="9372" y="2167"/>
                </a:cubicBezTo>
                <a:cubicBezTo>
                  <a:pt x="9381" y="2167"/>
                  <a:pt x="9391" y="2167"/>
                  <a:pt x="9391" y="2167"/>
                </a:cubicBezTo>
                <a:cubicBezTo>
                  <a:pt x="9391" y="2151"/>
                  <a:pt x="9391" y="2151"/>
                  <a:pt x="9400" y="2135"/>
                </a:cubicBezTo>
                <a:cubicBezTo>
                  <a:pt x="9391" y="2120"/>
                  <a:pt x="9391" y="2120"/>
                  <a:pt x="9381" y="2120"/>
                </a:cubicBezTo>
                <a:close/>
                <a:moveTo>
                  <a:pt x="11477" y="9734"/>
                </a:moveTo>
                <a:cubicBezTo>
                  <a:pt x="11468" y="9734"/>
                  <a:pt x="11468" y="9734"/>
                  <a:pt x="11468" y="9734"/>
                </a:cubicBezTo>
                <a:cubicBezTo>
                  <a:pt x="11459" y="9734"/>
                  <a:pt x="11459" y="9719"/>
                  <a:pt x="11450" y="9734"/>
                </a:cubicBezTo>
                <a:cubicBezTo>
                  <a:pt x="11450" y="9734"/>
                  <a:pt x="11450" y="9750"/>
                  <a:pt x="11450" y="9750"/>
                </a:cubicBezTo>
                <a:cubicBezTo>
                  <a:pt x="11450" y="9765"/>
                  <a:pt x="11450" y="9765"/>
                  <a:pt x="11459" y="9781"/>
                </a:cubicBezTo>
                <a:cubicBezTo>
                  <a:pt x="11468" y="9781"/>
                  <a:pt x="11477" y="9781"/>
                  <a:pt x="11486" y="9781"/>
                </a:cubicBezTo>
                <a:cubicBezTo>
                  <a:pt x="11486" y="9765"/>
                  <a:pt x="11486" y="9765"/>
                  <a:pt x="11486" y="9750"/>
                </a:cubicBezTo>
                <a:cubicBezTo>
                  <a:pt x="11477" y="9750"/>
                  <a:pt x="11477" y="9750"/>
                  <a:pt x="11477" y="9734"/>
                </a:cubicBezTo>
                <a:close/>
                <a:moveTo>
                  <a:pt x="11486" y="9781"/>
                </a:moveTo>
                <a:cubicBezTo>
                  <a:pt x="11486" y="9781"/>
                  <a:pt x="11486" y="9781"/>
                  <a:pt x="11486" y="9781"/>
                </a:cubicBezTo>
                <a:cubicBezTo>
                  <a:pt x="11486" y="9781"/>
                  <a:pt x="11486" y="9781"/>
                  <a:pt x="11486" y="9781"/>
                </a:cubicBezTo>
                <a:cubicBezTo>
                  <a:pt x="11486" y="9781"/>
                  <a:pt x="11486" y="9781"/>
                  <a:pt x="11486" y="9781"/>
                </a:cubicBezTo>
                <a:cubicBezTo>
                  <a:pt x="11486" y="9781"/>
                  <a:pt x="11486" y="9781"/>
                  <a:pt x="11486" y="9781"/>
                </a:cubicBezTo>
                <a:close/>
                <a:moveTo>
                  <a:pt x="19321" y="19711"/>
                </a:moveTo>
                <a:cubicBezTo>
                  <a:pt x="19330" y="19695"/>
                  <a:pt x="19330" y="19695"/>
                  <a:pt x="19330" y="19680"/>
                </a:cubicBezTo>
                <a:cubicBezTo>
                  <a:pt x="19330" y="19680"/>
                  <a:pt x="19330" y="19664"/>
                  <a:pt x="19330" y="19664"/>
                </a:cubicBezTo>
                <a:cubicBezTo>
                  <a:pt x="19330" y="19664"/>
                  <a:pt x="19321" y="19649"/>
                  <a:pt x="19321" y="19649"/>
                </a:cubicBezTo>
                <a:cubicBezTo>
                  <a:pt x="19321" y="19649"/>
                  <a:pt x="19312" y="19649"/>
                  <a:pt x="19312" y="19664"/>
                </a:cubicBezTo>
                <a:cubicBezTo>
                  <a:pt x="19303" y="19664"/>
                  <a:pt x="19303" y="19680"/>
                  <a:pt x="19303" y="19695"/>
                </a:cubicBezTo>
                <a:cubicBezTo>
                  <a:pt x="19303" y="19695"/>
                  <a:pt x="19312" y="19711"/>
                  <a:pt x="19312" y="19711"/>
                </a:cubicBezTo>
                <a:cubicBezTo>
                  <a:pt x="19321" y="19711"/>
                  <a:pt x="19321" y="19711"/>
                  <a:pt x="19321" y="19711"/>
                </a:cubicBezTo>
                <a:close/>
                <a:moveTo>
                  <a:pt x="18662" y="14520"/>
                </a:moveTo>
                <a:cubicBezTo>
                  <a:pt x="18671" y="14505"/>
                  <a:pt x="18671" y="14505"/>
                  <a:pt x="18680" y="14505"/>
                </a:cubicBezTo>
                <a:cubicBezTo>
                  <a:pt x="18671" y="14489"/>
                  <a:pt x="18671" y="14489"/>
                  <a:pt x="18671" y="14489"/>
                </a:cubicBezTo>
                <a:cubicBezTo>
                  <a:pt x="18671" y="14474"/>
                  <a:pt x="18662" y="14474"/>
                  <a:pt x="18653" y="14474"/>
                </a:cubicBezTo>
                <a:cubicBezTo>
                  <a:pt x="18644" y="14474"/>
                  <a:pt x="18644" y="14489"/>
                  <a:pt x="18644" y="14505"/>
                </a:cubicBezTo>
                <a:cubicBezTo>
                  <a:pt x="18653" y="14520"/>
                  <a:pt x="18653" y="14520"/>
                  <a:pt x="18662" y="14520"/>
                </a:cubicBezTo>
                <a:close/>
                <a:moveTo>
                  <a:pt x="5620" y="19897"/>
                </a:moveTo>
                <a:cubicBezTo>
                  <a:pt x="5620" y="19897"/>
                  <a:pt x="5620" y="19882"/>
                  <a:pt x="5620" y="19882"/>
                </a:cubicBezTo>
                <a:cubicBezTo>
                  <a:pt x="5620" y="19866"/>
                  <a:pt x="5620" y="19851"/>
                  <a:pt x="5611" y="19835"/>
                </a:cubicBezTo>
                <a:cubicBezTo>
                  <a:pt x="5601" y="19851"/>
                  <a:pt x="5601" y="19851"/>
                  <a:pt x="5592" y="19851"/>
                </a:cubicBezTo>
                <a:cubicBezTo>
                  <a:pt x="5592" y="19866"/>
                  <a:pt x="5592" y="19882"/>
                  <a:pt x="5611" y="19897"/>
                </a:cubicBezTo>
                <a:cubicBezTo>
                  <a:pt x="5611" y="19897"/>
                  <a:pt x="5611" y="19897"/>
                  <a:pt x="5620" y="19897"/>
                </a:cubicBezTo>
                <a:close/>
                <a:moveTo>
                  <a:pt x="19202" y="15966"/>
                </a:moveTo>
                <a:cubicBezTo>
                  <a:pt x="19202" y="15966"/>
                  <a:pt x="19211" y="15981"/>
                  <a:pt x="19211" y="15981"/>
                </a:cubicBezTo>
                <a:cubicBezTo>
                  <a:pt x="19220" y="15981"/>
                  <a:pt x="19220" y="15981"/>
                  <a:pt x="19229" y="15966"/>
                </a:cubicBezTo>
                <a:cubicBezTo>
                  <a:pt x="19229" y="15966"/>
                  <a:pt x="19220" y="15950"/>
                  <a:pt x="19220" y="15950"/>
                </a:cubicBezTo>
                <a:cubicBezTo>
                  <a:pt x="19220" y="15935"/>
                  <a:pt x="19211" y="15935"/>
                  <a:pt x="19211" y="15935"/>
                </a:cubicBezTo>
                <a:cubicBezTo>
                  <a:pt x="19202" y="15935"/>
                  <a:pt x="19193" y="15950"/>
                  <a:pt x="19202" y="15966"/>
                </a:cubicBezTo>
                <a:close/>
                <a:moveTo>
                  <a:pt x="8320" y="768"/>
                </a:moveTo>
                <a:cubicBezTo>
                  <a:pt x="8320" y="768"/>
                  <a:pt x="8320" y="768"/>
                  <a:pt x="8320" y="752"/>
                </a:cubicBezTo>
                <a:cubicBezTo>
                  <a:pt x="8329" y="737"/>
                  <a:pt x="8320" y="721"/>
                  <a:pt x="8311" y="721"/>
                </a:cubicBezTo>
                <a:cubicBezTo>
                  <a:pt x="8311" y="721"/>
                  <a:pt x="8301" y="721"/>
                  <a:pt x="8301" y="721"/>
                </a:cubicBezTo>
                <a:cubicBezTo>
                  <a:pt x="8301" y="737"/>
                  <a:pt x="8301" y="752"/>
                  <a:pt x="8301" y="752"/>
                </a:cubicBezTo>
                <a:cubicBezTo>
                  <a:pt x="8311" y="768"/>
                  <a:pt x="8311" y="768"/>
                  <a:pt x="8320" y="768"/>
                </a:cubicBezTo>
                <a:close/>
                <a:moveTo>
                  <a:pt x="21252" y="16276"/>
                </a:moveTo>
                <a:cubicBezTo>
                  <a:pt x="21243" y="16276"/>
                  <a:pt x="21243" y="16261"/>
                  <a:pt x="21234" y="16245"/>
                </a:cubicBezTo>
                <a:cubicBezTo>
                  <a:pt x="21234" y="16245"/>
                  <a:pt x="21234" y="16245"/>
                  <a:pt x="21234" y="16245"/>
                </a:cubicBezTo>
                <a:cubicBezTo>
                  <a:pt x="21234" y="16245"/>
                  <a:pt x="21225" y="16245"/>
                  <a:pt x="21225" y="16245"/>
                </a:cubicBezTo>
                <a:cubicBezTo>
                  <a:pt x="21225" y="16276"/>
                  <a:pt x="21225" y="16308"/>
                  <a:pt x="21234" y="16308"/>
                </a:cubicBezTo>
                <a:cubicBezTo>
                  <a:pt x="21243" y="16308"/>
                  <a:pt x="21243" y="16308"/>
                  <a:pt x="21252" y="16292"/>
                </a:cubicBezTo>
                <a:cubicBezTo>
                  <a:pt x="21252" y="16292"/>
                  <a:pt x="21252" y="16292"/>
                  <a:pt x="21252" y="16276"/>
                </a:cubicBezTo>
                <a:close/>
                <a:moveTo>
                  <a:pt x="12814" y="4031"/>
                </a:moveTo>
                <a:cubicBezTo>
                  <a:pt x="12814" y="4031"/>
                  <a:pt x="12804" y="4031"/>
                  <a:pt x="12804" y="4047"/>
                </a:cubicBezTo>
                <a:cubicBezTo>
                  <a:pt x="12804" y="4047"/>
                  <a:pt x="12804" y="4047"/>
                  <a:pt x="12804" y="4062"/>
                </a:cubicBezTo>
                <a:cubicBezTo>
                  <a:pt x="12814" y="4062"/>
                  <a:pt x="12823" y="4078"/>
                  <a:pt x="12832" y="4093"/>
                </a:cubicBezTo>
                <a:cubicBezTo>
                  <a:pt x="12832" y="4093"/>
                  <a:pt x="12841" y="4093"/>
                  <a:pt x="12841" y="4093"/>
                </a:cubicBezTo>
                <a:cubicBezTo>
                  <a:pt x="12850" y="4093"/>
                  <a:pt x="12850" y="4062"/>
                  <a:pt x="12841" y="4062"/>
                </a:cubicBezTo>
                <a:cubicBezTo>
                  <a:pt x="12832" y="4047"/>
                  <a:pt x="12832" y="4031"/>
                  <a:pt x="12814" y="4031"/>
                </a:cubicBezTo>
                <a:close/>
                <a:moveTo>
                  <a:pt x="17372" y="13821"/>
                </a:moveTo>
                <a:cubicBezTo>
                  <a:pt x="17372" y="13806"/>
                  <a:pt x="17362" y="13806"/>
                  <a:pt x="17362" y="13806"/>
                </a:cubicBezTo>
                <a:cubicBezTo>
                  <a:pt x="17353" y="13806"/>
                  <a:pt x="17344" y="13821"/>
                  <a:pt x="17353" y="13837"/>
                </a:cubicBezTo>
                <a:cubicBezTo>
                  <a:pt x="17353" y="13837"/>
                  <a:pt x="17362" y="13837"/>
                  <a:pt x="17362" y="13852"/>
                </a:cubicBezTo>
                <a:cubicBezTo>
                  <a:pt x="17372" y="13852"/>
                  <a:pt x="17381" y="13837"/>
                  <a:pt x="17372" y="13821"/>
                </a:cubicBezTo>
                <a:close/>
                <a:moveTo>
                  <a:pt x="18387" y="12656"/>
                </a:moveTo>
                <a:cubicBezTo>
                  <a:pt x="18387" y="12656"/>
                  <a:pt x="18387" y="12687"/>
                  <a:pt x="18397" y="12687"/>
                </a:cubicBezTo>
                <a:cubicBezTo>
                  <a:pt x="18397" y="12687"/>
                  <a:pt x="18406" y="12671"/>
                  <a:pt x="18406" y="12671"/>
                </a:cubicBezTo>
                <a:cubicBezTo>
                  <a:pt x="18406" y="12656"/>
                  <a:pt x="18406" y="12656"/>
                  <a:pt x="18397" y="12656"/>
                </a:cubicBezTo>
                <a:cubicBezTo>
                  <a:pt x="18397" y="12640"/>
                  <a:pt x="18387" y="12656"/>
                  <a:pt x="18387" y="12656"/>
                </a:cubicBezTo>
                <a:close/>
                <a:moveTo>
                  <a:pt x="6215" y="12687"/>
                </a:moveTo>
                <a:cubicBezTo>
                  <a:pt x="6215" y="12687"/>
                  <a:pt x="6205" y="12671"/>
                  <a:pt x="6205" y="12687"/>
                </a:cubicBezTo>
                <a:cubicBezTo>
                  <a:pt x="6205" y="12687"/>
                  <a:pt x="6196" y="12687"/>
                  <a:pt x="6196" y="12687"/>
                </a:cubicBezTo>
                <a:cubicBezTo>
                  <a:pt x="6196" y="12702"/>
                  <a:pt x="6196" y="12702"/>
                  <a:pt x="6205" y="12702"/>
                </a:cubicBezTo>
                <a:cubicBezTo>
                  <a:pt x="6205" y="12702"/>
                  <a:pt x="6215" y="12702"/>
                  <a:pt x="6215" y="12687"/>
                </a:cubicBezTo>
                <a:close/>
                <a:moveTo>
                  <a:pt x="20575" y="15095"/>
                </a:moveTo>
                <a:cubicBezTo>
                  <a:pt x="20575" y="15095"/>
                  <a:pt x="20575" y="15080"/>
                  <a:pt x="20575" y="15080"/>
                </a:cubicBezTo>
                <a:cubicBezTo>
                  <a:pt x="20575" y="15080"/>
                  <a:pt x="20575" y="15080"/>
                  <a:pt x="20575" y="15080"/>
                </a:cubicBezTo>
                <a:cubicBezTo>
                  <a:pt x="20575" y="15080"/>
                  <a:pt x="20575" y="15095"/>
                  <a:pt x="20575" y="15095"/>
                </a:cubicBezTo>
                <a:cubicBezTo>
                  <a:pt x="20575" y="15095"/>
                  <a:pt x="20575" y="15095"/>
                  <a:pt x="20575" y="15095"/>
                </a:cubicBezTo>
                <a:close/>
                <a:moveTo>
                  <a:pt x="20612" y="15142"/>
                </a:moveTo>
                <a:cubicBezTo>
                  <a:pt x="20612" y="15142"/>
                  <a:pt x="20621" y="15127"/>
                  <a:pt x="20621" y="15127"/>
                </a:cubicBezTo>
                <a:cubicBezTo>
                  <a:pt x="20621" y="15127"/>
                  <a:pt x="20621" y="15127"/>
                  <a:pt x="20621" y="15111"/>
                </a:cubicBezTo>
                <a:cubicBezTo>
                  <a:pt x="20612" y="15095"/>
                  <a:pt x="20593" y="15080"/>
                  <a:pt x="20575" y="15095"/>
                </a:cubicBezTo>
                <a:cubicBezTo>
                  <a:pt x="20584" y="15127"/>
                  <a:pt x="20593" y="15142"/>
                  <a:pt x="20612" y="15142"/>
                </a:cubicBezTo>
                <a:close/>
                <a:moveTo>
                  <a:pt x="5729" y="2120"/>
                </a:moveTo>
                <a:cubicBezTo>
                  <a:pt x="5720" y="2120"/>
                  <a:pt x="5711" y="2135"/>
                  <a:pt x="5720" y="2151"/>
                </a:cubicBezTo>
                <a:cubicBezTo>
                  <a:pt x="5720" y="2167"/>
                  <a:pt x="5720" y="2167"/>
                  <a:pt x="5720" y="2167"/>
                </a:cubicBezTo>
                <a:cubicBezTo>
                  <a:pt x="5729" y="2167"/>
                  <a:pt x="5748" y="2151"/>
                  <a:pt x="5739" y="2135"/>
                </a:cubicBezTo>
                <a:cubicBezTo>
                  <a:pt x="5739" y="2120"/>
                  <a:pt x="5739" y="2120"/>
                  <a:pt x="5729" y="2120"/>
                </a:cubicBezTo>
                <a:close/>
                <a:moveTo>
                  <a:pt x="18607" y="10760"/>
                </a:moveTo>
                <a:cubicBezTo>
                  <a:pt x="18607" y="10744"/>
                  <a:pt x="18607" y="10744"/>
                  <a:pt x="18607" y="10744"/>
                </a:cubicBezTo>
                <a:cubicBezTo>
                  <a:pt x="18598" y="10744"/>
                  <a:pt x="18598" y="10744"/>
                  <a:pt x="18589" y="10744"/>
                </a:cubicBezTo>
                <a:cubicBezTo>
                  <a:pt x="18580" y="10760"/>
                  <a:pt x="18580" y="10775"/>
                  <a:pt x="18589" y="10775"/>
                </a:cubicBezTo>
                <a:cubicBezTo>
                  <a:pt x="18598" y="10775"/>
                  <a:pt x="18598" y="10775"/>
                  <a:pt x="18607" y="10760"/>
                </a:cubicBezTo>
                <a:cubicBezTo>
                  <a:pt x="18607" y="10760"/>
                  <a:pt x="18607" y="10760"/>
                  <a:pt x="18607" y="10760"/>
                </a:cubicBezTo>
                <a:close/>
                <a:moveTo>
                  <a:pt x="5665" y="3845"/>
                </a:moveTo>
                <a:cubicBezTo>
                  <a:pt x="5665" y="3845"/>
                  <a:pt x="5675" y="3860"/>
                  <a:pt x="5684" y="3876"/>
                </a:cubicBezTo>
                <a:cubicBezTo>
                  <a:pt x="5693" y="3876"/>
                  <a:pt x="5702" y="3860"/>
                  <a:pt x="5711" y="3845"/>
                </a:cubicBezTo>
                <a:cubicBezTo>
                  <a:pt x="5702" y="3845"/>
                  <a:pt x="5693" y="3829"/>
                  <a:pt x="5684" y="3829"/>
                </a:cubicBezTo>
                <a:cubicBezTo>
                  <a:pt x="5675" y="3829"/>
                  <a:pt x="5675" y="3845"/>
                  <a:pt x="5665" y="3845"/>
                </a:cubicBezTo>
                <a:close/>
                <a:moveTo>
                  <a:pt x="5711" y="3845"/>
                </a:moveTo>
                <a:cubicBezTo>
                  <a:pt x="5711" y="3845"/>
                  <a:pt x="5711" y="3845"/>
                  <a:pt x="5711" y="3845"/>
                </a:cubicBezTo>
                <a:cubicBezTo>
                  <a:pt x="5711" y="3845"/>
                  <a:pt x="5711" y="3845"/>
                  <a:pt x="5711" y="3845"/>
                </a:cubicBezTo>
                <a:cubicBezTo>
                  <a:pt x="5711" y="3845"/>
                  <a:pt x="5711" y="3845"/>
                  <a:pt x="5711" y="3845"/>
                </a:cubicBezTo>
                <a:cubicBezTo>
                  <a:pt x="5711" y="3845"/>
                  <a:pt x="5711" y="3845"/>
                  <a:pt x="5711" y="3845"/>
                </a:cubicBezTo>
                <a:close/>
                <a:moveTo>
                  <a:pt x="6928" y="2104"/>
                </a:moveTo>
                <a:cubicBezTo>
                  <a:pt x="6928" y="2089"/>
                  <a:pt x="6919" y="2089"/>
                  <a:pt x="6910" y="2104"/>
                </a:cubicBezTo>
                <a:cubicBezTo>
                  <a:pt x="6910" y="2104"/>
                  <a:pt x="6901" y="2104"/>
                  <a:pt x="6901" y="2104"/>
                </a:cubicBezTo>
                <a:cubicBezTo>
                  <a:pt x="6901" y="2104"/>
                  <a:pt x="6901" y="2120"/>
                  <a:pt x="6901" y="2120"/>
                </a:cubicBezTo>
                <a:cubicBezTo>
                  <a:pt x="6910" y="2135"/>
                  <a:pt x="6910" y="2135"/>
                  <a:pt x="6919" y="2135"/>
                </a:cubicBezTo>
                <a:cubicBezTo>
                  <a:pt x="6928" y="2135"/>
                  <a:pt x="6928" y="2120"/>
                  <a:pt x="6928" y="2120"/>
                </a:cubicBezTo>
                <a:cubicBezTo>
                  <a:pt x="6928" y="2120"/>
                  <a:pt x="6928" y="2104"/>
                  <a:pt x="6928" y="2104"/>
                </a:cubicBezTo>
                <a:close/>
                <a:moveTo>
                  <a:pt x="19202" y="14505"/>
                </a:moveTo>
                <a:cubicBezTo>
                  <a:pt x="19211" y="14520"/>
                  <a:pt x="19211" y="14520"/>
                  <a:pt x="19211" y="14520"/>
                </a:cubicBezTo>
                <a:cubicBezTo>
                  <a:pt x="19220" y="14520"/>
                  <a:pt x="19229" y="14520"/>
                  <a:pt x="19229" y="14505"/>
                </a:cubicBezTo>
                <a:cubicBezTo>
                  <a:pt x="19229" y="14505"/>
                  <a:pt x="19220" y="14489"/>
                  <a:pt x="19220" y="14489"/>
                </a:cubicBezTo>
                <a:cubicBezTo>
                  <a:pt x="19211" y="14489"/>
                  <a:pt x="19211" y="14489"/>
                  <a:pt x="19202" y="14489"/>
                </a:cubicBezTo>
                <a:cubicBezTo>
                  <a:pt x="19202" y="14489"/>
                  <a:pt x="19202" y="14505"/>
                  <a:pt x="19202" y="14505"/>
                </a:cubicBezTo>
                <a:cubicBezTo>
                  <a:pt x="19202" y="14505"/>
                  <a:pt x="19202" y="14505"/>
                  <a:pt x="19202" y="14505"/>
                </a:cubicBezTo>
                <a:close/>
                <a:moveTo>
                  <a:pt x="11752" y="9517"/>
                </a:moveTo>
                <a:cubicBezTo>
                  <a:pt x="11752" y="9501"/>
                  <a:pt x="11752" y="9501"/>
                  <a:pt x="11743" y="9486"/>
                </a:cubicBezTo>
                <a:cubicBezTo>
                  <a:pt x="11743" y="9486"/>
                  <a:pt x="11743" y="9486"/>
                  <a:pt x="11734" y="9501"/>
                </a:cubicBezTo>
                <a:cubicBezTo>
                  <a:pt x="11734" y="9501"/>
                  <a:pt x="11734" y="9501"/>
                  <a:pt x="11734" y="9517"/>
                </a:cubicBezTo>
                <a:cubicBezTo>
                  <a:pt x="11743" y="9517"/>
                  <a:pt x="11743" y="9517"/>
                  <a:pt x="11752" y="9517"/>
                </a:cubicBezTo>
                <a:close/>
                <a:moveTo>
                  <a:pt x="14168" y="1856"/>
                </a:moveTo>
                <a:cubicBezTo>
                  <a:pt x="14177" y="1856"/>
                  <a:pt x="14168" y="1840"/>
                  <a:pt x="14159" y="1840"/>
                </a:cubicBezTo>
                <a:cubicBezTo>
                  <a:pt x="14159" y="1825"/>
                  <a:pt x="14150" y="1825"/>
                  <a:pt x="14150" y="1840"/>
                </a:cubicBezTo>
                <a:cubicBezTo>
                  <a:pt x="14150" y="1856"/>
                  <a:pt x="14150" y="1871"/>
                  <a:pt x="14159" y="1871"/>
                </a:cubicBezTo>
                <a:cubicBezTo>
                  <a:pt x="14159" y="1871"/>
                  <a:pt x="14168" y="1871"/>
                  <a:pt x="14168" y="1856"/>
                </a:cubicBezTo>
                <a:close/>
                <a:moveTo>
                  <a:pt x="20630" y="15266"/>
                </a:moveTo>
                <a:cubicBezTo>
                  <a:pt x="20630" y="15282"/>
                  <a:pt x="20639" y="15266"/>
                  <a:pt x="20639" y="15266"/>
                </a:cubicBezTo>
                <a:cubicBezTo>
                  <a:pt x="20648" y="15266"/>
                  <a:pt x="20648" y="15251"/>
                  <a:pt x="20648" y="15251"/>
                </a:cubicBezTo>
                <a:cubicBezTo>
                  <a:pt x="20639" y="15220"/>
                  <a:pt x="20621" y="15220"/>
                  <a:pt x="20612" y="15220"/>
                </a:cubicBezTo>
                <a:cubicBezTo>
                  <a:pt x="20612" y="15251"/>
                  <a:pt x="20621" y="15266"/>
                  <a:pt x="20630" y="15266"/>
                </a:cubicBezTo>
                <a:close/>
                <a:moveTo>
                  <a:pt x="2279" y="6347"/>
                </a:moveTo>
                <a:cubicBezTo>
                  <a:pt x="2279" y="6331"/>
                  <a:pt x="2279" y="6316"/>
                  <a:pt x="2270" y="6316"/>
                </a:cubicBezTo>
                <a:cubicBezTo>
                  <a:pt x="2261" y="6316"/>
                  <a:pt x="2261" y="6331"/>
                  <a:pt x="2270" y="6347"/>
                </a:cubicBezTo>
                <a:cubicBezTo>
                  <a:pt x="2270" y="6362"/>
                  <a:pt x="2270" y="6362"/>
                  <a:pt x="2279" y="6362"/>
                </a:cubicBezTo>
                <a:cubicBezTo>
                  <a:pt x="2279" y="6362"/>
                  <a:pt x="2279" y="6347"/>
                  <a:pt x="2279" y="6347"/>
                </a:cubicBezTo>
                <a:close/>
                <a:moveTo>
                  <a:pt x="16648" y="1669"/>
                </a:moveTo>
                <a:cubicBezTo>
                  <a:pt x="16658" y="1700"/>
                  <a:pt x="16667" y="1700"/>
                  <a:pt x="16685" y="1700"/>
                </a:cubicBezTo>
                <a:cubicBezTo>
                  <a:pt x="16685" y="1700"/>
                  <a:pt x="16685" y="1685"/>
                  <a:pt x="16685" y="1685"/>
                </a:cubicBezTo>
                <a:cubicBezTo>
                  <a:pt x="16685" y="1685"/>
                  <a:pt x="16685" y="1669"/>
                  <a:pt x="16685" y="1669"/>
                </a:cubicBezTo>
                <a:cubicBezTo>
                  <a:pt x="16676" y="1654"/>
                  <a:pt x="16667" y="1654"/>
                  <a:pt x="16648" y="1669"/>
                </a:cubicBezTo>
                <a:close/>
                <a:moveTo>
                  <a:pt x="19211" y="14427"/>
                </a:moveTo>
                <a:cubicBezTo>
                  <a:pt x="19220" y="14427"/>
                  <a:pt x="19220" y="14427"/>
                  <a:pt x="19220" y="14412"/>
                </a:cubicBezTo>
                <a:cubicBezTo>
                  <a:pt x="19220" y="14396"/>
                  <a:pt x="19211" y="14381"/>
                  <a:pt x="19202" y="14381"/>
                </a:cubicBezTo>
                <a:cubicBezTo>
                  <a:pt x="19193" y="14396"/>
                  <a:pt x="19193" y="14396"/>
                  <a:pt x="19193" y="14396"/>
                </a:cubicBezTo>
                <a:cubicBezTo>
                  <a:pt x="19193" y="14412"/>
                  <a:pt x="19202" y="14412"/>
                  <a:pt x="19202" y="14427"/>
                </a:cubicBezTo>
                <a:cubicBezTo>
                  <a:pt x="19202" y="14427"/>
                  <a:pt x="19211" y="14427"/>
                  <a:pt x="19211" y="14427"/>
                </a:cubicBezTo>
                <a:close/>
                <a:moveTo>
                  <a:pt x="6480" y="2400"/>
                </a:moveTo>
                <a:cubicBezTo>
                  <a:pt x="6480" y="2400"/>
                  <a:pt x="6480" y="2400"/>
                  <a:pt x="6480" y="2400"/>
                </a:cubicBezTo>
                <a:cubicBezTo>
                  <a:pt x="6480" y="2400"/>
                  <a:pt x="6480" y="2400"/>
                  <a:pt x="6480" y="2400"/>
                </a:cubicBezTo>
                <a:cubicBezTo>
                  <a:pt x="6480" y="2400"/>
                  <a:pt x="6480" y="2400"/>
                  <a:pt x="6480" y="2400"/>
                </a:cubicBezTo>
                <a:cubicBezTo>
                  <a:pt x="6480" y="2400"/>
                  <a:pt x="6480" y="2400"/>
                  <a:pt x="6480" y="2400"/>
                </a:cubicBezTo>
                <a:close/>
                <a:moveTo>
                  <a:pt x="6462" y="2446"/>
                </a:moveTo>
                <a:cubicBezTo>
                  <a:pt x="6471" y="2446"/>
                  <a:pt x="6471" y="2446"/>
                  <a:pt x="6480" y="2431"/>
                </a:cubicBezTo>
                <a:cubicBezTo>
                  <a:pt x="6480" y="2431"/>
                  <a:pt x="6480" y="2415"/>
                  <a:pt x="6480" y="2400"/>
                </a:cubicBezTo>
                <a:cubicBezTo>
                  <a:pt x="6471" y="2400"/>
                  <a:pt x="6462" y="2400"/>
                  <a:pt x="6462" y="2415"/>
                </a:cubicBezTo>
                <a:cubicBezTo>
                  <a:pt x="6453" y="2415"/>
                  <a:pt x="6453" y="2446"/>
                  <a:pt x="6462" y="2446"/>
                </a:cubicBezTo>
                <a:close/>
                <a:moveTo>
                  <a:pt x="19953" y="14536"/>
                </a:moveTo>
                <a:cubicBezTo>
                  <a:pt x="19953" y="14536"/>
                  <a:pt x="19953" y="14536"/>
                  <a:pt x="19953" y="14520"/>
                </a:cubicBezTo>
                <a:cubicBezTo>
                  <a:pt x="19953" y="14520"/>
                  <a:pt x="19943" y="14520"/>
                  <a:pt x="19934" y="14520"/>
                </a:cubicBezTo>
                <a:cubicBezTo>
                  <a:pt x="19934" y="14520"/>
                  <a:pt x="19925" y="14520"/>
                  <a:pt x="19925" y="14520"/>
                </a:cubicBezTo>
                <a:cubicBezTo>
                  <a:pt x="19925" y="14536"/>
                  <a:pt x="19925" y="14536"/>
                  <a:pt x="19934" y="14552"/>
                </a:cubicBezTo>
                <a:cubicBezTo>
                  <a:pt x="19943" y="14552"/>
                  <a:pt x="19953" y="14552"/>
                  <a:pt x="19953" y="14536"/>
                </a:cubicBezTo>
                <a:close/>
                <a:moveTo>
                  <a:pt x="21188" y="16914"/>
                </a:moveTo>
                <a:cubicBezTo>
                  <a:pt x="21188" y="16914"/>
                  <a:pt x="21188" y="16898"/>
                  <a:pt x="21188" y="16883"/>
                </a:cubicBezTo>
                <a:cubicBezTo>
                  <a:pt x="21188" y="16883"/>
                  <a:pt x="21179" y="16883"/>
                  <a:pt x="21179" y="16883"/>
                </a:cubicBezTo>
                <a:cubicBezTo>
                  <a:pt x="21179" y="16883"/>
                  <a:pt x="21170" y="16898"/>
                  <a:pt x="21170" y="16898"/>
                </a:cubicBezTo>
                <a:cubicBezTo>
                  <a:pt x="21170" y="16898"/>
                  <a:pt x="21179" y="16914"/>
                  <a:pt x="21179" y="16914"/>
                </a:cubicBezTo>
                <a:cubicBezTo>
                  <a:pt x="21179" y="16929"/>
                  <a:pt x="21188" y="16929"/>
                  <a:pt x="21188" y="16914"/>
                </a:cubicBezTo>
                <a:close/>
                <a:moveTo>
                  <a:pt x="7533" y="4373"/>
                </a:moveTo>
                <a:cubicBezTo>
                  <a:pt x="7533" y="4373"/>
                  <a:pt x="7533" y="4358"/>
                  <a:pt x="7523" y="4373"/>
                </a:cubicBezTo>
                <a:cubicBezTo>
                  <a:pt x="7523" y="4373"/>
                  <a:pt x="7514" y="4373"/>
                  <a:pt x="7514" y="4373"/>
                </a:cubicBezTo>
                <a:cubicBezTo>
                  <a:pt x="7514" y="4389"/>
                  <a:pt x="7514" y="4389"/>
                  <a:pt x="7523" y="4404"/>
                </a:cubicBezTo>
                <a:cubicBezTo>
                  <a:pt x="7523" y="4404"/>
                  <a:pt x="7533" y="4404"/>
                  <a:pt x="7542" y="4404"/>
                </a:cubicBezTo>
                <a:cubicBezTo>
                  <a:pt x="7542" y="4404"/>
                  <a:pt x="7542" y="4404"/>
                  <a:pt x="7542" y="4389"/>
                </a:cubicBezTo>
                <a:cubicBezTo>
                  <a:pt x="7542" y="4389"/>
                  <a:pt x="7533" y="4389"/>
                  <a:pt x="7533" y="4373"/>
                </a:cubicBezTo>
                <a:close/>
                <a:moveTo>
                  <a:pt x="5647" y="19959"/>
                </a:moveTo>
                <a:cubicBezTo>
                  <a:pt x="5647" y="19959"/>
                  <a:pt x="5638" y="19944"/>
                  <a:pt x="5629" y="19944"/>
                </a:cubicBezTo>
                <a:cubicBezTo>
                  <a:pt x="5629" y="19944"/>
                  <a:pt x="5620" y="19959"/>
                  <a:pt x="5629" y="19975"/>
                </a:cubicBezTo>
                <a:cubicBezTo>
                  <a:pt x="5629" y="19990"/>
                  <a:pt x="5629" y="20006"/>
                  <a:pt x="5629" y="20022"/>
                </a:cubicBezTo>
                <a:cubicBezTo>
                  <a:pt x="5638" y="20006"/>
                  <a:pt x="5647" y="19990"/>
                  <a:pt x="5647" y="19990"/>
                </a:cubicBezTo>
                <a:cubicBezTo>
                  <a:pt x="5647" y="19975"/>
                  <a:pt x="5647" y="19975"/>
                  <a:pt x="5647" y="19959"/>
                </a:cubicBezTo>
                <a:close/>
                <a:moveTo>
                  <a:pt x="5629" y="20022"/>
                </a:moveTo>
                <a:cubicBezTo>
                  <a:pt x="5629" y="20022"/>
                  <a:pt x="5629" y="20022"/>
                  <a:pt x="5629" y="20022"/>
                </a:cubicBezTo>
                <a:cubicBezTo>
                  <a:pt x="5629" y="20022"/>
                  <a:pt x="5629" y="20022"/>
                  <a:pt x="5629" y="20022"/>
                </a:cubicBezTo>
                <a:cubicBezTo>
                  <a:pt x="5629" y="20022"/>
                  <a:pt x="5629" y="20022"/>
                  <a:pt x="5629" y="20022"/>
                </a:cubicBezTo>
                <a:cubicBezTo>
                  <a:pt x="5629" y="20022"/>
                  <a:pt x="5629" y="20022"/>
                  <a:pt x="5629" y="20022"/>
                </a:cubicBezTo>
                <a:close/>
                <a:moveTo>
                  <a:pt x="14964" y="1436"/>
                </a:moveTo>
                <a:cubicBezTo>
                  <a:pt x="14974" y="1436"/>
                  <a:pt x="14974" y="1421"/>
                  <a:pt x="14964" y="1405"/>
                </a:cubicBezTo>
                <a:cubicBezTo>
                  <a:pt x="14955" y="1405"/>
                  <a:pt x="14955" y="1405"/>
                  <a:pt x="14946" y="1421"/>
                </a:cubicBezTo>
                <a:cubicBezTo>
                  <a:pt x="14946" y="1436"/>
                  <a:pt x="14946" y="1452"/>
                  <a:pt x="14955" y="1452"/>
                </a:cubicBezTo>
                <a:cubicBezTo>
                  <a:pt x="14964" y="1452"/>
                  <a:pt x="14964" y="1452"/>
                  <a:pt x="14964" y="1436"/>
                </a:cubicBezTo>
                <a:close/>
                <a:moveTo>
                  <a:pt x="8365" y="597"/>
                </a:moveTo>
                <a:cubicBezTo>
                  <a:pt x="8375" y="597"/>
                  <a:pt x="8375" y="582"/>
                  <a:pt x="8375" y="566"/>
                </a:cubicBezTo>
                <a:cubicBezTo>
                  <a:pt x="8375" y="566"/>
                  <a:pt x="8365" y="566"/>
                  <a:pt x="8365" y="550"/>
                </a:cubicBezTo>
                <a:cubicBezTo>
                  <a:pt x="8365" y="550"/>
                  <a:pt x="8356" y="550"/>
                  <a:pt x="8356" y="550"/>
                </a:cubicBezTo>
                <a:cubicBezTo>
                  <a:pt x="8347" y="566"/>
                  <a:pt x="8347" y="566"/>
                  <a:pt x="8356" y="582"/>
                </a:cubicBezTo>
                <a:cubicBezTo>
                  <a:pt x="8356" y="582"/>
                  <a:pt x="8365" y="582"/>
                  <a:pt x="8365" y="597"/>
                </a:cubicBezTo>
                <a:close/>
                <a:moveTo>
                  <a:pt x="12182" y="1219"/>
                </a:moveTo>
                <a:cubicBezTo>
                  <a:pt x="12182" y="1219"/>
                  <a:pt x="12182" y="1203"/>
                  <a:pt x="12182" y="1203"/>
                </a:cubicBezTo>
                <a:cubicBezTo>
                  <a:pt x="12182" y="1203"/>
                  <a:pt x="12182" y="1188"/>
                  <a:pt x="12173" y="1188"/>
                </a:cubicBezTo>
                <a:cubicBezTo>
                  <a:pt x="12173" y="1188"/>
                  <a:pt x="12164" y="1188"/>
                  <a:pt x="12164" y="1203"/>
                </a:cubicBezTo>
                <a:cubicBezTo>
                  <a:pt x="12173" y="1219"/>
                  <a:pt x="12173" y="1219"/>
                  <a:pt x="12182" y="1219"/>
                </a:cubicBezTo>
                <a:close/>
                <a:moveTo>
                  <a:pt x="19568" y="19726"/>
                </a:moveTo>
                <a:cubicBezTo>
                  <a:pt x="19559" y="19726"/>
                  <a:pt x="19559" y="19742"/>
                  <a:pt x="19559" y="19742"/>
                </a:cubicBezTo>
                <a:cubicBezTo>
                  <a:pt x="19559" y="19757"/>
                  <a:pt x="19568" y="19757"/>
                  <a:pt x="19568" y="19773"/>
                </a:cubicBezTo>
                <a:cubicBezTo>
                  <a:pt x="19577" y="19773"/>
                  <a:pt x="19577" y="19773"/>
                  <a:pt x="19577" y="19757"/>
                </a:cubicBezTo>
                <a:cubicBezTo>
                  <a:pt x="19586" y="19757"/>
                  <a:pt x="19577" y="19742"/>
                  <a:pt x="19577" y="19742"/>
                </a:cubicBezTo>
                <a:cubicBezTo>
                  <a:pt x="19577" y="19726"/>
                  <a:pt x="19568" y="19726"/>
                  <a:pt x="19568" y="19726"/>
                </a:cubicBezTo>
                <a:close/>
                <a:moveTo>
                  <a:pt x="5656" y="20736"/>
                </a:moveTo>
                <a:cubicBezTo>
                  <a:pt x="5647" y="20736"/>
                  <a:pt x="5647" y="20767"/>
                  <a:pt x="5656" y="20767"/>
                </a:cubicBezTo>
                <a:cubicBezTo>
                  <a:pt x="5665" y="20767"/>
                  <a:pt x="5675" y="20767"/>
                  <a:pt x="5675" y="20783"/>
                </a:cubicBezTo>
                <a:cubicBezTo>
                  <a:pt x="5675" y="20767"/>
                  <a:pt x="5675" y="20736"/>
                  <a:pt x="5675" y="20721"/>
                </a:cubicBezTo>
                <a:cubicBezTo>
                  <a:pt x="5675" y="20721"/>
                  <a:pt x="5665" y="20736"/>
                  <a:pt x="5656" y="20736"/>
                </a:cubicBezTo>
                <a:close/>
                <a:moveTo>
                  <a:pt x="20172" y="15437"/>
                </a:moveTo>
                <a:cubicBezTo>
                  <a:pt x="20163" y="15391"/>
                  <a:pt x="20163" y="15391"/>
                  <a:pt x="20145" y="15406"/>
                </a:cubicBezTo>
                <a:cubicBezTo>
                  <a:pt x="20136" y="15406"/>
                  <a:pt x="20136" y="15406"/>
                  <a:pt x="20126" y="15406"/>
                </a:cubicBezTo>
                <a:cubicBezTo>
                  <a:pt x="20145" y="15406"/>
                  <a:pt x="20163" y="15422"/>
                  <a:pt x="20172" y="15437"/>
                </a:cubicBezTo>
                <a:cubicBezTo>
                  <a:pt x="20172" y="15437"/>
                  <a:pt x="20172" y="15437"/>
                  <a:pt x="20172" y="15437"/>
                </a:cubicBezTo>
                <a:close/>
                <a:moveTo>
                  <a:pt x="20126" y="15406"/>
                </a:moveTo>
                <a:cubicBezTo>
                  <a:pt x="20126" y="15406"/>
                  <a:pt x="20126" y="15406"/>
                  <a:pt x="20126" y="15406"/>
                </a:cubicBezTo>
                <a:cubicBezTo>
                  <a:pt x="20126" y="15406"/>
                  <a:pt x="20126" y="15406"/>
                  <a:pt x="20126" y="15406"/>
                </a:cubicBezTo>
                <a:cubicBezTo>
                  <a:pt x="20126" y="15406"/>
                  <a:pt x="20126" y="15406"/>
                  <a:pt x="20126" y="15406"/>
                </a:cubicBezTo>
                <a:cubicBezTo>
                  <a:pt x="20126" y="15406"/>
                  <a:pt x="20126" y="15406"/>
                  <a:pt x="20126" y="15406"/>
                </a:cubicBezTo>
                <a:close/>
                <a:moveTo>
                  <a:pt x="4778" y="3923"/>
                </a:moveTo>
                <a:cubicBezTo>
                  <a:pt x="4778" y="3923"/>
                  <a:pt x="4778" y="3923"/>
                  <a:pt x="4778" y="3923"/>
                </a:cubicBezTo>
                <a:cubicBezTo>
                  <a:pt x="4787" y="3938"/>
                  <a:pt x="4796" y="3923"/>
                  <a:pt x="4796" y="3923"/>
                </a:cubicBezTo>
                <a:cubicBezTo>
                  <a:pt x="4796" y="3907"/>
                  <a:pt x="4787" y="3907"/>
                  <a:pt x="4787" y="3907"/>
                </a:cubicBezTo>
                <a:cubicBezTo>
                  <a:pt x="4778" y="3907"/>
                  <a:pt x="4778" y="3907"/>
                  <a:pt x="4778" y="3923"/>
                </a:cubicBezTo>
                <a:close/>
                <a:moveTo>
                  <a:pt x="9272" y="11024"/>
                </a:moveTo>
                <a:cubicBezTo>
                  <a:pt x="9272" y="11024"/>
                  <a:pt x="9272" y="11024"/>
                  <a:pt x="9272" y="11024"/>
                </a:cubicBezTo>
                <a:cubicBezTo>
                  <a:pt x="9281" y="11009"/>
                  <a:pt x="9281" y="11009"/>
                  <a:pt x="9281" y="11009"/>
                </a:cubicBezTo>
                <a:cubicBezTo>
                  <a:pt x="9281" y="10993"/>
                  <a:pt x="9281" y="10993"/>
                  <a:pt x="9281" y="10977"/>
                </a:cubicBezTo>
                <a:cubicBezTo>
                  <a:pt x="9272" y="10993"/>
                  <a:pt x="9272" y="10993"/>
                  <a:pt x="9262" y="10993"/>
                </a:cubicBezTo>
                <a:cubicBezTo>
                  <a:pt x="9262" y="11009"/>
                  <a:pt x="9262" y="11009"/>
                  <a:pt x="9272" y="11024"/>
                </a:cubicBezTo>
                <a:close/>
                <a:moveTo>
                  <a:pt x="18534" y="10993"/>
                </a:moveTo>
                <a:cubicBezTo>
                  <a:pt x="18534" y="10993"/>
                  <a:pt x="18525" y="10993"/>
                  <a:pt x="18525" y="10993"/>
                </a:cubicBezTo>
                <a:cubicBezTo>
                  <a:pt x="18516" y="10993"/>
                  <a:pt x="18516" y="10993"/>
                  <a:pt x="18516" y="11009"/>
                </a:cubicBezTo>
                <a:cubicBezTo>
                  <a:pt x="18516" y="11009"/>
                  <a:pt x="18516" y="11024"/>
                  <a:pt x="18516" y="11024"/>
                </a:cubicBezTo>
                <a:cubicBezTo>
                  <a:pt x="18525" y="11024"/>
                  <a:pt x="18525" y="11024"/>
                  <a:pt x="18525" y="11024"/>
                </a:cubicBezTo>
                <a:cubicBezTo>
                  <a:pt x="18525" y="11009"/>
                  <a:pt x="18534" y="11009"/>
                  <a:pt x="18534" y="10993"/>
                </a:cubicBezTo>
                <a:close/>
                <a:moveTo>
                  <a:pt x="5308" y="11444"/>
                </a:moveTo>
                <a:cubicBezTo>
                  <a:pt x="5308" y="11444"/>
                  <a:pt x="5308" y="11428"/>
                  <a:pt x="5299" y="11428"/>
                </a:cubicBezTo>
                <a:cubicBezTo>
                  <a:pt x="5299" y="11444"/>
                  <a:pt x="5299" y="11444"/>
                  <a:pt x="5299" y="11444"/>
                </a:cubicBezTo>
                <a:cubicBezTo>
                  <a:pt x="5299" y="11459"/>
                  <a:pt x="5299" y="11459"/>
                  <a:pt x="5308" y="11459"/>
                </a:cubicBezTo>
                <a:cubicBezTo>
                  <a:pt x="5308" y="11459"/>
                  <a:pt x="5308" y="11459"/>
                  <a:pt x="5308" y="11444"/>
                </a:cubicBezTo>
                <a:close/>
                <a:moveTo>
                  <a:pt x="5162" y="11490"/>
                </a:moveTo>
                <a:cubicBezTo>
                  <a:pt x="5162" y="11490"/>
                  <a:pt x="5162" y="11490"/>
                  <a:pt x="5162" y="11475"/>
                </a:cubicBezTo>
                <a:cubicBezTo>
                  <a:pt x="5162" y="11475"/>
                  <a:pt x="5162" y="11459"/>
                  <a:pt x="5162" y="11459"/>
                </a:cubicBezTo>
                <a:cubicBezTo>
                  <a:pt x="5153" y="11459"/>
                  <a:pt x="5153" y="11475"/>
                  <a:pt x="5153" y="11475"/>
                </a:cubicBezTo>
                <a:cubicBezTo>
                  <a:pt x="5144" y="11490"/>
                  <a:pt x="5153" y="11506"/>
                  <a:pt x="5162" y="11490"/>
                </a:cubicBezTo>
                <a:close/>
                <a:moveTo>
                  <a:pt x="5373" y="11630"/>
                </a:moveTo>
                <a:cubicBezTo>
                  <a:pt x="5373" y="11630"/>
                  <a:pt x="5373" y="11630"/>
                  <a:pt x="5373" y="11630"/>
                </a:cubicBezTo>
                <a:cubicBezTo>
                  <a:pt x="5373" y="11630"/>
                  <a:pt x="5373" y="11630"/>
                  <a:pt x="5373" y="11630"/>
                </a:cubicBezTo>
                <a:cubicBezTo>
                  <a:pt x="5373" y="11630"/>
                  <a:pt x="5373" y="11630"/>
                  <a:pt x="5373" y="11630"/>
                </a:cubicBezTo>
                <a:cubicBezTo>
                  <a:pt x="5373" y="11630"/>
                  <a:pt x="5373" y="11630"/>
                  <a:pt x="5373" y="11630"/>
                </a:cubicBezTo>
                <a:close/>
                <a:moveTo>
                  <a:pt x="5391" y="11661"/>
                </a:moveTo>
                <a:cubicBezTo>
                  <a:pt x="5391" y="11661"/>
                  <a:pt x="5391" y="11646"/>
                  <a:pt x="5391" y="11646"/>
                </a:cubicBezTo>
                <a:cubicBezTo>
                  <a:pt x="5400" y="11646"/>
                  <a:pt x="5391" y="11630"/>
                  <a:pt x="5391" y="11630"/>
                </a:cubicBezTo>
                <a:cubicBezTo>
                  <a:pt x="5382" y="11630"/>
                  <a:pt x="5382" y="11630"/>
                  <a:pt x="5373" y="11630"/>
                </a:cubicBezTo>
                <a:cubicBezTo>
                  <a:pt x="5373" y="11646"/>
                  <a:pt x="5373" y="11646"/>
                  <a:pt x="5382" y="11661"/>
                </a:cubicBezTo>
                <a:cubicBezTo>
                  <a:pt x="5382" y="11661"/>
                  <a:pt x="5382" y="11661"/>
                  <a:pt x="5391" y="11661"/>
                </a:cubicBezTo>
                <a:close/>
                <a:moveTo>
                  <a:pt x="7459" y="4047"/>
                </a:moveTo>
                <a:cubicBezTo>
                  <a:pt x="7459" y="4031"/>
                  <a:pt x="7450" y="4031"/>
                  <a:pt x="7450" y="4016"/>
                </a:cubicBezTo>
                <a:cubicBezTo>
                  <a:pt x="7450" y="4016"/>
                  <a:pt x="7441" y="4016"/>
                  <a:pt x="7441" y="4031"/>
                </a:cubicBezTo>
                <a:cubicBezTo>
                  <a:pt x="7432" y="4031"/>
                  <a:pt x="7441" y="4047"/>
                  <a:pt x="7441" y="4047"/>
                </a:cubicBezTo>
                <a:cubicBezTo>
                  <a:pt x="7450" y="4047"/>
                  <a:pt x="7450" y="4047"/>
                  <a:pt x="7459" y="4047"/>
                </a:cubicBezTo>
                <a:close/>
                <a:moveTo>
                  <a:pt x="4796" y="11739"/>
                </a:moveTo>
                <a:cubicBezTo>
                  <a:pt x="4796" y="11754"/>
                  <a:pt x="4796" y="11754"/>
                  <a:pt x="4796" y="11770"/>
                </a:cubicBezTo>
                <a:cubicBezTo>
                  <a:pt x="4805" y="11770"/>
                  <a:pt x="4805" y="11770"/>
                  <a:pt x="4814" y="11754"/>
                </a:cubicBezTo>
                <a:cubicBezTo>
                  <a:pt x="4814" y="11754"/>
                  <a:pt x="4814" y="11739"/>
                  <a:pt x="4805" y="11739"/>
                </a:cubicBezTo>
                <a:cubicBezTo>
                  <a:pt x="4805" y="11723"/>
                  <a:pt x="4796" y="11739"/>
                  <a:pt x="4796" y="11739"/>
                </a:cubicBezTo>
                <a:close/>
                <a:moveTo>
                  <a:pt x="6297" y="12765"/>
                </a:moveTo>
                <a:cubicBezTo>
                  <a:pt x="6297" y="12765"/>
                  <a:pt x="6306" y="12780"/>
                  <a:pt x="6306" y="12780"/>
                </a:cubicBezTo>
                <a:cubicBezTo>
                  <a:pt x="6315" y="12780"/>
                  <a:pt x="6315" y="12780"/>
                  <a:pt x="6315" y="12765"/>
                </a:cubicBezTo>
                <a:cubicBezTo>
                  <a:pt x="6315" y="12765"/>
                  <a:pt x="6315" y="12749"/>
                  <a:pt x="6306" y="12749"/>
                </a:cubicBezTo>
                <a:cubicBezTo>
                  <a:pt x="6306" y="12749"/>
                  <a:pt x="6297" y="12765"/>
                  <a:pt x="6297" y="12765"/>
                </a:cubicBezTo>
                <a:close/>
                <a:moveTo>
                  <a:pt x="6123" y="4093"/>
                </a:moveTo>
                <a:cubicBezTo>
                  <a:pt x="6114" y="4078"/>
                  <a:pt x="6114" y="4078"/>
                  <a:pt x="6105" y="4093"/>
                </a:cubicBezTo>
                <a:cubicBezTo>
                  <a:pt x="6105" y="4093"/>
                  <a:pt x="6105" y="4093"/>
                  <a:pt x="6105" y="4093"/>
                </a:cubicBezTo>
                <a:cubicBezTo>
                  <a:pt x="6105" y="4093"/>
                  <a:pt x="6114" y="4109"/>
                  <a:pt x="6114" y="4109"/>
                </a:cubicBezTo>
                <a:cubicBezTo>
                  <a:pt x="6123" y="4109"/>
                  <a:pt x="6123" y="4093"/>
                  <a:pt x="6123" y="4093"/>
                </a:cubicBezTo>
                <a:close/>
                <a:moveTo>
                  <a:pt x="18268" y="12842"/>
                </a:moveTo>
                <a:cubicBezTo>
                  <a:pt x="18259" y="12827"/>
                  <a:pt x="18259" y="12827"/>
                  <a:pt x="18259" y="12827"/>
                </a:cubicBezTo>
                <a:cubicBezTo>
                  <a:pt x="18259" y="12827"/>
                  <a:pt x="18250" y="12827"/>
                  <a:pt x="18250" y="12842"/>
                </a:cubicBezTo>
                <a:cubicBezTo>
                  <a:pt x="18250" y="12842"/>
                  <a:pt x="18259" y="12842"/>
                  <a:pt x="18259" y="12842"/>
                </a:cubicBezTo>
                <a:cubicBezTo>
                  <a:pt x="18259" y="12842"/>
                  <a:pt x="18268" y="12842"/>
                  <a:pt x="18268" y="12842"/>
                </a:cubicBezTo>
                <a:close/>
                <a:moveTo>
                  <a:pt x="16301" y="12904"/>
                </a:moveTo>
                <a:cubicBezTo>
                  <a:pt x="16301" y="12920"/>
                  <a:pt x="16301" y="12935"/>
                  <a:pt x="16301" y="12935"/>
                </a:cubicBezTo>
                <a:cubicBezTo>
                  <a:pt x="16310" y="12935"/>
                  <a:pt x="16310" y="12935"/>
                  <a:pt x="16310" y="12935"/>
                </a:cubicBezTo>
                <a:cubicBezTo>
                  <a:pt x="16310" y="12920"/>
                  <a:pt x="16310" y="12920"/>
                  <a:pt x="16310" y="12904"/>
                </a:cubicBezTo>
                <a:cubicBezTo>
                  <a:pt x="16310" y="12904"/>
                  <a:pt x="16301" y="12904"/>
                  <a:pt x="16301" y="12904"/>
                </a:cubicBezTo>
                <a:close/>
                <a:moveTo>
                  <a:pt x="18278" y="13526"/>
                </a:moveTo>
                <a:cubicBezTo>
                  <a:pt x="18278" y="13510"/>
                  <a:pt x="18278" y="13510"/>
                  <a:pt x="18268" y="13510"/>
                </a:cubicBezTo>
                <a:cubicBezTo>
                  <a:pt x="18268" y="13526"/>
                  <a:pt x="18259" y="13526"/>
                  <a:pt x="18268" y="13542"/>
                </a:cubicBezTo>
                <a:cubicBezTo>
                  <a:pt x="18268" y="13542"/>
                  <a:pt x="18268" y="13542"/>
                  <a:pt x="18278" y="13542"/>
                </a:cubicBezTo>
                <a:cubicBezTo>
                  <a:pt x="18278" y="13542"/>
                  <a:pt x="18287" y="13526"/>
                  <a:pt x="18278" y="13526"/>
                </a:cubicBezTo>
                <a:close/>
                <a:moveTo>
                  <a:pt x="18818" y="14505"/>
                </a:moveTo>
                <a:cubicBezTo>
                  <a:pt x="18808" y="14520"/>
                  <a:pt x="18808" y="14520"/>
                  <a:pt x="18808" y="14520"/>
                </a:cubicBezTo>
                <a:cubicBezTo>
                  <a:pt x="18799" y="14536"/>
                  <a:pt x="18808" y="14536"/>
                  <a:pt x="18808" y="14536"/>
                </a:cubicBezTo>
                <a:cubicBezTo>
                  <a:pt x="18818" y="14536"/>
                  <a:pt x="18827" y="14536"/>
                  <a:pt x="18827" y="14520"/>
                </a:cubicBezTo>
                <a:cubicBezTo>
                  <a:pt x="18827" y="14520"/>
                  <a:pt x="18818" y="14520"/>
                  <a:pt x="18818" y="14505"/>
                </a:cubicBezTo>
                <a:close/>
                <a:moveTo>
                  <a:pt x="9354" y="2602"/>
                </a:moveTo>
                <a:cubicBezTo>
                  <a:pt x="9354" y="2602"/>
                  <a:pt x="9354" y="2602"/>
                  <a:pt x="9363" y="2586"/>
                </a:cubicBezTo>
                <a:cubicBezTo>
                  <a:pt x="9363" y="2586"/>
                  <a:pt x="9363" y="2586"/>
                  <a:pt x="9354" y="2586"/>
                </a:cubicBezTo>
                <a:cubicBezTo>
                  <a:pt x="9354" y="2586"/>
                  <a:pt x="9354" y="2586"/>
                  <a:pt x="9345" y="2602"/>
                </a:cubicBezTo>
                <a:cubicBezTo>
                  <a:pt x="9345" y="2602"/>
                  <a:pt x="9354" y="2602"/>
                  <a:pt x="9354" y="2602"/>
                </a:cubicBezTo>
                <a:close/>
                <a:moveTo>
                  <a:pt x="18452" y="15266"/>
                </a:moveTo>
                <a:cubicBezTo>
                  <a:pt x="18452" y="15266"/>
                  <a:pt x="18452" y="15266"/>
                  <a:pt x="18452" y="15266"/>
                </a:cubicBezTo>
                <a:cubicBezTo>
                  <a:pt x="18442" y="15251"/>
                  <a:pt x="18433" y="15266"/>
                  <a:pt x="18433" y="15266"/>
                </a:cubicBezTo>
                <a:cubicBezTo>
                  <a:pt x="18433" y="15282"/>
                  <a:pt x="18442" y="15282"/>
                  <a:pt x="18442" y="15282"/>
                </a:cubicBezTo>
                <a:cubicBezTo>
                  <a:pt x="18452" y="15282"/>
                  <a:pt x="18461" y="15282"/>
                  <a:pt x="18452" y="15266"/>
                </a:cubicBezTo>
                <a:close/>
                <a:moveTo>
                  <a:pt x="20200" y="15468"/>
                </a:moveTo>
                <a:cubicBezTo>
                  <a:pt x="20200" y="15453"/>
                  <a:pt x="20200" y="15453"/>
                  <a:pt x="20200" y="15453"/>
                </a:cubicBezTo>
                <a:cubicBezTo>
                  <a:pt x="20191" y="15453"/>
                  <a:pt x="20181" y="15453"/>
                  <a:pt x="20181" y="15453"/>
                </a:cubicBezTo>
                <a:cubicBezTo>
                  <a:pt x="20181" y="15453"/>
                  <a:pt x="20181" y="15468"/>
                  <a:pt x="20191" y="15468"/>
                </a:cubicBezTo>
                <a:cubicBezTo>
                  <a:pt x="20191" y="15484"/>
                  <a:pt x="20200" y="15468"/>
                  <a:pt x="20200" y="15468"/>
                </a:cubicBezTo>
                <a:close/>
                <a:moveTo>
                  <a:pt x="20181" y="15453"/>
                </a:moveTo>
                <a:cubicBezTo>
                  <a:pt x="20181" y="15437"/>
                  <a:pt x="20181" y="15437"/>
                  <a:pt x="20172" y="15437"/>
                </a:cubicBezTo>
                <a:cubicBezTo>
                  <a:pt x="20172" y="15437"/>
                  <a:pt x="20172" y="15437"/>
                  <a:pt x="20172" y="15437"/>
                </a:cubicBezTo>
                <a:cubicBezTo>
                  <a:pt x="20172" y="15437"/>
                  <a:pt x="20172" y="15437"/>
                  <a:pt x="20172" y="15437"/>
                </a:cubicBezTo>
                <a:cubicBezTo>
                  <a:pt x="20172" y="15453"/>
                  <a:pt x="20181" y="15453"/>
                  <a:pt x="20181" y="15453"/>
                </a:cubicBezTo>
                <a:close/>
                <a:moveTo>
                  <a:pt x="19358" y="16308"/>
                </a:moveTo>
                <a:cubicBezTo>
                  <a:pt x="19358" y="16308"/>
                  <a:pt x="19358" y="16308"/>
                  <a:pt x="19358" y="16308"/>
                </a:cubicBezTo>
                <a:cubicBezTo>
                  <a:pt x="19358" y="16308"/>
                  <a:pt x="19358" y="16308"/>
                  <a:pt x="19358" y="16308"/>
                </a:cubicBezTo>
                <a:cubicBezTo>
                  <a:pt x="19358" y="16308"/>
                  <a:pt x="19358" y="16308"/>
                  <a:pt x="19358" y="16308"/>
                </a:cubicBezTo>
                <a:cubicBezTo>
                  <a:pt x="19358" y="16308"/>
                  <a:pt x="19358" y="16308"/>
                  <a:pt x="19358" y="16308"/>
                </a:cubicBezTo>
                <a:close/>
                <a:moveTo>
                  <a:pt x="19376" y="16276"/>
                </a:moveTo>
                <a:cubicBezTo>
                  <a:pt x="19376" y="16276"/>
                  <a:pt x="19376" y="16276"/>
                  <a:pt x="19376" y="16276"/>
                </a:cubicBezTo>
                <a:cubicBezTo>
                  <a:pt x="19367" y="16292"/>
                  <a:pt x="19367" y="16308"/>
                  <a:pt x="19358" y="16308"/>
                </a:cubicBezTo>
                <a:cubicBezTo>
                  <a:pt x="19367" y="16308"/>
                  <a:pt x="19376" y="16308"/>
                  <a:pt x="19376" y="16308"/>
                </a:cubicBezTo>
                <a:cubicBezTo>
                  <a:pt x="19385" y="16292"/>
                  <a:pt x="19385" y="16292"/>
                  <a:pt x="19376" y="16276"/>
                </a:cubicBezTo>
                <a:close/>
                <a:moveTo>
                  <a:pt x="17573" y="17489"/>
                </a:moveTo>
                <a:cubicBezTo>
                  <a:pt x="17555" y="17489"/>
                  <a:pt x="17555" y="17504"/>
                  <a:pt x="17564" y="17535"/>
                </a:cubicBezTo>
                <a:cubicBezTo>
                  <a:pt x="17573" y="17535"/>
                  <a:pt x="17573" y="17535"/>
                  <a:pt x="17582" y="17535"/>
                </a:cubicBezTo>
                <a:cubicBezTo>
                  <a:pt x="17582" y="17520"/>
                  <a:pt x="17582" y="17504"/>
                  <a:pt x="17582" y="17489"/>
                </a:cubicBezTo>
                <a:cubicBezTo>
                  <a:pt x="17573" y="17489"/>
                  <a:pt x="17573" y="17489"/>
                  <a:pt x="17573" y="17489"/>
                </a:cubicBezTo>
                <a:close/>
                <a:moveTo>
                  <a:pt x="9473" y="1156"/>
                </a:moveTo>
                <a:cubicBezTo>
                  <a:pt x="9473" y="1156"/>
                  <a:pt x="9473" y="1141"/>
                  <a:pt x="9473" y="1141"/>
                </a:cubicBezTo>
                <a:cubicBezTo>
                  <a:pt x="9473" y="1141"/>
                  <a:pt x="9464" y="1156"/>
                  <a:pt x="9464" y="1156"/>
                </a:cubicBezTo>
                <a:cubicBezTo>
                  <a:pt x="9464" y="1172"/>
                  <a:pt x="9473" y="1172"/>
                  <a:pt x="9473" y="1188"/>
                </a:cubicBezTo>
                <a:cubicBezTo>
                  <a:pt x="9473" y="1172"/>
                  <a:pt x="9473" y="1172"/>
                  <a:pt x="9473" y="1156"/>
                </a:cubicBezTo>
                <a:close/>
                <a:moveTo>
                  <a:pt x="12484" y="1125"/>
                </a:moveTo>
                <a:cubicBezTo>
                  <a:pt x="12484" y="1125"/>
                  <a:pt x="12475" y="1125"/>
                  <a:pt x="12475" y="1125"/>
                </a:cubicBezTo>
                <a:cubicBezTo>
                  <a:pt x="12466" y="1125"/>
                  <a:pt x="12466" y="1125"/>
                  <a:pt x="12466" y="1141"/>
                </a:cubicBezTo>
                <a:cubicBezTo>
                  <a:pt x="12475" y="1156"/>
                  <a:pt x="12475" y="1156"/>
                  <a:pt x="12475" y="1172"/>
                </a:cubicBezTo>
                <a:cubicBezTo>
                  <a:pt x="12484" y="1172"/>
                  <a:pt x="12493" y="1172"/>
                  <a:pt x="12493" y="1172"/>
                </a:cubicBezTo>
                <a:cubicBezTo>
                  <a:pt x="12493" y="1156"/>
                  <a:pt x="12493" y="1141"/>
                  <a:pt x="12484" y="1125"/>
                </a:cubicBezTo>
                <a:close/>
                <a:moveTo>
                  <a:pt x="5400" y="2866"/>
                </a:moveTo>
                <a:cubicBezTo>
                  <a:pt x="5400" y="2866"/>
                  <a:pt x="5391" y="2866"/>
                  <a:pt x="5391" y="2881"/>
                </a:cubicBezTo>
                <a:cubicBezTo>
                  <a:pt x="5391" y="2881"/>
                  <a:pt x="5391" y="2897"/>
                  <a:pt x="5400" y="2897"/>
                </a:cubicBezTo>
                <a:cubicBezTo>
                  <a:pt x="5400" y="2912"/>
                  <a:pt x="5409" y="2897"/>
                  <a:pt x="5409" y="2881"/>
                </a:cubicBezTo>
                <a:cubicBezTo>
                  <a:pt x="5409" y="2881"/>
                  <a:pt x="5409" y="2866"/>
                  <a:pt x="5400" y="2866"/>
                </a:cubicBezTo>
                <a:close/>
                <a:moveTo>
                  <a:pt x="13820" y="3192"/>
                </a:moveTo>
                <a:cubicBezTo>
                  <a:pt x="13820" y="3192"/>
                  <a:pt x="13820" y="3177"/>
                  <a:pt x="13820" y="3177"/>
                </a:cubicBezTo>
                <a:cubicBezTo>
                  <a:pt x="13820" y="3177"/>
                  <a:pt x="13820" y="3161"/>
                  <a:pt x="13820" y="3161"/>
                </a:cubicBezTo>
                <a:cubicBezTo>
                  <a:pt x="13811" y="3177"/>
                  <a:pt x="13811" y="3177"/>
                  <a:pt x="13811" y="3177"/>
                </a:cubicBezTo>
                <a:cubicBezTo>
                  <a:pt x="13802" y="3192"/>
                  <a:pt x="13802" y="3192"/>
                  <a:pt x="13811" y="3208"/>
                </a:cubicBezTo>
                <a:cubicBezTo>
                  <a:pt x="13811" y="3208"/>
                  <a:pt x="13820" y="3192"/>
                  <a:pt x="13820" y="3192"/>
                </a:cubicBezTo>
                <a:close/>
                <a:moveTo>
                  <a:pt x="1776" y="4886"/>
                </a:moveTo>
                <a:cubicBezTo>
                  <a:pt x="1776" y="4886"/>
                  <a:pt x="1766" y="4886"/>
                  <a:pt x="1766" y="4902"/>
                </a:cubicBezTo>
                <a:cubicBezTo>
                  <a:pt x="1766" y="4917"/>
                  <a:pt x="1776" y="4917"/>
                  <a:pt x="1785" y="4917"/>
                </a:cubicBezTo>
                <a:cubicBezTo>
                  <a:pt x="1785" y="4917"/>
                  <a:pt x="1785" y="4917"/>
                  <a:pt x="1785" y="4917"/>
                </a:cubicBezTo>
                <a:cubicBezTo>
                  <a:pt x="1785" y="4902"/>
                  <a:pt x="1776" y="4886"/>
                  <a:pt x="1776" y="4886"/>
                </a:cubicBezTo>
                <a:close/>
                <a:moveTo>
                  <a:pt x="10873" y="4964"/>
                </a:moveTo>
                <a:cubicBezTo>
                  <a:pt x="10873" y="4964"/>
                  <a:pt x="10873" y="4964"/>
                  <a:pt x="10873" y="4964"/>
                </a:cubicBezTo>
                <a:cubicBezTo>
                  <a:pt x="10882" y="4948"/>
                  <a:pt x="10882" y="4948"/>
                  <a:pt x="10892" y="4933"/>
                </a:cubicBezTo>
                <a:cubicBezTo>
                  <a:pt x="10882" y="4933"/>
                  <a:pt x="10873" y="4933"/>
                  <a:pt x="10873" y="4948"/>
                </a:cubicBezTo>
                <a:cubicBezTo>
                  <a:pt x="10864" y="4948"/>
                  <a:pt x="10864" y="4964"/>
                  <a:pt x="10873" y="4964"/>
                </a:cubicBezTo>
                <a:close/>
                <a:moveTo>
                  <a:pt x="10892" y="4933"/>
                </a:moveTo>
                <a:cubicBezTo>
                  <a:pt x="10892" y="4933"/>
                  <a:pt x="10892" y="4933"/>
                  <a:pt x="10892" y="4933"/>
                </a:cubicBezTo>
                <a:cubicBezTo>
                  <a:pt x="10892" y="4933"/>
                  <a:pt x="10892" y="4933"/>
                  <a:pt x="10892" y="4933"/>
                </a:cubicBezTo>
                <a:cubicBezTo>
                  <a:pt x="10892" y="4933"/>
                  <a:pt x="10892" y="4933"/>
                  <a:pt x="10892" y="4933"/>
                </a:cubicBezTo>
                <a:cubicBezTo>
                  <a:pt x="10892" y="4933"/>
                  <a:pt x="10892" y="4933"/>
                  <a:pt x="10892" y="4933"/>
                </a:cubicBezTo>
                <a:close/>
                <a:moveTo>
                  <a:pt x="12072" y="5492"/>
                </a:moveTo>
                <a:cubicBezTo>
                  <a:pt x="12072" y="5492"/>
                  <a:pt x="12072" y="5508"/>
                  <a:pt x="12081" y="5508"/>
                </a:cubicBezTo>
                <a:cubicBezTo>
                  <a:pt x="12081" y="5508"/>
                  <a:pt x="12081" y="5508"/>
                  <a:pt x="12081" y="5508"/>
                </a:cubicBezTo>
                <a:cubicBezTo>
                  <a:pt x="12091" y="5492"/>
                  <a:pt x="12081" y="5492"/>
                  <a:pt x="12072" y="5492"/>
                </a:cubicBezTo>
                <a:cubicBezTo>
                  <a:pt x="12072" y="5492"/>
                  <a:pt x="12072" y="5492"/>
                  <a:pt x="12072" y="5492"/>
                </a:cubicBezTo>
                <a:close/>
                <a:moveTo>
                  <a:pt x="6242" y="5632"/>
                </a:moveTo>
                <a:cubicBezTo>
                  <a:pt x="6242" y="5647"/>
                  <a:pt x="6233" y="5647"/>
                  <a:pt x="6233" y="5647"/>
                </a:cubicBezTo>
                <a:cubicBezTo>
                  <a:pt x="6233" y="5663"/>
                  <a:pt x="6242" y="5663"/>
                  <a:pt x="6242" y="5678"/>
                </a:cubicBezTo>
                <a:cubicBezTo>
                  <a:pt x="6242" y="5678"/>
                  <a:pt x="6251" y="5678"/>
                  <a:pt x="6251" y="5663"/>
                </a:cubicBezTo>
                <a:cubicBezTo>
                  <a:pt x="6251" y="5663"/>
                  <a:pt x="6251" y="5647"/>
                  <a:pt x="6251" y="5647"/>
                </a:cubicBezTo>
                <a:cubicBezTo>
                  <a:pt x="6251" y="5632"/>
                  <a:pt x="6242" y="5632"/>
                  <a:pt x="6242" y="5632"/>
                </a:cubicBezTo>
                <a:close/>
                <a:moveTo>
                  <a:pt x="14534" y="1902"/>
                </a:moveTo>
                <a:cubicBezTo>
                  <a:pt x="14534" y="1902"/>
                  <a:pt x="14525" y="1902"/>
                  <a:pt x="14525" y="1918"/>
                </a:cubicBezTo>
                <a:cubicBezTo>
                  <a:pt x="14525" y="1918"/>
                  <a:pt x="14534" y="1933"/>
                  <a:pt x="14534" y="1933"/>
                </a:cubicBezTo>
                <a:cubicBezTo>
                  <a:pt x="14543" y="1933"/>
                  <a:pt x="14543" y="1918"/>
                  <a:pt x="14543" y="1918"/>
                </a:cubicBezTo>
                <a:cubicBezTo>
                  <a:pt x="14543" y="1902"/>
                  <a:pt x="14543" y="1902"/>
                  <a:pt x="14534" y="1902"/>
                </a:cubicBezTo>
                <a:close/>
                <a:moveTo>
                  <a:pt x="19632" y="6766"/>
                </a:moveTo>
                <a:cubicBezTo>
                  <a:pt x="19632" y="6751"/>
                  <a:pt x="19632" y="6751"/>
                  <a:pt x="19632" y="6751"/>
                </a:cubicBezTo>
                <a:cubicBezTo>
                  <a:pt x="19632" y="6751"/>
                  <a:pt x="19623" y="6751"/>
                  <a:pt x="19623" y="6751"/>
                </a:cubicBezTo>
                <a:cubicBezTo>
                  <a:pt x="19623" y="6751"/>
                  <a:pt x="19623" y="6766"/>
                  <a:pt x="19623" y="6766"/>
                </a:cubicBezTo>
                <a:cubicBezTo>
                  <a:pt x="19632" y="6766"/>
                  <a:pt x="19632" y="6766"/>
                  <a:pt x="19632" y="6766"/>
                </a:cubicBezTo>
                <a:close/>
                <a:moveTo>
                  <a:pt x="19001" y="9268"/>
                </a:moveTo>
                <a:cubicBezTo>
                  <a:pt x="19001" y="9253"/>
                  <a:pt x="19001" y="9253"/>
                  <a:pt x="19010" y="9253"/>
                </a:cubicBezTo>
                <a:cubicBezTo>
                  <a:pt x="19001" y="9237"/>
                  <a:pt x="19001" y="9237"/>
                  <a:pt x="19001" y="9222"/>
                </a:cubicBezTo>
                <a:cubicBezTo>
                  <a:pt x="19001" y="9237"/>
                  <a:pt x="18992" y="9237"/>
                  <a:pt x="18992" y="9253"/>
                </a:cubicBezTo>
                <a:cubicBezTo>
                  <a:pt x="18992" y="9253"/>
                  <a:pt x="18992" y="9253"/>
                  <a:pt x="19001" y="9268"/>
                </a:cubicBezTo>
                <a:close/>
                <a:moveTo>
                  <a:pt x="10361" y="9563"/>
                </a:moveTo>
                <a:cubicBezTo>
                  <a:pt x="10361" y="9563"/>
                  <a:pt x="10352" y="9563"/>
                  <a:pt x="10352" y="9548"/>
                </a:cubicBezTo>
                <a:cubicBezTo>
                  <a:pt x="10342" y="9548"/>
                  <a:pt x="10333" y="9563"/>
                  <a:pt x="10333" y="9579"/>
                </a:cubicBezTo>
                <a:cubicBezTo>
                  <a:pt x="10342" y="9579"/>
                  <a:pt x="10342" y="9579"/>
                  <a:pt x="10352" y="9579"/>
                </a:cubicBezTo>
                <a:cubicBezTo>
                  <a:pt x="10352" y="9579"/>
                  <a:pt x="10361" y="9579"/>
                  <a:pt x="10361" y="9563"/>
                </a:cubicBezTo>
                <a:close/>
                <a:moveTo>
                  <a:pt x="11926" y="10045"/>
                </a:moveTo>
                <a:cubicBezTo>
                  <a:pt x="11935" y="10030"/>
                  <a:pt x="11935" y="10030"/>
                  <a:pt x="11935" y="10030"/>
                </a:cubicBezTo>
                <a:cubicBezTo>
                  <a:pt x="11944" y="10030"/>
                  <a:pt x="11944" y="10014"/>
                  <a:pt x="11944" y="10014"/>
                </a:cubicBezTo>
                <a:cubicBezTo>
                  <a:pt x="11944" y="10014"/>
                  <a:pt x="11935" y="9998"/>
                  <a:pt x="11935" y="9998"/>
                </a:cubicBezTo>
                <a:cubicBezTo>
                  <a:pt x="11926" y="9998"/>
                  <a:pt x="11926" y="10014"/>
                  <a:pt x="11926" y="10030"/>
                </a:cubicBezTo>
                <a:cubicBezTo>
                  <a:pt x="11926" y="10030"/>
                  <a:pt x="11926" y="10030"/>
                  <a:pt x="11926" y="10045"/>
                </a:cubicBezTo>
                <a:close/>
                <a:moveTo>
                  <a:pt x="4412" y="10791"/>
                </a:moveTo>
                <a:cubicBezTo>
                  <a:pt x="4412" y="10791"/>
                  <a:pt x="4412" y="10791"/>
                  <a:pt x="4412" y="10791"/>
                </a:cubicBezTo>
                <a:cubicBezTo>
                  <a:pt x="4412" y="10791"/>
                  <a:pt x="4412" y="10791"/>
                  <a:pt x="4412" y="10791"/>
                </a:cubicBezTo>
                <a:cubicBezTo>
                  <a:pt x="4412" y="10791"/>
                  <a:pt x="4412" y="10791"/>
                  <a:pt x="4412" y="10791"/>
                </a:cubicBezTo>
                <a:cubicBezTo>
                  <a:pt x="4412" y="10791"/>
                  <a:pt x="4412" y="10791"/>
                  <a:pt x="4412" y="10791"/>
                </a:cubicBezTo>
                <a:close/>
                <a:moveTo>
                  <a:pt x="4421" y="10822"/>
                </a:moveTo>
                <a:cubicBezTo>
                  <a:pt x="4430" y="10822"/>
                  <a:pt x="4439" y="10822"/>
                  <a:pt x="4439" y="10807"/>
                </a:cubicBezTo>
                <a:cubicBezTo>
                  <a:pt x="4439" y="10807"/>
                  <a:pt x="4439" y="10791"/>
                  <a:pt x="4430" y="10791"/>
                </a:cubicBezTo>
                <a:cubicBezTo>
                  <a:pt x="4430" y="10791"/>
                  <a:pt x="4421" y="10791"/>
                  <a:pt x="4412" y="10791"/>
                </a:cubicBezTo>
                <a:cubicBezTo>
                  <a:pt x="4412" y="10807"/>
                  <a:pt x="4421" y="10807"/>
                  <a:pt x="4421" y="10822"/>
                </a:cubicBezTo>
                <a:close/>
                <a:moveTo>
                  <a:pt x="5592" y="2477"/>
                </a:moveTo>
                <a:cubicBezTo>
                  <a:pt x="5592" y="2477"/>
                  <a:pt x="5592" y="2477"/>
                  <a:pt x="5592" y="2477"/>
                </a:cubicBezTo>
                <a:cubicBezTo>
                  <a:pt x="5592" y="2477"/>
                  <a:pt x="5592" y="2477"/>
                  <a:pt x="5592" y="2477"/>
                </a:cubicBezTo>
                <a:cubicBezTo>
                  <a:pt x="5583" y="2477"/>
                  <a:pt x="5592" y="2477"/>
                  <a:pt x="5592" y="2477"/>
                </a:cubicBezTo>
                <a:close/>
                <a:moveTo>
                  <a:pt x="4897" y="2493"/>
                </a:moveTo>
                <a:cubicBezTo>
                  <a:pt x="4897" y="2493"/>
                  <a:pt x="4897" y="2493"/>
                  <a:pt x="4897" y="2493"/>
                </a:cubicBezTo>
                <a:cubicBezTo>
                  <a:pt x="4897" y="2493"/>
                  <a:pt x="4897" y="2493"/>
                  <a:pt x="4897" y="2493"/>
                </a:cubicBezTo>
                <a:cubicBezTo>
                  <a:pt x="4887" y="2493"/>
                  <a:pt x="4887" y="2493"/>
                  <a:pt x="4897" y="2493"/>
                </a:cubicBezTo>
                <a:close/>
                <a:moveTo>
                  <a:pt x="18287" y="6238"/>
                </a:moveTo>
                <a:cubicBezTo>
                  <a:pt x="18287" y="6253"/>
                  <a:pt x="18296" y="6253"/>
                  <a:pt x="18296" y="6253"/>
                </a:cubicBezTo>
                <a:cubicBezTo>
                  <a:pt x="18296" y="6253"/>
                  <a:pt x="18296" y="6238"/>
                  <a:pt x="18296" y="6238"/>
                </a:cubicBezTo>
                <a:cubicBezTo>
                  <a:pt x="18296" y="6238"/>
                  <a:pt x="18296" y="6222"/>
                  <a:pt x="18296" y="6222"/>
                </a:cubicBezTo>
                <a:cubicBezTo>
                  <a:pt x="18296" y="6238"/>
                  <a:pt x="18287" y="6238"/>
                  <a:pt x="18287" y="6238"/>
                </a:cubicBezTo>
                <a:close/>
                <a:moveTo>
                  <a:pt x="14205" y="2679"/>
                </a:moveTo>
                <a:cubicBezTo>
                  <a:pt x="14205" y="2664"/>
                  <a:pt x="14205" y="2664"/>
                  <a:pt x="14205" y="2664"/>
                </a:cubicBezTo>
                <a:cubicBezTo>
                  <a:pt x="14205" y="2664"/>
                  <a:pt x="14205" y="2664"/>
                  <a:pt x="14205" y="2679"/>
                </a:cubicBezTo>
                <a:cubicBezTo>
                  <a:pt x="14205" y="2679"/>
                  <a:pt x="14205" y="2679"/>
                  <a:pt x="14205" y="2679"/>
                </a:cubicBezTo>
                <a:close/>
                <a:moveTo>
                  <a:pt x="14196" y="2773"/>
                </a:moveTo>
                <a:cubicBezTo>
                  <a:pt x="14196" y="2757"/>
                  <a:pt x="14196" y="2757"/>
                  <a:pt x="14196" y="2757"/>
                </a:cubicBezTo>
                <a:cubicBezTo>
                  <a:pt x="14196" y="2773"/>
                  <a:pt x="14196" y="2773"/>
                  <a:pt x="14196" y="2773"/>
                </a:cubicBezTo>
                <a:close/>
                <a:moveTo>
                  <a:pt x="2938" y="2804"/>
                </a:moveTo>
                <a:cubicBezTo>
                  <a:pt x="2938" y="2804"/>
                  <a:pt x="2938" y="2804"/>
                  <a:pt x="2938" y="2804"/>
                </a:cubicBezTo>
                <a:cubicBezTo>
                  <a:pt x="2938" y="2804"/>
                  <a:pt x="2938" y="2804"/>
                  <a:pt x="2938" y="2804"/>
                </a:cubicBezTo>
                <a:cubicBezTo>
                  <a:pt x="2938" y="2804"/>
                  <a:pt x="2938" y="2804"/>
                  <a:pt x="2938" y="2804"/>
                </a:cubicBezTo>
                <a:cubicBezTo>
                  <a:pt x="2938" y="2804"/>
                  <a:pt x="2938" y="2804"/>
                  <a:pt x="2938" y="2804"/>
                </a:cubicBezTo>
                <a:close/>
                <a:moveTo>
                  <a:pt x="2956" y="2804"/>
                </a:moveTo>
                <a:cubicBezTo>
                  <a:pt x="2956" y="2804"/>
                  <a:pt x="2956" y="2788"/>
                  <a:pt x="2956" y="2788"/>
                </a:cubicBezTo>
                <a:cubicBezTo>
                  <a:pt x="2956" y="2788"/>
                  <a:pt x="2947" y="2788"/>
                  <a:pt x="2947" y="2788"/>
                </a:cubicBezTo>
                <a:cubicBezTo>
                  <a:pt x="2938" y="2788"/>
                  <a:pt x="2938" y="2804"/>
                  <a:pt x="2938" y="2804"/>
                </a:cubicBezTo>
                <a:cubicBezTo>
                  <a:pt x="2938" y="2804"/>
                  <a:pt x="2947" y="2804"/>
                  <a:pt x="2947" y="2804"/>
                </a:cubicBezTo>
                <a:cubicBezTo>
                  <a:pt x="2956" y="2804"/>
                  <a:pt x="2956" y="2804"/>
                  <a:pt x="2956" y="2804"/>
                </a:cubicBezTo>
                <a:close/>
                <a:moveTo>
                  <a:pt x="13921" y="2804"/>
                </a:moveTo>
                <a:cubicBezTo>
                  <a:pt x="13921" y="2804"/>
                  <a:pt x="13921" y="2819"/>
                  <a:pt x="13930" y="2819"/>
                </a:cubicBezTo>
                <a:cubicBezTo>
                  <a:pt x="13930" y="2819"/>
                  <a:pt x="13930" y="2819"/>
                  <a:pt x="13939" y="2819"/>
                </a:cubicBezTo>
                <a:cubicBezTo>
                  <a:pt x="13939" y="2804"/>
                  <a:pt x="13939" y="2804"/>
                  <a:pt x="13930" y="2788"/>
                </a:cubicBezTo>
                <a:cubicBezTo>
                  <a:pt x="13930" y="2788"/>
                  <a:pt x="13921" y="2804"/>
                  <a:pt x="13921" y="2804"/>
                </a:cubicBezTo>
                <a:close/>
                <a:moveTo>
                  <a:pt x="10416" y="9517"/>
                </a:moveTo>
                <a:cubicBezTo>
                  <a:pt x="10416" y="9517"/>
                  <a:pt x="10416" y="9517"/>
                  <a:pt x="10416" y="9517"/>
                </a:cubicBezTo>
                <a:cubicBezTo>
                  <a:pt x="10406" y="9517"/>
                  <a:pt x="10406" y="9517"/>
                  <a:pt x="10406" y="9517"/>
                </a:cubicBezTo>
                <a:cubicBezTo>
                  <a:pt x="10397" y="9517"/>
                  <a:pt x="10397" y="9517"/>
                  <a:pt x="10406" y="9532"/>
                </a:cubicBezTo>
                <a:cubicBezTo>
                  <a:pt x="10406" y="9532"/>
                  <a:pt x="10416" y="9532"/>
                  <a:pt x="10416" y="9517"/>
                </a:cubicBezTo>
                <a:close/>
                <a:moveTo>
                  <a:pt x="6022" y="4389"/>
                </a:moveTo>
                <a:cubicBezTo>
                  <a:pt x="6022" y="4373"/>
                  <a:pt x="6022" y="4373"/>
                  <a:pt x="6022" y="4373"/>
                </a:cubicBezTo>
                <a:cubicBezTo>
                  <a:pt x="6022" y="4389"/>
                  <a:pt x="6022" y="4389"/>
                  <a:pt x="6022" y="4389"/>
                </a:cubicBezTo>
                <a:close/>
                <a:moveTo>
                  <a:pt x="12475" y="986"/>
                </a:moveTo>
                <a:cubicBezTo>
                  <a:pt x="12475" y="970"/>
                  <a:pt x="12475" y="970"/>
                  <a:pt x="12475" y="970"/>
                </a:cubicBezTo>
                <a:cubicBezTo>
                  <a:pt x="12466" y="970"/>
                  <a:pt x="12466" y="970"/>
                  <a:pt x="12466" y="970"/>
                </a:cubicBezTo>
                <a:cubicBezTo>
                  <a:pt x="12466" y="986"/>
                  <a:pt x="12466" y="986"/>
                  <a:pt x="12466" y="1001"/>
                </a:cubicBezTo>
                <a:cubicBezTo>
                  <a:pt x="12475" y="1001"/>
                  <a:pt x="12475" y="986"/>
                  <a:pt x="12475" y="986"/>
                </a:cubicBezTo>
                <a:close/>
                <a:moveTo>
                  <a:pt x="18488" y="10123"/>
                </a:moveTo>
                <a:cubicBezTo>
                  <a:pt x="18488" y="10123"/>
                  <a:pt x="18488" y="10123"/>
                  <a:pt x="18488" y="10123"/>
                </a:cubicBezTo>
                <a:cubicBezTo>
                  <a:pt x="18488" y="10123"/>
                  <a:pt x="18479" y="10123"/>
                  <a:pt x="18479" y="10123"/>
                </a:cubicBezTo>
                <a:cubicBezTo>
                  <a:pt x="18479" y="10123"/>
                  <a:pt x="18479" y="10123"/>
                  <a:pt x="18479" y="10138"/>
                </a:cubicBezTo>
                <a:cubicBezTo>
                  <a:pt x="18488" y="10138"/>
                  <a:pt x="18488" y="10138"/>
                  <a:pt x="18488" y="10123"/>
                </a:cubicBezTo>
                <a:close/>
                <a:moveTo>
                  <a:pt x="14141" y="2897"/>
                </a:moveTo>
                <a:cubicBezTo>
                  <a:pt x="14141" y="2897"/>
                  <a:pt x="14150" y="2912"/>
                  <a:pt x="14150" y="2912"/>
                </a:cubicBezTo>
                <a:cubicBezTo>
                  <a:pt x="14150" y="2912"/>
                  <a:pt x="14150" y="2897"/>
                  <a:pt x="14150" y="2897"/>
                </a:cubicBezTo>
                <a:cubicBezTo>
                  <a:pt x="14150" y="2897"/>
                  <a:pt x="14141" y="2897"/>
                  <a:pt x="14141" y="2897"/>
                </a:cubicBezTo>
                <a:close/>
                <a:moveTo>
                  <a:pt x="9189" y="2928"/>
                </a:moveTo>
                <a:cubicBezTo>
                  <a:pt x="9189" y="2944"/>
                  <a:pt x="9189" y="2944"/>
                  <a:pt x="9189" y="2959"/>
                </a:cubicBezTo>
                <a:cubicBezTo>
                  <a:pt x="9207" y="2944"/>
                  <a:pt x="9207" y="2944"/>
                  <a:pt x="9189" y="2928"/>
                </a:cubicBezTo>
                <a:close/>
                <a:moveTo>
                  <a:pt x="5638" y="1219"/>
                </a:moveTo>
                <a:cubicBezTo>
                  <a:pt x="5647" y="1219"/>
                  <a:pt x="5647" y="1219"/>
                  <a:pt x="5647" y="1203"/>
                </a:cubicBezTo>
                <a:cubicBezTo>
                  <a:pt x="5647" y="1203"/>
                  <a:pt x="5638" y="1219"/>
                  <a:pt x="5638" y="1219"/>
                </a:cubicBezTo>
                <a:cubicBezTo>
                  <a:pt x="5638" y="1219"/>
                  <a:pt x="5638" y="1219"/>
                  <a:pt x="5638" y="1219"/>
                </a:cubicBezTo>
                <a:close/>
                <a:moveTo>
                  <a:pt x="13884" y="3254"/>
                </a:moveTo>
                <a:cubicBezTo>
                  <a:pt x="13884" y="3254"/>
                  <a:pt x="13875" y="3254"/>
                  <a:pt x="13875" y="3254"/>
                </a:cubicBezTo>
                <a:cubicBezTo>
                  <a:pt x="13875" y="3254"/>
                  <a:pt x="13875" y="3254"/>
                  <a:pt x="13875" y="3254"/>
                </a:cubicBezTo>
                <a:cubicBezTo>
                  <a:pt x="13875" y="3254"/>
                  <a:pt x="13875" y="3254"/>
                  <a:pt x="13875" y="3270"/>
                </a:cubicBezTo>
                <a:cubicBezTo>
                  <a:pt x="13884" y="3270"/>
                  <a:pt x="13884" y="3254"/>
                  <a:pt x="13884" y="3254"/>
                </a:cubicBezTo>
                <a:close/>
                <a:moveTo>
                  <a:pt x="9427" y="1250"/>
                </a:moveTo>
                <a:cubicBezTo>
                  <a:pt x="9427" y="1250"/>
                  <a:pt x="9427" y="1250"/>
                  <a:pt x="9427" y="1250"/>
                </a:cubicBezTo>
                <a:cubicBezTo>
                  <a:pt x="9427" y="1234"/>
                  <a:pt x="9418" y="1234"/>
                  <a:pt x="9418" y="1234"/>
                </a:cubicBezTo>
                <a:cubicBezTo>
                  <a:pt x="9418" y="1234"/>
                  <a:pt x="9418" y="1250"/>
                  <a:pt x="9418" y="1250"/>
                </a:cubicBezTo>
                <a:cubicBezTo>
                  <a:pt x="9418" y="1265"/>
                  <a:pt x="9427" y="1265"/>
                  <a:pt x="9427" y="1250"/>
                </a:cubicBezTo>
                <a:close/>
                <a:moveTo>
                  <a:pt x="9418" y="1234"/>
                </a:moveTo>
                <a:cubicBezTo>
                  <a:pt x="9418" y="1234"/>
                  <a:pt x="9418" y="1219"/>
                  <a:pt x="9418" y="1219"/>
                </a:cubicBezTo>
                <a:cubicBezTo>
                  <a:pt x="9418" y="1219"/>
                  <a:pt x="9418" y="1219"/>
                  <a:pt x="9418" y="1219"/>
                </a:cubicBezTo>
                <a:cubicBezTo>
                  <a:pt x="9418" y="1219"/>
                  <a:pt x="9418" y="1219"/>
                  <a:pt x="9418" y="1234"/>
                </a:cubicBezTo>
                <a:cubicBezTo>
                  <a:pt x="9418" y="1234"/>
                  <a:pt x="9418" y="1234"/>
                  <a:pt x="9418" y="1234"/>
                </a:cubicBezTo>
                <a:close/>
                <a:moveTo>
                  <a:pt x="13216" y="4435"/>
                </a:moveTo>
                <a:cubicBezTo>
                  <a:pt x="13225" y="4420"/>
                  <a:pt x="13225" y="4420"/>
                  <a:pt x="13225" y="4420"/>
                </a:cubicBezTo>
                <a:cubicBezTo>
                  <a:pt x="13216" y="4420"/>
                  <a:pt x="13216" y="4420"/>
                  <a:pt x="13216" y="4420"/>
                </a:cubicBezTo>
                <a:lnTo>
                  <a:pt x="13216" y="4435"/>
                </a:lnTo>
                <a:close/>
                <a:moveTo>
                  <a:pt x="5016" y="3472"/>
                </a:moveTo>
                <a:cubicBezTo>
                  <a:pt x="5016" y="3472"/>
                  <a:pt x="5016" y="3456"/>
                  <a:pt x="5016" y="3456"/>
                </a:cubicBezTo>
                <a:cubicBezTo>
                  <a:pt x="5016" y="3456"/>
                  <a:pt x="5016" y="3456"/>
                  <a:pt x="5016" y="3456"/>
                </a:cubicBezTo>
                <a:cubicBezTo>
                  <a:pt x="5016" y="3456"/>
                  <a:pt x="5006" y="3456"/>
                  <a:pt x="5006" y="3456"/>
                </a:cubicBezTo>
                <a:cubicBezTo>
                  <a:pt x="5006" y="3472"/>
                  <a:pt x="5016" y="3472"/>
                  <a:pt x="5016" y="3472"/>
                </a:cubicBezTo>
                <a:close/>
                <a:moveTo>
                  <a:pt x="6013" y="1452"/>
                </a:moveTo>
                <a:cubicBezTo>
                  <a:pt x="6013" y="1436"/>
                  <a:pt x="6013" y="1436"/>
                  <a:pt x="6013" y="1436"/>
                </a:cubicBezTo>
                <a:cubicBezTo>
                  <a:pt x="6004" y="1436"/>
                  <a:pt x="6004" y="1421"/>
                  <a:pt x="6004" y="1421"/>
                </a:cubicBezTo>
                <a:cubicBezTo>
                  <a:pt x="6004" y="1421"/>
                  <a:pt x="6004" y="1436"/>
                  <a:pt x="6004" y="1436"/>
                </a:cubicBezTo>
                <a:cubicBezTo>
                  <a:pt x="6004" y="1452"/>
                  <a:pt x="6004" y="1452"/>
                  <a:pt x="6013" y="1452"/>
                </a:cubicBezTo>
                <a:close/>
                <a:moveTo>
                  <a:pt x="12429" y="1483"/>
                </a:moveTo>
                <a:cubicBezTo>
                  <a:pt x="12420" y="1483"/>
                  <a:pt x="12420" y="1483"/>
                  <a:pt x="12411" y="1467"/>
                </a:cubicBezTo>
                <a:cubicBezTo>
                  <a:pt x="12411" y="1467"/>
                  <a:pt x="12402" y="1467"/>
                  <a:pt x="12402" y="1467"/>
                </a:cubicBezTo>
                <a:cubicBezTo>
                  <a:pt x="12402" y="1483"/>
                  <a:pt x="12402" y="1483"/>
                  <a:pt x="12402" y="1498"/>
                </a:cubicBezTo>
                <a:cubicBezTo>
                  <a:pt x="12402" y="1498"/>
                  <a:pt x="12411" y="1498"/>
                  <a:pt x="12411" y="1498"/>
                </a:cubicBezTo>
                <a:cubicBezTo>
                  <a:pt x="12420" y="1498"/>
                  <a:pt x="12420" y="1483"/>
                  <a:pt x="12429" y="1483"/>
                </a:cubicBezTo>
                <a:close/>
                <a:moveTo>
                  <a:pt x="12402" y="1498"/>
                </a:moveTo>
                <a:cubicBezTo>
                  <a:pt x="12402" y="1498"/>
                  <a:pt x="12402" y="1498"/>
                  <a:pt x="12402" y="1498"/>
                </a:cubicBezTo>
                <a:cubicBezTo>
                  <a:pt x="12393" y="1498"/>
                  <a:pt x="12393" y="1498"/>
                  <a:pt x="12393" y="1498"/>
                </a:cubicBezTo>
                <a:cubicBezTo>
                  <a:pt x="12393" y="1498"/>
                  <a:pt x="12402" y="1498"/>
                  <a:pt x="12402" y="1498"/>
                </a:cubicBezTo>
                <a:cubicBezTo>
                  <a:pt x="12402" y="1498"/>
                  <a:pt x="12402" y="1498"/>
                  <a:pt x="12402" y="1498"/>
                </a:cubicBezTo>
                <a:close/>
                <a:moveTo>
                  <a:pt x="18561" y="10138"/>
                </a:moveTo>
                <a:cubicBezTo>
                  <a:pt x="18561" y="10154"/>
                  <a:pt x="18561" y="10169"/>
                  <a:pt x="18571" y="10185"/>
                </a:cubicBezTo>
                <a:cubicBezTo>
                  <a:pt x="18571" y="10169"/>
                  <a:pt x="18571" y="10154"/>
                  <a:pt x="18561" y="10138"/>
                </a:cubicBezTo>
                <a:close/>
                <a:moveTo>
                  <a:pt x="6279" y="1560"/>
                </a:moveTo>
                <a:cubicBezTo>
                  <a:pt x="6279" y="1545"/>
                  <a:pt x="6288" y="1545"/>
                  <a:pt x="6279" y="1545"/>
                </a:cubicBezTo>
                <a:cubicBezTo>
                  <a:pt x="6279" y="1545"/>
                  <a:pt x="6279" y="1529"/>
                  <a:pt x="6269" y="1529"/>
                </a:cubicBezTo>
                <a:cubicBezTo>
                  <a:pt x="6279" y="1545"/>
                  <a:pt x="6269" y="1545"/>
                  <a:pt x="6279" y="1560"/>
                </a:cubicBezTo>
                <a:close/>
                <a:moveTo>
                  <a:pt x="20300" y="14707"/>
                </a:moveTo>
                <a:cubicBezTo>
                  <a:pt x="20291" y="14691"/>
                  <a:pt x="20282" y="14676"/>
                  <a:pt x="20273" y="14676"/>
                </a:cubicBezTo>
                <a:cubicBezTo>
                  <a:pt x="20282" y="14707"/>
                  <a:pt x="20291" y="14707"/>
                  <a:pt x="20300" y="14707"/>
                </a:cubicBezTo>
                <a:close/>
                <a:moveTo>
                  <a:pt x="20300" y="14707"/>
                </a:moveTo>
                <a:cubicBezTo>
                  <a:pt x="20309" y="14707"/>
                  <a:pt x="20309" y="14707"/>
                  <a:pt x="20309" y="14707"/>
                </a:cubicBezTo>
                <a:cubicBezTo>
                  <a:pt x="20309" y="14707"/>
                  <a:pt x="20309" y="14707"/>
                  <a:pt x="20309" y="14707"/>
                </a:cubicBezTo>
                <a:cubicBezTo>
                  <a:pt x="20309" y="14707"/>
                  <a:pt x="20309" y="14707"/>
                  <a:pt x="20309" y="14707"/>
                </a:cubicBezTo>
                <a:cubicBezTo>
                  <a:pt x="20309" y="14707"/>
                  <a:pt x="20309" y="14707"/>
                  <a:pt x="20300" y="14707"/>
                </a:cubicBezTo>
                <a:close/>
                <a:moveTo>
                  <a:pt x="11011" y="1623"/>
                </a:moveTo>
                <a:cubicBezTo>
                  <a:pt x="11011" y="1623"/>
                  <a:pt x="11001" y="1607"/>
                  <a:pt x="11001" y="1607"/>
                </a:cubicBezTo>
                <a:cubicBezTo>
                  <a:pt x="11001" y="1607"/>
                  <a:pt x="10992" y="1607"/>
                  <a:pt x="10992" y="1607"/>
                </a:cubicBezTo>
                <a:cubicBezTo>
                  <a:pt x="10992" y="1623"/>
                  <a:pt x="10992" y="1623"/>
                  <a:pt x="11001" y="1623"/>
                </a:cubicBezTo>
                <a:cubicBezTo>
                  <a:pt x="11001" y="1638"/>
                  <a:pt x="11011" y="1623"/>
                  <a:pt x="11011" y="1623"/>
                </a:cubicBezTo>
                <a:close/>
                <a:moveTo>
                  <a:pt x="10992" y="1607"/>
                </a:moveTo>
                <a:cubicBezTo>
                  <a:pt x="10992" y="1607"/>
                  <a:pt x="10992" y="1607"/>
                  <a:pt x="10992" y="1607"/>
                </a:cubicBezTo>
                <a:cubicBezTo>
                  <a:pt x="10983" y="1607"/>
                  <a:pt x="10983" y="1607"/>
                  <a:pt x="10983" y="1607"/>
                </a:cubicBezTo>
                <a:cubicBezTo>
                  <a:pt x="10983" y="1607"/>
                  <a:pt x="10983" y="1607"/>
                  <a:pt x="10983" y="1607"/>
                </a:cubicBezTo>
                <a:cubicBezTo>
                  <a:pt x="10983" y="1607"/>
                  <a:pt x="10992" y="1607"/>
                  <a:pt x="10992" y="1607"/>
                </a:cubicBezTo>
                <a:close/>
                <a:moveTo>
                  <a:pt x="16639" y="1638"/>
                </a:moveTo>
                <a:cubicBezTo>
                  <a:pt x="16639" y="1638"/>
                  <a:pt x="16630" y="1638"/>
                  <a:pt x="16630" y="1654"/>
                </a:cubicBezTo>
                <a:cubicBezTo>
                  <a:pt x="16630" y="1654"/>
                  <a:pt x="16630" y="1654"/>
                  <a:pt x="16630" y="1669"/>
                </a:cubicBezTo>
                <a:cubicBezTo>
                  <a:pt x="16639" y="1669"/>
                  <a:pt x="16639" y="1669"/>
                  <a:pt x="16648" y="1669"/>
                </a:cubicBezTo>
                <a:cubicBezTo>
                  <a:pt x="16648" y="1654"/>
                  <a:pt x="16648" y="1638"/>
                  <a:pt x="16639" y="1638"/>
                </a:cubicBezTo>
                <a:close/>
                <a:moveTo>
                  <a:pt x="16648" y="1669"/>
                </a:moveTo>
                <a:cubicBezTo>
                  <a:pt x="16648" y="1669"/>
                  <a:pt x="16648" y="1669"/>
                  <a:pt x="16648" y="1669"/>
                </a:cubicBezTo>
                <a:cubicBezTo>
                  <a:pt x="16648" y="1669"/>
                  <a:pt x="16648" y="1669"/>
                  <a:pt x="16648" y="1669"/>
                </a:cubicBezTo>
                <a:cubicBezTo>
                  <a:pt x="16648" y="1669"/>
                  <a:pt x="16648" y="1669"/>
                  <a:pt x="16648" y="1669"/>
                </a:cubicBezTo>
                <a:cubicBezTo>
                  <a:pt x="16648" y="1669"/>
                  <a:pt x="16648" y="1669"/>
                  <a:pt x="16648" y="1669"/>
                </a:cubicBezTo>
                <a:close/>
                <a:moveTo>
                  <a:pt x="4906" y="3705"/>
                </a:moveTo>
                <a:cubicBezTo>
                  <a:pt x="4906" y="3705"/>
                  <a:pt x="4906" y="3705"/>
                  <a:pt x="4906" y="3705"/>
                </a:cubicBezTo>
                <a:cubicBezTo>
                  <a:pt x="4906" y="3705"/>
                  <a:pt x="4906" y="3705"/>
                  <a:pt x="4906" y="3705"/>
                </a:cubicBezTo>
                <a:cubicBezTo>
                  <a:pt x="4906" y="3705"/>
                  <a:pt x="4906" y="3705"/>
                  <a:pt x="4906" y="3705"/>
                </a:cubicBezTo>
                <a:cubicBezTo>
                  <a:pt x="4906" y="3705"/>
                  <a:pt x="4906" y="3705"/>
                  <a:pt x="4906" y="3705"/>
                </a:cubicBezTo>
                <a:close/>
                <a:moveTo>
                  <a:pt x="4906" y="3736"/>
                </a:moveTo>
                <a:cubicBezTo>
                  <a:pt x="4906" y="3736"/>
                  <a:pt x="4906" y="3736"/>
                  <a:pt x="4906" y="3720"/>
                </a:cubicBezTo>
                <a:cubicBezTo>
                  <a:pt x="4906" y="3720"/>
                  <a:pt x="4906" y="3720"/>
                  <a:pt x="4906" y="3705"/>
                </a:cubicBezTo>
                <a:cubicBezTo>
                  <a:pt x="4906" y="3705"/>
                  <a:pt x="4897" y="3720"/>
                  <a:pt x="4897" y="3720"/>
                </a:cubicBezTo>
                <a:cubicBezTo>
                  <a:pt x="4897" y="3736"/>
                  <a:pt x="4897" y="3736"/>
                  <a:pt x="4906" y="3736"/>
                </a:cubicBezTo>
                <a:close/>
                <a:moveTo>
                  <a:pt x="9976" y="6720"/>
                </a:moveTo>
                <a:cubicBezTo>
                  <a:pt x="9967" y="6704"/>
                  <a:pt x="9967" y="6704"/>
                  <a:pt x="9967" y="6720"/>
                </a:cubicBezTo>
                <a:cubicBezTo>
                  <a:pt x="9967" y="6720"/>
                  <a:pt x="9967" y="6735"/>
                  <a:pt x="9967" y="6735"/>
                </a:cubicBezTo>
                <a:cubicBezTo>
                  <a:pt x="9967" y="6735"/>
                  <a:pt x="9967" y="6720"/>
                  <a:pt x="9976" y="6720"/>
                </a:cubicBezTo>
                <a:close/>
                <a:moveTo>
                  <a:pt x="6187" y="12516"/>
                </a:moveTo>
                <a:cubicBezTo>
                  <a:pt x="6187" y="12516"/>
                  <a:pt x="6187" y="12516"/>
                  <a:pt x="6187" y="12500"/>
                </a:cubicBezTo>
                <a:cubicBezTo>
                  <a:pt x="6187" y="12500"/>
                  <a:pt x="6187" y="12500"/>
                  <a:pt x="6187" y="12500"/>
                </a:cubicBezTo>
                <a:cubicBezTo>
                  <a:pt x="6187" y="12500"/>
                  <a:pt x="6178" y="12500"/>
                  <a:pt x="6178" y="12500"/>
                </a:cubicBezTo>
                <a:cubicBezTo>
                  <a:pt x="6178" y="12516"/>
                  <a:pt x="6178" y="12516"/>
                  <a:pt x="6187" y="12516"/>
                </a:cubicBezTo>
                <a:close/>
                <a:moveTo>
                  <a:pt x="11486" y="9812"/>
                </a:moveTo>
                <a:cubicBezTo>
                  <a:pt x="11486" y="9812"/>
                  <a:pt x="11486" y="9812"/>
                  <a:pt x="11486" y="9812"/>
                </a:cubicBezTo>
                <a:cubicBezTo>
                  <a:pt x="11486" y="9812"/>
                  <a:pt x="11486" y="9812"/>
                  <a:pt x="11486" y="9812"/>
                </a:cubicBezTo>
                <a:cubicBezTo>
                  <a:pt x="11486" y="9812"/>
                  <a:pt x="11486" y="9812"/>
                  <a:pt x="11486" y="9796"/>
                </a:cubicBezTo>
                <a:cubicBezTo>
                  <a:pt x="11486" y="9812"/>
                  <a:pt x="11486" y="9812"/>
                  <a:pt x="11486" y="9812"/>
                </a:cubicBezTo>
                <a:close/>
                <a:moveTo>
                  <a:pt x="11468" y="9812"/>
                </a:moveTo>
                <a:cubicBezTo>
                  <a:pt x="11468" y="9812"/>
                  <a:pt x="11477" y="9828"/>
                  <a:pt x="11477" y="9828"/>
                </a:cubicBezTo>
                <a:cubicBezTo>
                  <a:pt x="11477" y="9812"/>
                  <a:pt x="11477" y="9812"/>
                  <a:pt x="11486" y="9812"/>
                </a:cubicBezTo>
                <a:cubicBezTo>
                  <a:pt x="11477" y="9812"/>
                  <a:pt x="11468" y="9812"/>
                  <a:pt x="11468" y="9812"/>
                </a:cubicBezTo>
                <a:close/>
                <a:moveTo>
                  <a:pt x="18644" y="10465"/>
                </a:moveTo>
                <a:cubicBezTo>
                  <a:pt x="18644" y="10465"/>
                  <a:pt x="18644" y="10465"/>
                  <a:pt x="18644" y="10480"/>
                </a:cubicBezTo>
                <a:cubicBezTo>
                  <a:pt x="18644" y="10465"/>
                  <a:pt x="18653" y="10465"/>
                  <a:pt x="18653" y="10465"/>
                </a:cubicBezTo>
                <a:cubicBezTo>
                  <a:pt x="18644" y="10449"/>
                  <a:pt x="18644" y="10449"/>
                  <a:pt x="18644" y="10465"/>
                </a:cubicBezTo>
                <a:close/>
                <a:moveTo>
                  <a:pt x="7505" y="3954"/>
                </a:moveTo>
                <a:cubicBezTo>
                  <a:pt x="7505" y="3954"/>
                  <a:pt x="7505" y="3954"/>
                  <a:pt x="7505" y="3954"/>
                </a:cubicBezTo>
                <a:cubicBezTo>
                  <a:pt x="7505" y="3954"/>
                  <a:pt x="7505" y="3954"/>
                  <a:pt x="7505" y="3954"/>
                </a:cubicBezTo>
                <a:cubicBezTo>
                  <a:pt x="7505" y="3954"/>
                  <a:pt x="7505" y="3954"/>
                  <a:pt x="7505" y="3954"/>
                </a:cubicBezTo>
                <a:cubicBezTo>
                  <a:pt x="7505" y="3954"/>
                  <a:pt x="7505" y="3954"/>
                  <a:pt x="7505" y="3954"/>
                </a:cubicBezTo>
                <a:close/>
                <a:moveTo>
                  <a:pt x="7496" y="3923"/>
                </a:moveTo>
                <a:cubicBezTo>
                  <a:pt x="7487" y="3923"/>
                  <a:pt x="7487" y="3938"/>
                  <a:pt x="7478" y="3938"/>
                </a:cubicBezTo>
                <a:cubicBezTo>
                  <a:pt x="7487" y="3938"/>
                  <a:pt x="7487" y="3954"/>
                  <a:pt x="7496" y="3954"/>
                </a:cubicBezTo>
                <a:cubicBezTo>
                  <a:pt x="7496" y="3954"/>
                  <a:pt x="7505" y="3954"/>
                  <a:pt x="7505" y="3954"/>
                </a:cubicBezTo>
                <a:cubicBezTo>
                  <a:pt x="7505" y="3938"/>
                  <a:pt x="7505" y="3938"/>
                  <a:pt x="7505" y="3923"/>
                </a:cubicBezTo>
                <a:cubicBezTo>
                  <a:pt x="7505" y="3923"/>
                  <a:pt x="7496" y="3923"/>
                  <a:pt x="7496" y="3923"/>
                </a:cubicBezTo>
                <a:close/>
                <a:moveTo>
                  <a:pt x="6983" y="2120"/>
                </a:moveTo>
                <a:cubicBezTo>
                  <a:pt x="6983" y="2104"/>
                  <a:pt x="6974" y="2104"/>
                  <a:pt x="6974" y="2104"/>
                </a:cubicBezTo>
                <a:cubicBezTo>
                  <a:pt x="6974" y="2104"/>
                  <a:pt x="6965" y="2104"/>
                  <a:pt x="6965" y="2104"/>
                </a:cubicBezTo>
                <a:cubicBezTo>
                  <a:pt x="6965" y="2120"/>
                  <a:pt x="6974" y="2120"/>
                  <a:pt x="6974" y="2120"/>
                </a:cubicBezTo>
                <a:cubicBezTo>
                  <a:pt x="6983" y="2120"/>
                  <a:pt x="6983" y="2120"/>
                  <a:pt x="6983" y="2120"/>
                </a:cubicBezTo>
                <a:close/>
                <a:moveTo>
                  <a:pt x="11779" y="9905"/>
                </a:moveTo>
                <a:cubicBezTo>
                  <a:pt x="11779" y="9890"/>
                  <a:pt x="11779" y="9890"/>
                  <a:pt x="11779" y="9890"/>
                </a:cubicBezTo>
                <a:cubicBezTo>
                  <a:pt x="11770" y="9905"/>
                  <a:pt x="11770" y="9905"/>
                  <a:pt x="11770" y="9905"/>
                </a:cubicBezTo>
                <a:lnTo>
                  <a:pt x="11779" y="9905"/>
                </a:lnTo>
                <a:close/>
                <a:moveTo>
                  <a:pt x="5318" y="11568"/>
                </a:moveTo>
                <a:cubicBezTo>
                  <a:pt x="5318" y="11568"/>
                  <a:pt x="5318" y="11568"/>
                  <a:pt x="5318" y="11568"/>
                </a:cubicBezTo>
                <a:cubicBezTo>
                  <a:pt x="5318" y="11568"/>
                  <a:pt x="5318" y="11584"/>
                  <a:pt x="5318" y="11584"/>
                </a:cubicBezTo>
                <a:cubicBezTo>
                  <a:pt x="5318" y="11584"/>
                  <a:pt x="5318" y="11568"/>
                  <a:pt x="5318" y="11568"/>
                </a:cubicBezTo>
                <a:cubicBezTo>
                  <a:pt x="5318" y="11568"/>
                  <a:pt x="5318" y="11568"/>
                  <a:pt x="5318" y="11568"/>
                </a:cubicBezTo>
                <a:close/>
                <a:moveTo>
                  <a:pt x="10809" y="9097"/>
                </a:moveTo>
                <a:cubicBezTo>
                  <a:pt x="10809" y="9097"/>
                  <a:pt x="10809" y="9097"/>
                  <a:pt x="10809" y="9097"/>
                </a:cubicBezTo>
                <a:cubicBezTo>
                  <a:pt x="10809" y="9097"/>
                  <a:pt x="10809" y="9097"/>
                  <a:pt x="10809" y="9097"/>
                </a:cubicBezTo>
                <a:cubicBezTo>
                  <a:pt x="10809" y="9097"/>
                  <a:pt x="10809" y="9097"/>
                  <a:pt x="10809" y="9097"/>
                </a:cubicBezTo>
                <a:cubicBezTo>
                  <a:pt x="10809" y="9097"/>
                  <a:pt x="10809" y="9097"/>
                  <a:pt x="10809" y="9097"/>
                </a:cubicBezTo>
                <a:close/>
                <a:moveTo>
                  <a:pt x="10800" y="9113"/>
                </a:moveTo>
                <a:cubicBezTo>
                  <a:pt x="10800" y="9113"/>
                  <a:pt x="10809" y="9097"/>
                  <a:pt x="10809" y="9097"/>
                </a:cubicBezTo>
                <a:cubicBezTo>
                  <a:pt x="10800" y="9097"/>
                  <a:pt x="10800" y="9097"/>
                  <a:pt x="10800" y="9113"/>
                </a:cubicBezTo>
                <a:cubicBezTo>
                  <a:pt x="10800" y="9113"/>
                  <a:pt x="10800" y="9113"/>
                  <a:pt x="10800" y="9113"/>
                </a:cubicBezTo>
                <a:close/>
                <a:moveTo>
                  <a:pt x="11294" y="2260"/>
                </a:moveTo>
                <a:cubicBezTo>
                  <a:pt x="11294" y="2260"/>
                  <a:pt x="11294" y="2275"/>
                  <a:pt x="11303" y="2275"/>
                </a:cubicBezTo>
                <a:cubicBezTo>
                  <a:pt x="11303" y="2275"/>
                  <a:pt x="11303" y="2275"/>
                  <a:pt x="11303" y="2275"/>
                </a:cubicBezTo>
                <a:cubicBezTo>
                  <a:pt x="11313" y="2260"/>
                  <a:pt x="11303" y="2244"/>
                  <a:pt x="11303" y="2244"/>
                </a:cubicBezTo>
                <a:cubicBezTo>
                  <a:pt x="11294" y="2244"/>
                  <a:pt x="11294" y="2260"/>
                  <a:pt x="11294" y="2260"/>
                </a:cubicBezTo>
                <a:close/>
                <a:moveTo>
                  <a:pt x="13994" y="2384"/>
                </a:moveTo>
                <a:cubicBezTo>
                  <a:pt x="13994" y="2384"/>
                  <a:pt x="13994" y="2384"/>
                  <a:pt x="13985" y="2384"/>
                </a:cubicBezTo>
                <a:cubicBezTo>
                  <a:pt x="13985" y="2369"/>
                  <a:pt x="13985" y="2369"/>
                  <a:pt x="13985" y="2369"/>
                </a:cubicBezTo>
                <a:cubicBezTo>
                  <a:pt x="13976" y="2384"/>
                  <a:pt x="13976" y="2384"/>
                  <a:pt x="13985" y="2384"/>
                </a:cubicBezTo>
                <a:cubicBezTo>
                  <a:pt x="13985" y="2400"/>
                  <a:pt x="13985" y="2384"/>
                  <a:pt x="13994" y="2384"/>
                </a:cubicBezTo>
                <a:close/>
                <a:moveTo>
                  <a:pt x="13939" y="2415"/>
                </a:moveTo>
                <a:cubicBezTo>
                  <a:pt x="13939" y="2415"/>
                  <a:pt x="13939" y="2415"/>
                  <a:pt x="13939" y="2415"/>
                </a:cubicBezTo>
                <a:cubicBezTo>
                  <a:pt x="13939" y="2415"/>
                  <a:pt x="13948" y="2415"/>
                  <a:pt x="13948" y="2415"/>
                </a:cubicBezTo>
                <a:cubicBezTo>
                  <a:pt x="13939" y="2400"/>
                  <a:pt x="13939" y="2400"/>
                  <a:pt x="13939" y="2415"/>
                </a:cubicBezTo>
                <a:close/>
                <a:moveTo>
                  <a:pt x="19751" y="12702"/>
                </a:moveTo>
                <a:cubicBezTo>
                  <a:pt x="19742" y="12702"/>
                  <a:pt x="19742" y="12702"/>
                  <a:pt x="19742" y="12702"/>
                </a:cubicBezTo>
                <a:cubicBezTo>
                  <a:pt x="19742" y="12718"/>
                  <a:pt x="19742" y="12718"/>
                  <a:pt x="19742" y="12718"/>
                </a:cubicBezTo>
                <a:cubicBezTo>
                  <a:pt x="19751" y="12702"/>
                  <a:pt x="19751" y="12702"/>
                  <a:pt x="19751" y="12702"/>
                </a:cubicBezTo>
                <a:cubicBezTo>
                  <a:pt x="19751" y="12702"/>
                  <a:pt x="19751" y="12702"/>
                  <a:pt x="19751" y="12702"/>
                </a:cubicBezTo>
                <a:close/>
                <a:moveTo>
                  <a:pt x="9812" y="7217"/>
                </a:moveTo>
                <a:cubicBezTo>
                  <a:pt x="9821" y="7217"/>
                  <a:pt x="9821" y="7217"/>
                  <a:pt x="9821" y="7217"/>
                </a:cubicBezTo>
                <a:cubicBezTo>
                  <a:pt x="9821" y="7217"/>
                  <a:pt x="9821" y="7217"/>
                  <a:pt x="9821" y="7217"/>
                </a:cubicBezTo>
                <a:cubicBezTo>
                  <a:pt x="9821" y="7217"/>
                  <a:pt x="9821" y="7217"/>
                  <a:pt x="9821" y="7217"/>
                </a:cubicBezTo>
                <a:cubicBezTo>
                  <a:pt x="9821" y="7217"/>
                  <a:pt x="9812" y="7217"/>
                  <a:pt x="9812" y="7217"/>
                </a:cubicBezTo>
                <a:close/>
                <a:moveTo>
                  <a:pt x="9802" y="7232"/>
                </a:moveTo>
                <a:cubicBezTo>
                  <a:pt x="9802" y="7232"/>
                  <a:pt x="9802" y="7248"/>
                  <a:pt x="9812" y="7232"/>
                </a:cubicBezTo>
                <a:cubicBezTo>
                  <a:pt x="9812" y="7232"/>
                  <a:pt x="9812" y="7232"/>
                  <a:pt x="9812" y="7217"/>
                </a:cubicBezTo>
                <a:cubicBezTo>
                  <a:pt x="9812" y="7217"/>
                  <a:pt x="9812" y="7217"/>
                  <a:pt x="9802" y="7217"/>
                </a:cubicBezTo>
                <a:cubicBezTo>
                  <a:pt x="9802" y="7217"/>
                  <a:pt x="9802" y="7232"/>
                  <a:pt x="9802" y="7232"/>
                </a:cubicBezTo>
                <a:close/>
                <a:moveTo>
                  <a:pt x="6160" y="12904"/>
                </a:moveTo>
                <a:cubicBezTo>
                  <a:pt x="6169" y="12904"/>
                  <a:pt x="6169" y="12904"/>
                  <a:pt x="6169" y="12889"/>
                </a:cubicBezTo>
                <a:cubicBezTo>
                  <a:pt x="6169" y="12889"/>
                  <a:pt x="6160" y="12889"/>
                  <a:pt x="6160" y="12889"/>
                </a:cubicBezTo>
                <a:cubicBezTo>
                  <a:pt x="6160" y="12889"/>
                  <a:pt x="6160" y="12889"/>
                  <a:pt x="6160" y="12904"/>
                </a:cubicBezTo>
                <a:close/>
                <a:moveTo>
                  <a:pt x="247" y="5880"/>
                </a:moveTo>
                <a:cubicBezTo>
                  <a:pt x="247" y="5880"/>
                  <a:pt x="247" y="5880"/>
                  <a:pt x="247" y="5896"/>
                </a:cubicBezTo>
                <a:cubicBezTo>
                  <a:pt x="247" y="5880"/>
                  <a:pt x="256" y="5880"/>
                  <a:pt x="256" y="5880"/>
                </a:cubicBezTo>
                <a:cubicBezTo>
                  <a:pt x="256" y="5880"/>
                  <a:pt x="256" y="5865"/>
                  <a:pt x="247" y="5865"/>
                </a:cubicBezTo>
                <a:cubicBezTo>
                  <a:pt x="247" y="5865"/>
                  <a:pt x="247" y="5880"/>
                  <a:pt x="247" y="5880"/>
                </a:cubicBezTo>
                <a:close/>
                <a:moveTo>
                  <a:pt x="16301" y="13060"/>
                </a:moveTo>
                <a:cubicBezTo>
                  <a:pt x="16301" y="13060"/>
                  <a:pt x="16301" y="13060"/>
                  <a:pt x="16301" y="13060"/>
                </a:cubicBezTo>
                <a:cubicBezTo>
                  <a:pt x="16310" y="13060"/>
                  <a:pt x="16310" y="13060"/>
                  <a:pt x="16310" y="13060"/>
                </a:cubicBezTo>
                <a:cubicBezTo>
                  <a:pt x="16310" y="13060"/>
                  <a:pt x="16310" y="13044"/>
                  <a:pt x="16301" y="13044"/>
                </a:cubicBezTo>
                <a:cubicBezTo>
                  <a:pt x="16301" y="13044"/>
                  <a:pt x="16301" y="13060"/>
                  <a:pt x="16301" y="13060"/>
                </a:cubicBezTo>
                <a:close/>
                <a:moveTo>
                  <a:pt x="2224" y="5834"/>
                </a:moveTo>
                <a:cubicBezTo>
                  <a:pt x="2224" y="5834"/>
                  <a:pt x="2233" y="5818"/>
                  <a:pt x="2233" y="5818"/>
                </a:cubicBezTo>
                <a:cubicBezTo>
                  <a:pt x="2233" y="5818"/>
                  <a:pt x="2224" y="5803"/>
                  <a:pt x="2224" y="5803"/>
                </a:cubicBezTo>
                <a:cubicBezTo>
                  <a:pt x="2224" y="5803"/>
                  <a:pt x="2224" y="5818"/>
                  <a:pt x="2224" y="5818"/>
                </a:cubicBezTo>
                <a:cubicBezTo>
                  <a:pt x="2215" y="5834"/>
                  <a:pt x="2224" y="5834"/>
                  <a:pt x="2224" y="5834"/>
                </a:cubicBezTo>
                <a:close/>
                <a:moveTo>
                  <a:pt x="17930" y="13355"/>
                </a:moveTo>
                <a:cubicBezTo>
                  <a:pt x="17930" y="13371"/>
                  <a:pt x="17930" y="13371"/>
                  <a:pt x="17930" y="13371"/>
                </a:cubicBezTo>
                <a:cubicBezTo>
                  <a:pt x="17930" y="13355"/>
                  <a:pt x="17930" y="13355"/>
                  <a:pt x="17930" y="13355"/>
                </a:cubicBezTo>
                <a:close/>
                <a:moveTo>
                  <a:pt x="16401" y="13464"/>
                </a:moveTo>
                <a:cubicBezTo>
                  <a:pt x="16392" y="13464"/>
                  <a:pt x="16392" y="13479"/>
                  <a:pt x="16392" y="13479"/>
                </a:cubicBezTo>
                <a:cubicBezTo>
                  <a:pt x="16392" y="13479"/>
                  <a:pt x="16401" y="13495"/>
                  <a:pt x="16401" y="13495"/>
                </a:cubicBezTo>
                <a:cubicBezTo>
                  <a:pt x="16401" y="13479"/>
                  <a:pt x="16401" y="13479"/>
                  <a:pt x="16401" y="13464"/>
                </a:cubicBezTo>
                <a:cubicBezTo>
                  <a:pt x="16401" y="13464"/>
                  <a:pt x="16401" y="13464"/>
                  <a:pt x="16401" y="13464"/>
                </a:cubicBezTo>
                <a:close/>
                <a:moveTo>
                  <a:pt x="18204" y="13604"/>
                </a:moveTo>
                <a:cubicBezTo>
                  <a:pt x="18204" y="13604"/>
                  <a:pt x="18204" y="13604"/>
                  <a:pt x="18204" y="13604"/>
                </a:cubicBezTo>
                <a:cubicBezTo>
                  <a:pt x="18204" y="13604"/>
                  <a:pt x="18204" y="13604"/>
                  <a:pt x="18204" y="13604"/>
                </a:cubicBezTo>
                <a:cubicBezTo>
                  <a:pt x="18214" y="13604"/>
                  <a:pt x="18214" y="13604"/>
                  <a:pt x="18214" y="13604"/>
                </a:cubicBezTo>
                <a:cubicBezTo>
                  <a:pt x="18214" y="13604"/>
                  <a:pt x="18214" y="13604"/>
                  <a:pt x="18204" y="13604"/>
                </a:cubicBezTo>
                <a:close/>
                <a:moveTo>
                  <a:pt x="18140" y="13681"/>
                </a:moveTo>
                <a:cubicBezTo>
                  <a:pt x="18140" y="13697"/>
                  <a:pt x="18140" y="13697"/>
                  <a:pt x="18140" y="13697"/>
                </a:cubicBezTo>
                <a:cubicBezTo>
                  <a:pt x="18140" y="13697"/>
                  <a:pt x="18140" y="13681"/>
                  <a:pt x="18140" y="13681"/>
                </a:cubicBezTo>
                <a:cubicBezTo>
                  <a:pt x="18140" y="13681"/>
                  <a:pt x="18131" y="13681"/>
                  <a:pt x="18140" y="13681"/>
                </a:cubicBezTo>
                <a:close/>
                <a:moveTo>
                  <a:pt x="18589" y="13806"/>
                </a:moveTo>
                <a:cubicBezTo>
                  <a:pt x="18589" y="13806"/>
                  <a:pt x="18598" y="13806"/>
                  <a:pt x="18598" y="13806"/>
                </a:cubicBezTo>
                <a:cubicBezTo>
                  <a:pt x="18598" y="13806"/>
                  <a:pt x="18598" y="13806"/>
                  <a:pt x="18598" y="13806"/>
                </a:cubicBezTo>
                <a:cubicBezTo>
                  <a:pt x="18598" y="13790"/>
                  <a:pt x="18598" y="13790"/>
                  <a:pt x="18589" y="13806"/>
                </a:cubicBezTo>
                <a:close/>
                <a:moveTo>
                  <a:pt x="6919" y="14241"/>
                </a:moveTo>
                <a:cubicBezTo>
                  <a:pt x="6919" y="14241"/>
                  <a:pt x="6910" y="14241"/>
                  <a:pt x="6910" y="14241"/>
                </a:cubicBezTo>
                <a:cubicBezTo>
                  <a:pt x="6910" y="14241"/>
                  <a:pt x="6910" y="14241"/>
                  <a:pt x="6910" y="14241"/>
                </a:cubicBezTo>
                <a:cubicBezTo>
                  <a:pt x="6910" y="14241"/>
                  <a:pt x="6910" y="14241"/>
                  <a:pt x="6910" y="14241"/>
                </a:cubicBezTo>
                <a:cubicBezTo>
                  <a:pt x="6910" y="14241"/>
                  <a:pt x="6910" y="14241"/>
                  <a:pt x="6919" y="14241"/>
                </a:cubicBezTo>
                <a:close/>
                <a:moveTo>
                  <a:pt x="6947" y="14272"/>
                </a:moveTo>
                <a:cubicBezTo>
                  <a:pt x="6938" y="14241"/>
                  <a:pt x="6928" y="14241"/>
                  <a:pt x="6919" y="14241"/>
                </a:cubicBezTo>
                <a:cubicBezTo>
                  <a:pt x="6919" y="14272"/>
                  <a:pt x="6928" y="14272"/>
                  <a:pt x="6947" y="14272"/>
                </a:cubicBezTo>
                <a:close/>
                <a:moveTo>
                  <a:pt x="17134" y="14334"/>
                </a:moveTo>
                <a:cubicBezTo>
                  <a:pt x="17134" y="14334"/>
                  <a:pt x="17134" y="14350"/>
                  <a:pt x="17134" y="14350"/>
                </a:cubicBezTo>
                <a:cubicBezTo>
                  <a:pt x="17134" y="14350"/>
                  <a:pt x="17143" y="14350"/>
                  <a:pt x="17143" y="14350"/>
                </a:cubicBezTo>
                <a:cubicBezTo>
                  <a:pt x="17143" y="14350"/>
                  <a:pt x="17152" y="14350"/>
                  <a:pt x="17152" y="14334"/>
                </a:cubicBezTo>
                <a:cubicBezTo>
                  <a:pt x="17143" y="14334"/>
                  <a:pt x="17143" y="14318"/>
                  <a:pt x="17134" y="14334"/>
                </a:cubicBezTo>
                <a:close/>
                <a:moveTo>
                  <a:pt x="17124" y="14365"/>
                </a:moveTo>
                <a:cubicBezTo>
                  <a:pt x="17124" y="14350"/>
                  <a:pt x="17134" y="14350"/>
                  <a:pt x="17134" y="14350"/>
                </a:cubicBezTo>
                <a:cubicBezTo>
                  <a:pt x="17134" y="14350"/>
                  <a:pt x="17134" y="14350"/>
                  <a:pt x="17134" y="14350"/>
                </a:cubicBezTo>
                <a:cubicBezTo>
                  <a:pt x="17134" y="14350"/>
                  <a:pt x="17134" y="14350"/>
                  <a:pt x="17124" y="14350"/>
                </a:cubicBezTo>
                <a:cubicBezTo>
                  <a:pt x="17124" y="14350"/>
                  <a:pt x="17124" y="14350"/>
                  <a:pt x="17124" y="14365"/>
                </a:cubicBezTo>
                <a:close/>
                <a:moveTo>
                  <a:pt x="17124" y="14381"/>
                </a:moveTo>
                <a:cubicBezTo>
                  <a:pt x="17124" y="14365"/>
                  <a:pt x="17124" y="14365"/>
                  <a:pt x="17124" y="14365"/>
                </a:cubicBezTo>
                <a:cubicBezTo>
                  <a:pt x="17124" y="14365"/>
                  <a:pt x="17124" y="14365"/>
                  <a:pt x="17124" y="14365"/>
                </a:cubicBezTo>
                <a:cubicBezTo>
                  <a:pt x="17124" y="14365"/>
                  <a:pt x="17124" y="14381"/>
                  <a:pt x="17124" y="14381"/>
                </a:cubicBezTo>
                <a:close/>
                <a:moveTo>
                  <a:pt x="20154" y="14598"/>
                </a:moveTo>
                <a:cubicBezTo>
                  <a:pt x="20145" y="14614"/>
                  <a:pt x="20154" y="14614"/>
                  <a:pt x="20154" y="14614"/>
                </a:cubicBezTo>
                <a:cubicBezTo>
                  <a:pt x="20154" y="14614"/>
                  <a:pt x="20154" y="14598"/>
                  <a:pt x="20154" y="14598"/>
                </a:cubicBezTo>
                <a:cubicBezTo>
                  <a:pt x="20154" y="14598"/>
                  <a:pt x="20154" y="14598"/>
                  <a:pt x="20154" y="14598"/>
                </a:cubicBezTo>
                <a:cubicBezTo>
                  <a:pt x="20154" y="14598"/>
                  <a:pt x="20154" y="14598"/>
                  <a:pt x="20154" y="14598"/>
                </a:cubicBezTo>
                <a:close/>
                <a:moveTo>
                  <a:pt x="16841" y="14660"/>
                </a:moveTo>
                <a:cubicBezTo>
                  <a:pt x="16841" y="14660"/>
                  <a:pt x="16841" y="14660"/>
                  <a:pt x="16841" y="14660"/>
                </a:cubicBezTo>
                <a:cubicBezTo>
                  <a:pt x="16841" y="14660"/>
                  <a:pt x="16841" y="14676"/>
                  <a:pt x="16841" y="14676"/>
                </a:cubicBezTo>
                <a:cubicBezTo>
                  <a:pt x="16850" y="14676"/>
                  <a:pt x="16850" y="14660"/>
                  <a:pt x="16850" y="14660"/>
                </a:cubicBezTo>
                <a:cubicBezTo>
                  <a:pt x="16850" y="14660"/>
                  <a:pt x="16850" y="14660"/>
                  <a:pt x="16841" y="14660"/>
                </a:cubicBezTo>
                <a:close/>
                <a:moveTo>
                  <a:pt x="18259" y="14909"/>
                </a:moveTo>
                <a:cubicBezTo>
                  <a:pt x="18259" y="14925"/>
                  <a:pt x="18259" y="14925"/>
                  <a:pt x="18259" y="14925"/>
                </a:cubicBezTo>
                <a:cubicBezTo>
                  <a:pt x="18268" y="14925"/>
                  <a:pt x="18268" y="14925"/>
                  <a:pt x="18268" y="14925"/>
                </a:cubicBezTo>
                <a:cubicBezTo>
                  <a:pt x="18268" y="14909"/>
                  <a:pt x="18259" y="14909"/>
                  <a:pt x="18259" y="14909"/>
                </a:cubicBezTo>
                <a:cubicBezTo>
                  <a:pt x="18259" y="14909"/>
                  <a:pt x="18259" y="14909"/>
                  <a:pt x="18259" y="14909"/>
                </a:cubicBezTo>
                <a:close/>
                <a:moveTo>
                  <a:pt x="19989" y="14940"/>
                </a:moveTo>
                <a:cubicBezTo>
                  <a:pt x="19989" y="14956"/>
                  <a:pt x="19989" y="14956"/>
                  <a:pt x="19989" y="14956"/>
                </a:cubicBezTo>
                <a:cubicBezTo>
                  <a:pt x="19989" y="14956"/>
                  <a:pt x="19989" y="14956"/>
                  <a:pt x="19998" y="14956"/>
                </a:cubicBezTo>
                <a:cubicBezTo>
                  <a:pt x="19998" y="14956"/>
                  <a:pt x="19998" y="14956"/>
                  <a:pt x="19998" y="14956"/>
                </a:cubicBezTo>
                <a:cubicBezTo>
                  <a:pt x="19998" y="14940"/>
                  <a:pt x="19989" y="14940"/>
                  <a:pt x="19989" y="14940"/>
                </a:cubicBezTo>
                <a:close/>
                <a:moveTo>
                  <a:pt x="18168" y="15018"/>
                </a:moveTo>
                <a:cubicBezTo>
                  <a:pt x="18168" y="15018"/>
                  <a:pt x="18168" y="15018"/>
                  <a:pt x="18168" y="15018"/>
                </a:cubicBezTo>
                <a:cubicBezTo>
                  <a:pt x="18168" y="15018"/>
                  <a:pt x="18168" y="15002"/>
                  <a:pt x="18168" y="15002"/>
                </a:cubicBezTo>
                <a:cubicBezTo>
                  <a:pt x="18168" y="15002"/>
                  <a:pt x="18159" y="15002"/>
                  <a:pt x="18159" y="15002"/>
                </a:cubicBezTo>
                <a:cubicBezTo>
                  <a:pt x="18159" y="15018"/>
                  <a:pt x="18159" y="15018"/>
                  <a:pt x="18168" y="15018"/>
                </a:cubicBezTo>
                <a:close/>
                <a:moveTo>
                  <a:pt x="18360" y="15282"/>
                </a:moveTo>
                <a:cubicBezTo>
                  <a:pt x="18360" y="15297"/>
                  <a:pt x="18360" y="15297"/>
                  <a:pt x="18369" y="15297"/>
                </a:cubicBezTo>
                <a:cubicBezTo>
                  <a:pt x="18369" y="15297"/>
                  <a:pt x="18369" y="15297"/>
                  <a:pt x="18369" y="15297"/>
                </a:cubicBezTo>
                <a:cubicBezTo>
                  <a:pt x="18369" y="15297"/>
                  <a:pt x="18369" y="15282"/>
                  <a:pt x="18369" y="15282"/>
                </a:cubicBezTo>
                <a:cubicBezTo>
                  <a:pt x="18369" y="15282"/>
                  <a:pt x="18369" y="15282"/>
                  <a:pt x="18360" y="15282"/>
                </a:cubicBezTo>
                <a:close/>
                <a:moveTo>
                  <a:pt x="18323" y="15577"/>
                </a:moveTo>
                <a:cubicBezTo>
                  <a:pt x="18333" y="15562"/>
                  <a:pt x="18333" y="15562"/>
                  <a:pt x="18333" y="15546"/>
                </a:cubicBezTo>
                <a:cubicBezTo>
                  <a:pt x="18323" y="15546"/>
                  <a:pt x="18323" y="15546"/>
                  <a:pt x="18314" y="15546"/>
                </a:cubicBezTo>
                <a:cubicBezTo>
                  <a:pt x="18314" y="15562"/>
                  <a:pt x="18314" y="15562"/>
                  <a:pt x="18314" y="15562"/>
                </a:cubicBezTo>
                <a:cubicBezTo>
                  <a:pt x="18314" y="15577"/>
                  <a:pt x="18323" y="15577"/>
                  <a:pt x="18323" y="15577"/>
                </a:cubicBezTo>
                <a:close/>
                <a:moveTo>
                  <a:pt x="13143" y="15733"/>
                </a:moveTo>
                <a:cubicBezTo>
                  <a:pt x="13143" y="15733"/>
                  <a:pt x="13143" y="15733"/>
                  <a:pt x="13143" y="15733"/>
                </a:cubicBezTo>
                <a:cubicBezTo>
                  <a:pt x="13143" y="15733"/>
                  <a:pt x="13143" y="15733"/>
                  <a:pt x="13143" y="15748"/>
                </a:cubicBezTo>
                <a:cubicBezTo>
                  <a:pt x="13143" y="15748"/>
                  <a:pt x="13143" y="15748"/>
                  <a:pt x="13152" y="15748"/>
                </a:cubicBezTo>
                <a:cubicBezTo>
                  <a:pt x="13143" y="15733"/>
                  <a:pt x="13143" y="15733"/>
                  <a:pt x="13143" y="15733"/>
                </a:cubicBezTo>
                <a:close/>
                <a:moveTo>
                  <a:pt x="21280" y="16292"/>
                </a:moveTo>
                <a:cubicBezTo>
                  <a:pt x="21280" y="16292"/>
                  <a:pt x="21280" y="16292"/>
                  <a:pt x="21280" y="16292"/>
                </a:cubicBezTo>
                <a:cubicBezTo>
                  <a:pt x="21280" y="16276"/>
                  <a:pt x="21280" y="16276"/>
                  <a:pt x="21280" y="16276"/>
                </a:cubicBezTo>
                <a:cubicBezTo>
                  <a:pt x="21280" y="16276"/>
                  <a:pt x="21271" y="16276"/>
                  <a:pt x="21271" y="16276"/>
                </a:cubicBezTo>
                <a:cubicBezTo>
                  <a:pt x="21271" y="16292"/>
                  <a:pt x="21271" y="16292"/>
                  <a:pt x="21280" y="16292"/>
                </a:cubicBezTo>
                <a:close/>
                <a:moveTo>
                  <a:pt x="21280" y="16463"/>
                </a:moveTo>
                <a:cubicBezTo>
                  <a:pt x="21289" y="16463"/>
                  <a:pt x="21289" y="16463"/>
                  <a:pt x="21298" y="16463"/>
                </a:cubicBezTo>
                <a:cubicBezTo>
                  <a:pt x="21289" y="16463"/>
                  <a:pt x="21289" y="16447"/>
                  <a:pt x="21289" y="16447"/>
                </a:cubicBezTo>
                <a:cubicBezTo>
                  <a:pt x="21289" y="16447"/>
                  <a:pt x="21280" y="16447"/>
                  <a:pt x="21280" y="16463"/>
                </a:cubicBezTo>
                <a:cubicBezTo>
                  <a:pt x="21280" y="16463"/>
                  <a:pt x="21280" y="16463"/>
                  <a:pt x="21280" y="16463"/>
                </a:cubicBezTo>
                <a:close/>
                <a:moveTo>
                  <a:pt x="21325" y="16603"/>
                </a:moveTo>
                <a:cubicBezTo>
                  <a:pt x="21325" y="16603"/>
                  <a:pt x="21325" y="16603"/>
                  <a:pt x="21325" y="16603"/>
                </a:cubicBezTo>
                <a:cubicBezTo>
                  <a:pt x="21325" y="16618"/>
                  <a:pt x="21325" y="16618"/>
                  <a:pt x="21325" y="16618"/>
                </a:cubicBezTo>
                <a:lnTo>
                  <a:pt x="21325" y="16603"/>
                </a:lnTo>
                <a:close/>
                <a:moveTo>
                  <a:pt x="21225" y="16976"/>
                </a:moveTo>
                <a:cubicBezTo>
                  <a:pt x="21225" y="16976"/>
                  <a:pt x="21216" y="16991"/>
                  <a:pt x="21225" y="16991"/>
                </a:cubicBezTo>
                <a:cubicBezTo>
                  <a:pt x="21225" y="17007"/>
                  <a:pt x="21225" y="17007"/>
                  <a:pt x="21225" y="17007"/>
                </a:cubicBezTo>
                <a:cubicBezTo>
                  <a:pt x="21234" y="17007"/>
                  <a:pt x="21234" y="16991"/>
                  <a:pt x="21234" y="16991"/>
                </a:cubicBezTo>
                <a:cubicBezTo>
                  <a:pt x="21234" y="16976"/>
                  <a:pt x="21225" y="16976"/>
                  <a:pt x="21225" y="16976"/>
                </a:cubicBezTo>
                <a:close/>
                <a:moveTo>
                  <a:pt x="19568" y="19804"/>
                </a:moveTo>
                <a:cubicBezTo>
                  <a:pt x="19568" y="19804"/>
                  <a:pt x="19559" y="19804"/>
                  <a:pt x="19559" y="19804"/>
                </a:cubicBezTo>
                <a:cubicBezTo>
                  <a:pt x="19559" y="19819"/>
                  <a:pt x="19568" y="19819"/>
                  <a:pt x="19568" y="19819"/>
                </a:cubicBezTo>
                <a:cubicBezTo>
                  <a:pt x="19577" y="19819"/>
                  <a:pt x="19577" y="19819"/>
                  <a:pt x="19577" y="19819"/>
                </a:cubicBezTo>
                <a:cubicBezTo>
                  <a:pt x="19577" y="19804"/>
                  <a:pt x="19568" y="19804"/>
                  <a:pt x="19568" y="19804"/>
                </a:cubicBezTo>
                <a:close/>
                <a:moveTo>
                  <a:pt x="9903" y="7466"/>
                </a:moveTo>
                <a:cubicBezTo>
                  <a:pt x="9903" y="7466"/>
                  <a:pt x="9894" y="7466"/>
                  <a:pt x="9894" y="7466"/>
                </a:cubicBezTo>
                <a:cubicBezTo>
                  <a:pt x="9894" y="7481"/>
                  <a:pt x="9894" y="7481"/>
                  <a:pt x="9894" y="7481"/>
                </a:cubicBezTo>
                <a:cubicBezTo>
                  <a:pt x="9903" y="7481"/>
                  <a:pt x="9903" y="7481"/>
                  <a:pt x="9903" y="7481"/>
                </a:cubicBezTo>
                <a:cubicBezTo>
                  <a:pt x="9903" y="7481"/>
                  <a:pt x="9903" y="7466"/>
                  <a:pt x="9903" y="7466"/>
                </a:cubicBezTo>
                <a:close/>
                <a:moveTo>
                  <a:pt x="12978" y="4560"/>
                </a:moveTo>
                <a:cubicBezTo>
                  <a:pt x="12978" y="4560"/>
                  <a:pt x="12969" y="4560"/>
                  <a:pt x="12969" y="4560"/>
                </a:cubicBezTo>
                <a:cubicBezTo>
                  <a:pt x="12969" y="4560"/>
                  <a:pt x="12960" y="4575"/>
                  <a:pt x="12960" y="4575"/>
                </a:cubicBezTo>
                <a:cubicBezTo>
                  <a:pt x="12969" y="4575"/>
                  <a:pt x="12969" y="4575"/>
                  <a:pt x="12969" y="4575"/>
                </a:cubicBezTo>
                <a:cubicBezTo>
                  <a:pt x="12978" y="4575"/>
                  <a:pt x="12978" y="4560"/>
                  <a:pt x="12978" y="4560"/>
                </a:cubicBezTo>
                <a:close/>
                <a:moveTo>
                  <a:pt x="12960" y="4575"/>
                </a:moveTo>
                <a:cubicBezTo>
                  <a:pt x="12960" y="4575"/>
                  <a:pt x="12960" y="4575"/>
                  <a:pt x="12960" y="4575"/>
                </a:cubicBezTo>
                <a:cubicBezTo>
                  <a:pt x="12960" y="4575"/>
                  <a:pt x="12960" y="4575"/>
                  <a:pt x="12960" y="4575"/>
                </a:cubicBezTo>
                <a:cubicBezTo>
                  <a:pt x="12960" y="4575"/>
                  <a:pt x="12960" y="4575"/>
                  <a:pt x="12960" y="4575"/>
                </a:cubicBezTo>
                <a:cubicBezTo>
                  <a:pt x="12960" y="4575"/>
                  <a:pt x="12960" y="4575"/>
                  <a:pt x="12960" y="4575"/>
                </a:cubicBezTo>
                <a:close/>
                <a:moveTo>
                  <a:pt x="11148" y="4529"/>
                </a:moveTo>
                <a:cubicBezTo>
                  <a:pt x="11148" y="4529"/>
                  <a:pt x="11157" y="4529"/>
                  <a:pt x="11157" y="4529"/>
                </a:cubicBezTo>
                <a:cubicBezTo>
                  <a:pt x="11157" y="4529"/>
                  <a:pt x="11157" y="4529"/>
                  <a:pt x="11157" y="4529"/>
                </a:cubicBezTo>
                <a:cubicBezTo>
                  <a:pt x="11157" y="4513"/>
                  <a:pt x="11157" y="4513"/>
                  <a:pt x="11148" y="4529"/>
                </a:cubicBezTo>
                <a:close/>
                <a:moveTo>
                  <a:pt x="6416" y="21420"/>
                </a:moveTo>
                <a:cubicBezTo>
                  <a:pt x="6416" y="21420"/>
                  <a:pt x="6425" y="21420"/>
                  <a:pt x="6425" y="21420"/>
                </a:cubicBezTo>
                <a:cubicBezTo>
                  <a:pt x="6425" y="21420"/>
                  <a:pt x="6416" y="21420"/>
                  <a:pt x="6416" y="21420"/>
                </a:cubicBezTo>
                <a:cubicBezTo>
                  <a:pt x="6407" y="21420"/>
                  <a:pt x="6407" y="21420"/>
                  <a:pt x="6416" y="21420"/>
                </a:cubicBezTo>
                <a:close/>
                <a:moveTo>
                  <a:pt x="7386" y="3767"/>
                </a:moveTo>
                <a:cubicBezTo>
                  <a:pt x="7386" y="3783"/>
                  <a:pt x="7386" y="3783"/>
                  <a:pt x="7395" y="3783"/>
                </a:cubicBezTo>
                <a:cubicBezTo>
                  <a:pt x="7395" y="3783"/>
                  <a:pt x="7395" y="3767"/>
                  <a:pt x="7395" y="3767"/>
                </a:cubicBezTo>
                <a:cubicBezTo>
                  <a:pt x="7395" y="3767"/>
                  <a:pt x="7395" y="3767"/>
                  <a:pt x="7386" y="3767"/>
                </a:cubicBezTo>
                <a:close/>
                <a:moveTo>
                  <a:pt x="5922" y="4109"/>
                </a:moveTo>
                <a:cubicBezTo>
                  <a:pt x="5922" y="4109"/>
                  <a:pt x="5922" y="4109"/>
                  <a:pt x="5922" y="4109"/>
                </a:cubicBezTo>
                <a:cubicBezTo>
                  <a:pt x="5922" y="4109"/>
                  <a:pt x="5922" y="4109"/>
                  <a:pt x="5922" y="4125"/>
                </a:cubicBezTo>
                <a:cubicBezTo>
                  <a:pt x="5922" y="4125"/>
                  <a:pt x="5922" y="4125"/>
                  <a:pt x="5922" y="4125"/>
                </a:cubicBezTo>
                <a:lnTo>
                  <a:pt x="5922" y="4109"/>
                </a:lnTo>
                <a:close/>
                <a:moveTo>
                  <a:pt x="19413" y="4156"/>
                </a:moveTo>
                <a:cubicBezTo>
                  <a:pt x="19413" y="4156"/>
                  <a:pt x="19413" y="4156"/>
                  <a:pt x="19413" y="4171"/>
                </a:cubicBezTo>
                <a:cubicBezTo>
                  <a:pt x="19413" y="4171"/>
                  <a:pt x="19413" y="4171"/>
                  <a:pt x="19413" y="4171"/>
                </a:cubicBezTo>
                <a:cubicBezTo>
                  <a:pt x="19413" y="4171"/>
                  <a:pt x="19413" y="4156"/>
                  <a:pt x="19413" y="4156"/>
                </a:cubicBezTo>
                <a:close/>
                <a:moveTo>
                  <a:pt x="19413" y="4171"/>
                </a:moveTo>
                <a:cubicBezTo>
                  <a:pt x="19413" y="4171"/>
                  <a:pt x="19403" y="4171"/>
                  <a:pt x="19403" y="4171"/>
                </a:cubicBezTo>
                <a:cubicBezTo>
                  <a:pt x="19403" y="4171"/>
                  <a:pt x="19403" y="4171"/>
                  <a:pt x="19403" y="4171"/>
                </a:cubicBezTo>
                <a:cubicBezTo>
                  <a:pt x="19403" y="4171"/>
                  <a:pt x="19403" y="4171"/>
                  <a:pt x="19413" y="4171"/>
                </a:cubicBezTo>
                <a:cubicBezTo>
                  <a:pt x="19413" y="4171"/>
                  <a:pt x="19413" y="4171"/>
                  <a:pt x="19413" y="4171"/>
                </a:cubicBezTo>
                <a:close/>
                <a:moveTo>
                  <a:pt x="11313" y="4389"/>
                </a:moveTo>
                <a:cubicBezTo>
                  <a:pt x="11313" y="4389"/>
                  <a:pt x="11313" y="4389"/>
                  <a:pt x="11303" y="4389"/>
                </a:cubicBezTo>
                <a:cubicBezTo>
                  <a:pt x="11303" y="4389"/>
                  <a:pt x="11303" y="4389"/>
                  <a:pt x="11303" y="4389"/>
                </a:cubicBezTo>
                <a:cubicBezTo>
                  <a:pt x="11313" y="4389"/>
                  <a:pt x="11313" y="4389"/>
                  <a:pt x="11313" y="4389"/>
                </a:cubicBezTo>
                <a:cubicBezTo>
                  <a:pt x="11313" y="4389"/>
                  <a:pt x="11313" y="4389"/>
                  <a:pt x="11313" y="4389"/>
                </a:cubicBezTo>
                <a:close/>
                <a:moveTo>
                  <a:pt x="11313" y="4373"/>
                </a:moveTo>
                <a:cubicBezTo>
                  <a:pt x="11313" y="4373"/>
                  <a:pt x="11313" y="4389"/>
                  <a:pt x="11313" y="4389"/>
                </a:cubicBezTo>
                <a:cubicBezTo>
                  <a:pt x="11313" y="4389"/>
                  <a:pt x="11313" y="4373"/>
                  <a:pt x="11313" y="4373"/>
                </a:cubicBezTo>
                <a:close/>
                <a:moveTo>
                  <a:pt x="11770" y="9455"/>
                </a:moveTo>
                <a:cubicBezTo>
                  <a:pt x="11770" y="9455"/>
                  <a:pt x="11770" y="9455"/>
                  <a:pt x="11770" y="9455"/>
                </a:cubicBezTo>
                <a:cubicBezTo>
                  <a:pt x="11770" y="9455"/>
                  <a:pt x="11779" y="9455"/>
                  <a:pt x="11779" y="9455"/>
                </a:cubicBezTo>
                <a:cubicBezTo>
                  <a:pt x="11779" y="9455"/>
                  <a:pt x="11770" y="9455"/>
                  <a:pt x="11770" y="9455"/>
                </a:cubicBezTo>
                <a:close/>
                <a:moveTo>
                  <a:pt x="11075" y="10061"/>
                </a:moveTo>
                <a:cubicBezTo>
                  <a:pt x="11075" y="10061"/>
                  <a:pt x="11075" y="10061"/>
                  <a:pt x="11075" y="10061"/>
                </a:cubicBezTo>
                <a:cubicBezTo>
                  <a:pt x="11075" y="10061"/>
                  <a:pt x="11075" y="10061"/>
                  <a:pt x="11075" y="10061"/>
                </a:cubicBezTo>
                <a:close/>
                <a:moveTo>
                  <a:pt x="5373" y="11630"/>
                </a:moveTo>
                <a:cubicBezTo>
                  <a:pt x="5373" y="11630"/>
                  <a:pt x="5373" y="11630"/>
                  <a:pt x="5373" y="11630"/>
                </a:cubicBezTo>
                <a:cubicBezTo>
                  <a:pt x="5373" y="11615"/>
                  <a:pt x="5373" y="11615"/>
                  <a:pt x="5373" y="11630"/>
                </a:cubicBezTo>
                <a:close/>
                <a:moveTo>
                  <a:pt x="6068" y="12190"/>
                </a:moveTo>
                <a:cubicBezTo>
                  <a:pt x="6077" y="12190"/>
                  <a:pt x="6077" y="12190"/>
                  <a:pt x="6077" y="12190"/>
                </a:cubicBezTo>
                <a:cubicBezTo>
                  <a:pt x="6077" y="12190"/>
                  <a:pt x="6077" y="12190"/>
                  <a:pt x="6077" y="12190"/>
                </a:cubicBezTo>
                <a:lnTo>
                  <a:pt x="6068" y="12190"/>
                </a:lnTo>
                <a:close/>
                <a:moveTo>
                  <a:pt x="10269" y="9657"/>
                </a:moveTo>
                <a:cubicBezTo>
                  <a:pt x="10278" y="9657"/>
                  <a:pt x="10278" y="9657"/>
                  <a:pt x="10278" y="9657"/>
                </a:cubicBezTo>
                <a:cubicBezTo>
                  <a:pt x="10269" y="9657"/>
                  <a:pt x="10269" y="9657"/>
                  <a:pt x="10269" y="9657"/>
                </a:cubicBezTo>
                <a:close/>
                <a:moveTo>
                  <a:pt x="8722" y="426"/>
                </a:moveTo>
                <a:cubicBezTo>
                  <a:pt x="8722" y="426"/>
                  <a:pt x="8722" y="442"/>
                  <a:pt x="8722" y="442"/>
                </a:cubicBezTo>
                <a:cubicBezTo>
                  <a:pt x="8722" y="426"/>
                  <a:pt x="8722" y="426"/>
                  <a:pt x="8722" y="426"/>
                </a:cubicBezTo>
                <a:cubicBezTo>
                  <a:pt x="8722" y="426"/>
                  <a:pt x="8722" y="426"/>
                  <a:pt x="8722" y="426"/>
                </a:cubicBezTo>
                <a:close/>
                <a:moveTo>
                  <a:pt x="19010" y="7248"/>
                </a:moveTo>
                <a:cubicBezTo>
                  <a:pt x="19010" y="7248"/>
                  <a:pt x="19010" y="7248"/>
                  <a:pt x="19010" y="7248"/>
                </a:cubicBezTo>
                <a:cubicBezTo>
                  <a:pt x="19010" y="7248"/>
                  <a:pt x="19010" y="7248"/>
                  <a:pt x="19010" y="7248"/>
                </a:cubicBezTo>
                <a:cubicBezTo>
                  <a:pt x="19010" y="7248"/>
                  <a:pt x="19010" y="7248"/>
                  <a:pt x="19010" y="7248"/>
                </a:cubicBezTo>
                <a:cubicBezTo>
                  <a:pt x="19010" y="7248"/>
                  <a:pt x="19010" y="7248"/>
                  <a:pt x="19010" y="7248"/>
                </a:cubicBezTo>
                <a:close/>
                <a:moveTo>
                  <a:pt x="19019" y="7264"/>
                </a:moveTo>
                <a:cubicBezTo>
                  <a:pt x="19019" y="7264"/>
                  <a:pt x="19019" y="7248"/>
                  <a:pt x="19010" y="7248"/>
                </a:cubicBezTo>
                <a:cubicBezTo>
                  <a:pt x="19010" y="7264"/>
                  <a:pt x="19010" y="7264"/>
                  <a:pt x="19019" y="7264"/>
                </a:cubicBezTo>
                <a:close/>
                <a:moveTo>
                  <a:pt x="659" y="5772"/>
                </a:moveTo>
                <a:cubicBezTo>
                  <a:pt x="659" y="5772"/>
                  <a:pt x="659" y="5772"/>
                  <a:pt x="659" y="5772"/>
                </a:cubicBezTo>
                <a:cubicBezTo>
                  <a:pt x="659" y="5772"/>
                  <a:pt x="659" y="5772"/>
                  <a:pt x="659" y="5772"/>
                </a:cubicBezTo>
                <a:cubicBezTo>
                  <a:pt x="659" y="5772"/>
                  <a:pt x="659" y="5772"/>
                  <a:pt x="659" y="5772"/>
                </a:cubicBezTo>
                <a:close/>
                <a:moveTo>
                  <a:pt x="659" y="5787"/>
                </a:moveTo>
                <a:cubicBezTo>
                  <a:pt x="659" y="5787"/>
                  <a:pt x="659" y="5787"/>
                  <a:pt x="659" y="5772"/>
                </a:cubicBezTo>
                <a:cubicBezTo>
                  <a:pt x="650" y="5787"/>
                  <a:pt x="650" y="5787"/>
                  <a:pt x="659" y="5787"/>
                </a:cubicBezTo>
                <a:close/>
                <a:moveTo>
                  <a:pt x="19028" y="7279"/>
                </a:moveTo>
                <a:cubicBezTo>
                  <a:pt x="19028" y="7279"/>
                  <a:pt x="19028" y="7279"/>
                  <a:pt x="19028" y="7264"/>
                </a:cubicBezTo>
                <a:cubicBezTo>
                  <a:pt x="19019" y="7264"/>
                  <a:pt x="19019" y="7264"/>
                  <a:pt x="19019" y="7264"/>
                </a:cubicBezTo>
                <a:cubicBezTo>
                  <a:pt x="19019" y="7264"/>
                  <a:pt x="19019" y="7264"/>
                  <a:pt x="19019" y="7279"/>
                </a:cubicBezTo>
                <a:cubicBezTo>
                  <a:pt x="19019" y="7279"/>
                  <a:pt x="19028" y="7279"/>
                  <a:pt x="19028" y="7279"/>
                </a:cubicBezTo>
                <a:close/>
                <a:moveTo>
                  <a:pt x="19037" y="7295"/>
                </a:moveTo>
                <a:cubicBezTo>
                  <a:pt x="19037" y="7279"/>
                  <a:pt x="19028" y="7279"/>
                  <a:pt x="19028" y="7279"/>
                </a:cubicBezTo>
                <a:cubicBezTo>
                  <a:pt x="19028" y="7279"/>
                  <a:pt x="19028" y="7295"/>
                  <a:pt x="19037" y="7295"/>
                </a:cubicBezTo>
                <a:close/>
                <a:moveTo>
                  <a:pt x="18516" y="13899"/>
                </a:moveTo>
                <a:cubicBezTo>
                  <a:pt x="18516" y="13899"/>
                  <a:pt x="18516" y="13899"/>
                  <a:pt x="18516" y="13899"/>
                </a:cubicBezTo>
                <a:cubicBezTo>
                  <a:pt x="18516" y="13899"/>
                  <a:pt x="18516" y="13899"/>
                  <a:pt x="18516" y="13899"/>
                </a:cubicBezTo>
                <a:close/>
                <a:moveTo>
                  <a:pt x="16539" y="13992"/>
                </a:moveTo>
                <a:cubicBezTo>
                  <a:pt x="16548" y="13992"/>
                  <a:pt x="16548" y="13992"/>
                  <a:pt x="16548" y="13992"/>
                </a:cubicBezTo>
                <a:cubicBezTo>
                  <a:pt x="16548" y="13977"/>
                  <a:pt x="16548" y="13977"/>
                  <a:pt x="16548" y="13977"/>
                </a:cubicBezTo>
                <a:lnTo>
                  <a:pt x="16539" y="13992"/>
                </a:lnTo>
                <a:close/>
                <a:moveTo>
                  <a:pt x="18689" y="14381"/>
                </a:moveTo>
                <a:cubicBezTo>
                  <a:pt x="18689" y="14381"/>
                  <a:pt x="18689" y="14381"/>
                  <a:pt x="18689" y="14381"/>
                </a:cubicBezTo>
                <a:cubicBezTo>
                  <a:pt x="18689" y="14381"/>
                  <a:pt x="18689" y="14381"/>
                  <a:pt x="18680" y="14381"/>
                </a:cubicBezTo>
                <a:cubicBezTo>
                  <a:pt x="18689" y="14381"/>
                  <a:pt x="18689" y="14381"/>
                  <a:pt x="18689" y="14381"/>
                </a:cubicBezTo>
                <a:cubicBezTo>
                  <a:pt x="18689" y="14381"/>
                  <a:pt x="18689" y="14381"/>
                  <a:pt x="18689" y="14381"/>
                </a:cubicBezTo>
                <a:close/>
                <a:moveTo>
                  <a:pt x="18689" y="14381"/>
                </a:moveTo>
                <a:cubicBezTo>
                  <a:pt x="18689" y="14381"/>
                  <a:pt x="18689" y="14381"/>
                  <a:pt x="18689" y="14381"/>
                </a:cubicBezTo>
                <a:cubicBezTo>
                  <a:pt x="18689" y="14381"/>
                  <a:pt x="18689" y="14396"/>
                  <a:pt x="18689" y="14381"/>
                </a:cubicBezTo>
                <a:close/>
                <a:moveTo>
                  <a:pt x="915" y="5508"/>
                </a:moveTo>
                <a:cubicBezTo>
                  <a:pt x="915" y="5508"/>
                  <a:pt x="915" y="5508"/>
                  <a:pt x="915" y="5508"/>
                </a:cubicBezTo>
                <a:cubicBezTo>
                  <a:pt x="915" y="5508"/>
                  <a:pt x="915" y="5508"/>
                  <a:pt x="915" y="5508"/>
                </a:cubicBezTo>
                <a:cubicBezTo>
                  <a:pt x="915" y="5508"/>
                  <a:pt x="915" y="5508"/>
                  <a:pt x="915" y="5508"/>
                </a:cubicBezTo>
                <a:close/>
                <a:moveTo>
                  <a:pt x="7423" y="1141"/>
                </a:moveTo>
                <a:cubicBezTo>
                  <a:pt x="7423" y="1141"/>
                  <a:pt x="7423" y="1141"/>
                  <a:pt x="7432" y="1141"/>
                </a:cubicBezTo>
                <a:cubicBezTo>
                  <a:pt x="7432" y="1141"/>
                  <a:pt x="7432" y="1141"/>
                  <a:pt x="7432" y="1141"/>
                </a:cubicBezTo>
                <a:cubicBezTo>
                  <a:pt x="7432" y="1141"/>
                  <a:pt x="7432" y="1141"/>
                  <a:pt x="7432" y="1141"/>
                </a:cubicBezTo>
                <a:cubicBezTo>
                  <a:pt x="7432" y="1141"/>
                  <a:pt x="7423" y="1141"/>
                  <a:pt x="7423" y="1141"/>
                </a:cubicBezTo>
                <a:close/>
                <a:moveTo>
                  <a:pt x="20209" y="14614"/>
                </a:moveTo>
                <a:cubicBezTo>
                  <a:pt x="20209" y="14629"/>
                  <a:pt x="20209" y="14629"/>
                  <a:pt x="20209" y="14629"/>
                </a:cubicBezTo>
                <a:cubicBezTo>
                  <a:pt x="20209" y="14629"/>
                  <a:pt x="20209" y="14629"/>
                  <a:pt x="20209" y="14629"/>
                </a:cubicBezTo>
                <a:cubicBezTo>
                  <a:pt x="20209" y="14629"/>
                  <a:pt x="20209" y="14629"/>
                  <a:pt x="20209" y="14629"/>
                </a:cubicBezTo>
                <a:lnTo>
                  <a:pt x="20209" y="14614"/>
                </a:lnTo>
                <a:close/>
                <a:moveTo>
                  <a:pt x="18250" y="12687"/>
                </a:moveTo>
                <a:cubicBezTo>
                  <a:pt x="18250" y="12687"/>
                  <a:pt x="18250" y="12687"/>
                  <a:pt x="18250" y="12687"/>
                </a:cubicBezTo>
                <a:cubicBezTo>
                  <a:pt x="18250" y="12687"/>
                  <a:pt x="18250" y="12687"/>
                  <a:pt x="18250" y="12687"/>
                </a:cubicBezTo>
                <a:cubicBezTo>
                  <a:pt x="18250" y="12687"/>
                  <a:pt x="18250" y="12687"/>
                  <a:pt x="18250" y="12687"/>
                </a:cubicBezTo>
                <a:cubicBezTo>
                  <a:pt x="18250" y="12687"/>
                  <a:pt x="18250" y="12687"/>
                  <a:pt x="18250" y="12687"/>
                </a:cubicBezTo>
                <a:close/>
                <a:moveTo>
                  <a:pt x="18250" y="12702"/>
                </a:moveTo>
                <a:cubicBezTo>
                  <a:pt x="18250" y="12702"/>
                  <a:pt x="18250" y="12702"/>
                  <a:pt x="18250" y="12687"/>
                </a:cubicBezTo>
                <a:cubicBezTo>
                  <a:pt x="18250" y="12702"/>
                  <a:pt x="18241" y="12702"/>
                  <a:pt x="18241" y="12702"/>
                </a:cubicBezTo>
                <a:cubicBezTo>
                  <a:pt x="18241" y="12702"/>
                  <a:pt x="18250" y="12702"/>
                  <a:pt x="18250" y="12702"/>
                </a:cubicBezTo>
                <a:close/>
                <a:moveTo>
                  <a:pt x="19037" y="7310"/>
                </a:moveTo>
                <a:cubicBezTo>
                  <a:pt x="19037" y="7295"/>
                  <a:pt x="19037" y="7295"/>
                  <a:pt x="19037" y="7295"/>
                </a:cubicBezTo>
                <a:cubicBezTo>
                  <a:pt x="19037" y="7295"/>
                  <a:pt x="19037" y="7295"/>
                  <a:pt x="19037" y="7295"/>
                </a:cubicBezTo>
                <a:cubicBezTo>
                  <a:pt x="19037" y="7295"/>
                  <a:pt x="19037" y="7295"/>
                  <a:pt x="19037" y="7295"/>
                </a:cubicBezTo>
                <a:cubicBezTo>
                  <a:pt x="19037" y="7295"/>
                  <a:pt x="19037" y="7310"/>
                  <a:pt x="19037" y="7310"/>
                </a:cubicBezTo>
                <a:close/>
                <a:moveTo>
                  <a:pt x="20575" y="15080"/>
                </a:moveTo>
                <a:cubicBezTo>
                  <a:pt x="20575" y="15080"/>
                  <a:pt x="20575" y="15080"/>
                  <a:pt x="20575" y="15080"/>
                </a:cubicBezTo>
                <a:cubicBezTo>
                  <a:pt x="20575" y="15080"/>
                  <a:pt x="20575" y="15080"/>
                  <a:pt x="20575" y="15080"/>
                </a:cubicBezTo>
                <a:cubicBezTo>
                  <a:pt x="20566" y="15080"/>
                  <a:pt x="20575" y="15080"/>
                  <a:pt x="20575" y="15080"/>
                </a:cubicBezTo>
                <a:close/>
                <a:moveTo>
                  <a:pt x="12502" y="1327"/>
                </a:moveTo>
                <a:cubicBezTo>
                  <a:pt x="12502" y="1327"/>
                  <a:pt x="12502" y="1327"/>
                  <a:pt x="12502" y="1327"/>
                </a:cubicBezTo>
                <a:cubicBezTo>
                  <a:pt x="12502" y="1327"/>
                  <a:pt x="12502" y="1327"/>
                  <a:pt x="12502" y="1327"/>
                </a:cubicBezTo>
                <a:close/>
                <a:moveTo>
                  <a:pt x="20602" y="15220"/>
                </a:moveTo>
                <a:cubicBezTo>
                  <a:pt x="20612" y="15220"/>
                  <a:pt x="20612" y="15220"/>
                  <a:pt x="20612" y="15220"/>
                </a:cubicBezTo>
                <a:cubicBezTo>
                  <a:pt x="20612" y="15220"/>
                  <a:pt x="20612" y="15220"/>
                  <a:pt x="20612" y="15220"/>
                </a:cubicBezTo>
                <a:cubicBezTo>
                  <a:pt x="20612" y="15220"/>
                  <a:pt x="20612" y="15220"/>
                  <a:pt x="20612" y="15220"/>
                </a:cubicBezTo>
                <a:lnTo>
                  <a:pt x="20602" y="15220"/>
                </a:lnTo>
                <a:close/>
                <a:moveTo>
                  <a:pt x="18351" y="15531"/>
                </a:moveTo>
                <a:cubicBezTo>
                  <a:pt x="18351" y="15531"/>
                  <a:pt x="18351" y="15531"/>
                  <a:pt x="18351" y="15515"/>
                </a:cubicBezTo>
                <a:cubicBezTo>
                  <a:pt x="18351" y="15515"/>
                  <a:pt x="18351" y="15515"/>
                  <a:pt x="18351" y="15515"/>
                </a:cubicBezTo>
                <a:cubicBezTo>
                  <a:pt x="18342" y="15531"/>
                  <a:pt x="18342" y="15546"/>
                  <a:pt x="18333" y="15546"/>
                </a:cubicBezTo>
                <a:cubicBezTo>
                  <a:pt x="18333" y="15546"/>
                  <a:pt x="18333" y="15546"/>
                  <a:pt x="18333" y="15546"/>
                </a:cubicBezTo>
                <a:cubicBezTo>
                  <a:pt x="18333" y="15546"/>
                  <a:pt x="18333" y="15546"/>
                  <a:pt x="18333" y="15546"/>
                </a:cubicBezTo>
                <a:cubicBezTo>
                  <a:pt x="18342" y="15546"/>
                  <a:pt x="18342" y="15531"/>
                  <a:pt x="18351" y="15531"/>
                </a:cubicBezTo>
                <a:close/>
                <a:moveTo>
                  <a:pt x="13363" y="15795"/>
                </a:moveTo>
                <a:cubicBezTo>
                  <a:pt x="13363" y="15795"/>
                  <a:pt x="13363" y="15795"/>
                  <a:pt x="13363" y="15795"/>
                </a:cubicBezTo>
                <a:cubicBezTo>
                  <a:pt x="13363" y="15795"/>
                  <a:pt x="13363" y="15795"/>
                  <a:pt x="13363" y="15795"/>
                </a:cubicBezTo>
                <a:cubicBezTo>
                  <a:pt x="13363" y="15795"/>
                  <a:pt x="13363" y="15795"/>
                  <a:pt x="13363" y="15795"/>
                </a:cubicBezTo>
                <a:close/>
                <a:moveTo>
                  <a:pt x="5601" y="1763"/>
                </a:moveTo>
                <a:cubicBezTo>
                  <a:pt x="5592" y="1763"/>
                  <a:pt x="5592" y="1763"/>
                  <a:pt x="5592" y="1763"/>
                </a:cubicBezTo>
                <a:cubicBezTo>
                  <a:pt x="5601" y="1778"/>
                  <a:pt x="5601" y="1778"/>
                  <a:pt x="5601" y="1778"/>
                </a:cubicBezTo>
                <a:cubicBezTo>
                  <a:pt x="5601" y="1778"/>
                  <a:pt x="5601" y="1778"/>
                  <a:pt x="5601" y="1778"/>
                </a:cubicBezTo>
                <a:lnTo>
                  <a:pt x="5601" y="1763"/>
                </a:lnTo>
                <a:close/>
                <a:moveTo>
                  <a:pt x="11294" y="1794"/>
                </a:moveTo>
                <a:cubicBezTo>
                  <a:pt x="11294" y="1794"/>
                  <a:pt x="11294" y="1794"/>
                  <a:pt x="11294" y="1794"/>
                </a:cubicBezTo>
                <a:cubicBezTo>
                  <a:pt x="11294" y="1794"/>
                  <a:pt x="11294" y="1794"/>
                  <a:pt x="11294" y="1794"/>
                </a:cubicBezTo>
                <a:close/>
                <a:moveTo>
                  <a:pt x="11294" y="1794"/>
                </a:moveTo>
                <a:cubicBezTo>
                  <a:pt x="11294" y="1794"/>
                  <a:pt x="11294" y="1794"/>
                  <a:pt x="11294" y="1794"/>
                </a:cubicBezTo>
                <a:cubicBezTo>
                  <a:pt x="11294" y="1794"/>
                  <a:pt x="11294" y="1794"/>
                  <a:pt x="11294" y="1809"/>
                </a:cubicBezTo>
                <a:cubicBezTo>
                  <a:pt x="11294" y="1809"/>
                  <a:pt x="11294" y="1809"/>
                  <a:pt x="11294" y="1809"/>
                </a:cubicBezTo>
                <a:cubicBezTo>
                  <a:pt x="11294" y="1809"/>
                  <a:pt x="11294" y="1794"/>
                  <a:pt x="11294" y="1794"/>
                </a:cubicBezTo>
                <a:close/>
                <a:moveTo>
                  <a:pt x="14580" y="1856"/>
                </a:moveTo>
                <a:cubicBezTo>
                  <a:pt x="14580" y="1856"/>
                  <a:pt x="14580" y="1856"/>
                  <a:pt x="14580" y="1856"/>
                </a:cubicBezTo>
                <a:cubicBezTo>
                  <a:pt x="14580" y="1856"/>
                  <a:pt x="14580" y="1856"/>
                  <a:pt x="14580" y="1856"/>
                </a:cubicBezTo>
                <a:cubicBezTo>
                  <a:pt x="14580" y="1856"/>
                  <a:pt x="14580" y="1856"/>
                  <a:pt x="14580" y="1856"/>
                </a:cubicBezTo>
                <a:close/>
                <a:moveTo>
                  <a:pt x="1702" y="4917"/>
                </a:moveTo>
                <a:cubicBezTo>
                  <a:pt x="1702" y="4917"/>
                  <a:pt x="1702" y="4917"/>
                  <a:pt x="1702" y="4917"/>
                </a:cubicBezTo>
                <a:cubicBezTo>
                  <a:pt x="1702" y="4917"/>
                  <a:pt x="1702" y="4917"/>
                  <a:pt x="1702" y="4902"/>
                </a:cubicBezTo>
                <a:cubicBezTo>
                  <a:pt x="1702" y="4917"/>
                  <a:pt x="1702" y="4917"/>
                  <a:pt x="1702" y="4917"/>
                </a:cubicBezTo>
                <a:close/>
                <a:moveTo>
                  <a:pt x="1702" y="4917"/>
                </a:moveTo>
                <a:cubicBezTo>
                  <a:pt x="1702" y="4917"/>
                  <a:pt x="1702" y="4933"/>
                  <a:pt x="1702" y="4933"/>
                </a:cubicBezTo>
                <a:cubicBezTo>
                  <a:pt x="1702" y="4933"/>
                  <a:pt x="1702" y="4933"/>
                  <a:pt x="1702" y="4933"/>
                </a:cubicBezTo>
                <a:cubicBezTo>
                  <a:pt x="1693" y="4948"/>
                  <a:pt x="1684" y="4964"/>
                  <a:pt x="1684" y="4979"/>
                </a:cubicBezTo>
                <a:cubicBezTo>
                  <a:pt x="1675" y="4995"/>
                  <a:pt x="1675" y="5010"/>
                  <a:pt x="1684" y="5010"/>
                </a:cubicBezTo>
                <a:cubicBezTo>
                  <a:pt x="1684" y="5010"/>
                  <a:pt x="1693" y="5010"/>
                  <a:pt x="1693" y="5010"/>
                </a:cubicBezTo>
                <a:cubicBezTo>
                  <a:pt x="1712" y="4979"/>
                  <a:pt x="1730" y="4964"/>
                  <a:pt x="1739" y="4933"/>
                </a:cubicBezTo>
                <a:cubicBezTo>
                  <a:pt x="1739" y="4917"/>
                  <a:pt x="1739" y="4917"/>
                  <a:pt x="1730" y="4917"/>
                </a:cubicBezTo>
                <a:cubicBezTo>
                  <a:pt x="1730" y="4902"/>
                  <a:pt x="1721" y="4902"/>
                  <a:pt x="1721" y="4902"/>
                </a:cubicBezTo>
                <a:cubicBezTo>
                  <a:pt x="1712" y="4917"/>
                  <a:pt x="1712" y="4917"/>
                  <a:pt x="1702" y="4933"/>
                </a:cubicBezTo>
                <a:cubicBezTo>
                  <a:pt x="1702" y="4933"/>
                  <a:pt x="1702" y="4917"/>
                  <a:pt x="1702" y="4917"/>
                </a:cubicBezTo>
                <a:close/>
                <a:moveTo>
                  <a:pt x="16173" y="2073"/>
                </a:moveTo>
                <a:cubicBezTo>
                  <a:pt x="16173" y="2073"/>
                  <a:pt x="16182" y="2058"/>
                  <a:pt x="16182" y="2058"/>
                </a:cubicBezTo>
                <a:cubicBezTo>
                  <a:pt x="16182" y="2058"/>
                  <a:pt x="16173" y="2058"/>
                  <a:pt x="16173" y="2058"/>
                </a:cubicBezTo>
                <a:cubicBezTo>
                  <a:pt x="16173" y="2058"/>
                  <a:pt x="16173" y="2058"/>
                  <a:pt x="16173" y="2058"/>
                </a:cubicBezTo>
                <a:cubicBezTo>
                  <a:pt x="16173" y="2058"/>
                  <a:pt x="16173" y="2073"/>
                  <a:pt x="16173" y="2073"/>
                </a:cubicBezTo>
                <a:close/>
                <a:moveTo>
                  <a:pt x="2444" y="6984"/>
                </a:moveTo>
                <a:cubicBezTo>
                  <a:pt x="2453" y="6999"/>
                  <a:pt x="2453" y="6999"/>
                  <a:pt x="2453" y="6999"/>
                </a:cubicBezTo>
                <a:cubicBezTo>
                  <a:pt x="2453" y="6984"/>
                  <a:pt x="2453" y="6984"/>
                  <a:pt x="2444" y="6984"/>
                </a:cubicBezTo>
                <a:close/>
                <a:moveTo>
                  <a:pt x="6819" y="4824"/>
                </a:moveTo>
                <a:cubicBezTo>
                  <a:pt x="6819" y="4839"/>
                  <a:pt x="6819" y="4839"/>
                  <a:pt x="6819" y="4839"/>
                </a:cubicBezTo>
                <a:cubicBezTo>
                  <a:pt x="6828" y="4839"/>
                  <a:pt x="6828" y="4839"/>
                  <a:pt x="6819" y="4824"/>
                </a:cubicBezTo>
                <a:close/>
                <a:moveTo>
                  <a:pt x="15623" y="2337"/>
                </a:moveTo>
                <a:cubicBezTo>
                  <a:pt x="15623" y="2337"/>
                  <a:pt x="15623" y="2337"/>
                  <a:pt x="15623" y="2353"/>
                </a:cubicBezTo>
                <a:cubicBezTo>
                  <a:pt x="15623" y="2353"/>
                  <a:pt x="15623" y="2353"/>
                  <a:pt x="15623" y="2353"/>
                </a:cubicBezTo>
                <a:cubicBezTo>
                  <a:pt x="15623" y="2337"/>
                  <a:pt x="15623" y="2337"/>
                  <a:pt x="15623" y="2337"/>
                </a:cubicBezTo>
                <a:cubicBezTo>
                  <a:pt x="15623" y="2337"/>
                  <a:pt x="15623" y="2337"/>
                  <a:pt x="15623" y="2337"/>
                </a:cubicBezTo>
                <a:close/>
                <a:moveTo>
                  <a:pt x="15614" y="2337"/>
                </a:moveTo>
                <a:cubicBezTo>
                  <a:pt x="15614" y="2337"/>
                  <a:pt x="15623" y="2337"/>
                  <a:pt x="15623" y="2337"/>
                </a:cubicBezTo>
                <a:cubicBezTo>
                  <a:pt x="15623" y="2337"/>
                  <a:pt x="15614" y="2337"/>
                  <a:pt x="15614" y="2337"/>
                </a:cubicBezTo>
                <a:close/>
                <a:moveTo>
                  <a:pt x="6489" y="2384"/>
                </a:moveTo>
                <a:cubicBezTo>
                  <a:pt x="6480" y="2384"/>
                  <a:pt x="6480" y="2384"/>
                  <a:pt x="6480" y="2400"/>
                </a:cubicBezTo>
                <a:cubicBezTo>
                  <a:pt x="6489" y="2400"/>
                  <a:pt x="6489" y="2384"/>
                  <a:pt x="6489" y="2384"/>
                </a:cubicBezTo>
                <a:cubicBezTo>
                  <a:pt x="6489" y="2384"/>
                  <a:pt x="6489" y="2384"/>
                  <a:pt x="6489" y="2384"/>
                </a:cubicBezTo>
                <a:close/>
                <a:moveTo>
                  <a:pt x="5482" y="2446"/>
                </a:moveTo>
                <a:cubicBezTo>
                  <a:pt x="5482" y="2431"/>
                  <a:pt x="5482" y="2431"/>
                  <a:pt x="5482" y="2431"/>
                </a:cubicBezTo>
                <a:cubicBezTo>
                  <a:pt x="5473" y="2446"/>
                  <a:pt x="5473" y="2446"/>
                  <a:pt x="5473" y="2446"/>
                </a:cubicBezTo>
                <a:lnTo>
                  <a:pt x="5482" y="2446"/>
                </a:lnTo>
                <a:close/>
                <a:moveTo>
                  <a:pt x="14113" y="2897"/>
                </a:moveTo>
                <a:cubicBezTo>
                  <a:pt x="14104" y="2897"/>
                  <a:pt x="14104" y="2897"/>
                  <a:pt x="14104" y="2897"/>
                </a:cubicBezTo>
                <a:cubicBezTo>
                  <a:pt x="14104" y="2912"/>
                  <a:pt x="14104" y="2912"/>
                  <a:pt x="14104" y="2912"/>
                </a:cubicBezTo>
                <a:lnTo>
                  <a:pt x="14113" y="2897"/>
                </a:lnTo>
                <a:close/>
                <a:moveTo>
                  <a:pt x="5931" y="21373"/>
                </a:moveTo>
                <a:cubicBezTo>
                  <a:pt x="5931" y="21373"/>
                  <a:pt x="5940" y="21373"/>
                  <a:pt x="5940" y="21373"/>
                </a:cubicBezTo>
                <a:cubicBezTo>
                  <a:pt x="5940" y="21373"/>
                  <a:pt x="5940" y="21373"/>
                  <a:pt x="5940" y="21373"/>
                </a:cubicBezTo>
                <a:cubicBezTo>
                  <a:pt x="5940" y="21373"/>
                  <a:pt x="5940" y="21373"/>
                  <a:pt x="5931" y="21373"/>
                </a:cubicBezTo>
                <a:cubicBezTo>
                  <a:pt x="5931" y="21373"/>
                  <a:pt x="5931" y="21373"/>
                  <a:pt x="5931" y="21373"/>
                </a:cubicBezTo>
                <a:close/>
                <a:moveTo>
                  <a:pt x="5931" y="21373"/>
                </a:moveTo>
                <a:cubicBezTo>
                  <a:pt x="5931" y="21373"/>
                  <a:pt x="5922" y="21373"/>
                  <a:pt x="5922" y="21373"/>
                </a:cubicBezTo>
                <a:cubicBezTo>
                  <a:pt x="5931" y="21389"/>
                  <a:pt x="5931" y="21389"/>
                  <a:pt x="5931" y="21373"/>
                </a:cubicBezTo>
                <a:close/>
                <a:moveTo>
                  <a:pt x="11203" y="7015"/>
                </a:moveTo>
                <a:cubicBezTo>
                  <a:pt x="11203" y="7015"/>
                  <a:pt x="11203" y="7030"/>
                  <a:pt x="11212" y="7030"/>
                </a:cubicBezTo>
                <a:cubicBezTo>
                  <a:pt x="11212" y="7046"/>
                  <a:pt x="11221" y="7030"/>
                  <a:pt x="11230" y="7015"/>
                </a:cubicBezTo>
                <a:cubicBezTo>
                  <a:pt x="11248" y="6984"/>
                  <a:pt x="11248" y="6937"/>
                  <a:pt x="11239" y="6891"/>
                </a:cubicBezTo>
                <a:cubicBezTo>
                  <a:pt x="11230" y="6891"/>
                  <a:pt x="11221" y="6891"/>
                  <a:pt x="11212" y="6922"/>
                </a:cubicBezTo>
                <a:cubicBezTo>
                  <a:pt x="11194" y="6937"/>
                  <a:pt x="11194" y="6953"/>
                  <a:pt x="11194" y="6984"/>
                </a:cubicBezTo>
                <a:cubicBezTo>
                  <a:pt x="11194" y="6999"/>
                  <a:pt x="11194" y="6999"/>
                  <a:pt x="11203" y="7015"/>
                </a:cubicBezTo>
                <a:close/>
                <a:moveTo>
                  <a:pt x="11276" y="6487"/>
                </a:moveTo>
                <a:cubicBezTo>
                  <a:pt x="11276" y="6487"/>
                  <a:pt x="11285" y="6487"/>
                  <a:pt x="11285" y="6487"/>
                </a:cubicBezTo>
                <a:cubicBezTo>
                  <a:pt x="11294" y="6471"/>
                  <a:pt x="11294" y="6455"/>
                  <a:pt x="11285" y="6440"/>
                </a:cubicBezTo>
                <a:cubicBezTo>
                  <a:pt x="11285" y="6440"/>
                  <a:pt x="11276" y="6424"/>
                  <a:pt x="11276" y="6424"/>
                </a:cubicBezTo>
                <a:cubicBezTo>
                  <a:pt x="11267" y="6424"/>
                  <a:pt x="11267" y="6424"/>
                  <a:pt x="11267" y="6424"/>
                </a:cubicBezTo>
                <a:cubicBezTo>
                  <a:pt x="11258" y="6440"/>
                  <a:pt x="11258" y="6455"/>
                  <a:pt x="11258" y="6455"/>
                </a:cubicBezTo>
                <a:cubicBezTo>
                  <a:pt x="11267" y="6471"/>
                  <a:pt x="11267" y="6487"/>
                  <a:pt x="11276" y="6487"/>
                </a:cubicBezTo>
                <a:close/>
                <a:moveTo>
                  <a:pt x="11020" y="7341"/>
                </a:moveTo>
                <a:cubicBezTo>
                  <a:pt x="11029" y="7341"/>
                  <a:pt x="11029" y="7341"/>
                  <a:pt x="11029" y="7341"/>
                </a:cubicBezTo>
                <a:cubicBezTo>
                  <a:pt x="11029" y="7326"/>
                  <a:pt x="11029" y="7326"/>
                  <a:pt x="11020" y="7310"/>
                </a:cubicBezTo>
                <a:cubicBezTo>
                  <a:pt x="11020" y="7310"/>
                  <a:pt x="11011" y="7310"/>
                  <a:pt x="11011" y="7310"/>
                </a:cubicBezTo>
                <a:cubicBezTo>
                  <a:pt x="11011" y="7326"/>
                  <a:pt x="11011" y="7326"/>
                  <a:pt x="11011" y="7341"/>
                </a:cubicBezTo>
                <a:cubicBezTo>
                  <a:pt x="11011" y="7341"/>
                  <a:pt x="11020" y="7341"/>
                  <a:pt x="11020" y="7341"/>
                </a:cubicBezTo>
                <a:close/>
                <a:moveTo>
                  <a:pt x="11441" y="6720"/>
                </a:moveTo>
                <a:cubicBezTo>
                  <a:pt x="11450" y="6720"/>
                  <a:pt x="11450" y="6704"/>
                  <a:pt x="11459" y="6704"/>
                </a:cubicBezTo>
                <a:cubicBezTo>
                  <a:pt x="11459" y="6689"/>
                  <a:pt x="11459" y="6689"/>
                  <a:pt x="11459" y="6689"/>
                </a:cubicBezTo>
                <a:cubicBezTo>
                  <a:pt x="11459" y="6673"/>
                  <a:pt x="11450" y="6673"/>
                  <a:pt x="11441" y="6673"/>
                </a:cubicBezTo>
                <a:cubicBezTo>
                  <a:pt x="11441" y="6673"/>
                  <a:pt x="11432" y="6689"/>
                  <a:pt x="11432" y="6689"/>
                </a:cubicBezTo>
                <a:cubicBezTo>
                  <a:pt x="11432" y="6704"/>
                  <a:pt x="11441" y="6704"/>
                  <a:pt x="11441" y="6720"/>
                </a:cubicBezTo>
                <a:close/>
                <a:moveTo>
                  <a:pt x="11248" y="6891"/>
                </a:moveTo>
                <a:cubicBezTo>
                  <a:pt x="11239" y="6891"/>
                  <a:pt x="11239" y="6891"/>
                  <a:pt x="11239" y="6891"/>
                </a:cubicBezTo>
                <a:cubicBezTo>
                  <a:pt x="11239" y="6891"/>
                  <a:pt x="11239" y="6891"/>
                  <a:pt x="11239" y="6891"/>
                </a:cubicBezTo>
                <a:cubicBezTo>
                  <a:pt x="11239" y="6891"/>
                  <a:pt x="11239" y="6891"/>
                  <a:pt x="11239" y="6891"/>
                </a:cubicBezTo>
                <a:lnTo>
                  <a:pt x="11248" y="6891"/>
                </a:lnTo>
                <a:close/>
                <a:moveTo>
                  <a:pt x="11413" y="6844"/>
                </a:moveTo>
                <a:cubicBezTo>
                  <a:pt x="11422" y="6844"/>
                  <a:pt x="11422" y="6844"/>
                  <a:pt x="11422" y="6844"/>
                </a:cubicBezTo>
                <a:cubicBezTo>
                  <a:pt x="11422" y="6844"/>
                  <a:pt x="11422" y="6828"/>
                  <a:pt x="11422" y="6828"/>
                </a:cubicBezTo>
                <a:cubicBezTo>
                  <a:pt x="11422" y="6828"/>
                  <a:pt x="11422" y="6828"/>
                  <a:pt x="11422" y="6828"/>
                </a:cubicBezTo>
                <a:lnTo>
                  <a:pt x="11413" y="6844"/>
                </a:lnTo>
                <a:close/>
              </a:path>
            </a:pathLst>
          </a:custGeom>
          <a:solidFill>
            <a:schemeClr val="bg1">
              <a:lumMod val="75000"/>
            </a:schemeClr>
          </a:solidFill>
          <a:ln w="12700">
            <a:miter lim="400000"/>
          </a:ln>
        </p:spPr>
        <p:txBody>
          <a:bodyPr tIns="45719" bIns="45719"/>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7" name="Rectangle"/>
          <p:cNvSpPr/>
          <p:nvPr userDrawn="1"/>
        </p:nvSpPr>
        <p:spPr>
          <a:xfrm>
            <a:off x="4077404" y="4259313"/>
            <a:ext cx="4161790" cy="76200"/>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6173" y="1743822"/>
            <a:ext cx="2621392" cy="713304"/>
          </a:xfrm>
          <a:prstGeom prst="rect">
            <a:avLst/>
          </a:prstGeom>
          <a:effectLst/>
        </p:spPr>
      </p:pic>
      <p:sp>
        <p:nvSpPr>
          <p:cNvPr id="14" name="Rectangle"/>
          <p:cNvSpPr/>
          <p:nvPr userDrawn="1"/>
        </p:nvSpPr>
        <p:spPr>
          <a:xfrm>
            <a:off x="-3810" y="-26670"/>
            <a:ext cx="12200255" cy="83312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15" name="Rectangle"/>
          <p:cNvSpPr/>
          <p:nvPr userDrawn="1"/>
        </p:nvSpPr>
        <p:spPr>
          <a:xfrm>
            <a:off x="0" y="5999480"/>
            <a:ext cx="12200255" cy="858520"/>
          </a:xfrm>
          <a:prstGeom prst="rect">
            <a:avLst/>
          </a:prstGeom>
          <a:solidFill>
            <a:schemeClr val="accent1"/>
          </a:solidFill>
          <a:ln w="12700">
            <a:miter lim="400000"/>
          </a:ln>
          <a:effectLst>
            <a:outerShdw blurRad="50800" dist="38100" dir="16200000"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2" name="标题 1"/>
          <p:cNvSpPr>
            <a:spLocks noGrp="1"/>
          </p:cNvSpPr>
          <p:nvPr>
            <p:ph type="title"/>
          </p:nvPr>
        </p:nvSpPr>
        <p:spPr>
          <a:xfrm>
            <a:off x="1528011" y="2874900"/>
            <a:ext cx="8831178" cy="611516"/>
          </a:xfrm>
          <a:prstGeom prst="rect">
            <a:avLst/>
          </a:prstGeom>
        </p:spPr>
        <p:txBody>
          <a:bodyPr/>
          <a:lstStyle>
            <a:lvl1pPr algn="ctr">
              <a:defRPr sz="3600" b="1">
                <a:solidFill>
                  <a:schemeClr val="accent1"/>
                </a:solidFill>
              </a:defRPr>
            </a:lvl1pPr>
          </a:lstStyle>
          <a:p>
            <a:endParaRPr lang="zh-CN" altLang="en-US" dirty="0"/>
          </a:p>
        </p:txBody>
      </p:sp>
      <p:sp>
        <p:nvSpPr>
          <p:cNvPr id="22" name="文本占位符 21"/>
          <p:cNvSpPr>
            <a:spLocks noGrp="1"/>
          </p:cNvSpPr>
          <p:nvPr>
            <p:ph type="body" sz="quarter" idx="12" hasCustomPrompt="1"/>
          </p:nvPr>
        </p:nvSpPr>
        <p:spPr>
          <a:xfrm>
            <a:off x="4766838" y="3567912"/>
            <a:ext cx="2658324" cy="258763"/>
          </a:xfrm>
          <a:prstGeom prst="rect">
            <a:avLst/>
          </a:prstGeom>
        </p:spPr>
        <p:txBody>
          <a:bodyPr/>
          <a:lstStyle>
            <a:lvl1pPr marL="0" indent="0" algn="ctr">
              <a:buNone/>
              <a:defRPr sz="1600">
                <a:solidFill>
                  <a:schemeClr val="tx1"/>
                </a:solidFill>
              </a:defRPr>
            </a:lvl1pPr>
          </a:lstStyle>
          <a:p>
            <a:pPr lvl="0"/>
            <a:r>
              <a:rPr lang="zh-CN" altLang="en-US" dirty="0"/>
              <a:t>添加副标题</a:t>
            </a:r>
            <a:endParaRPr lang="zh-CN" altLang="en-US" dirty="0"/>
          </a:p>
        </p:txBody>
      </p:sp>
      <p:sp>
        <p:nvSpPr>
          <p:cNvPr id="26" name="文本占位符 25"/>
          <p:cNvSpPr>
            <a:spLocks noGrp="1"/>
          </p:cNvSpPr>
          <p:nvPr>
            <p:ph type="body" sz="quarter" idx="13" hasCustomPrompt="1"/>
          </p:nvPr>
        </p:nvSpPr>
        <p:spPr>
          <a:xfrm>
            <a:off x="6479049" y="4366173"/>
            <a:ext cx="1834577" cy="258496"/>
          </a:xfrm>
          <a:prstGeom prst="rect">
            <a:avLst/>
          </a:prstGeom>
        </p:spPr>
        <p:txBody>
          <a:bodyPr/>
          <a:lstStyle>
            <a:lvl1pPr marL="0" indent="0" algn="r">
              <a:buNone/>
              <a:defRPr sz="1400"/>
            </a:lvl1pPr>
            <a:lvl2pPr marL="457200" indent="0" algn="r">
              <a:buNone/>
              <a:defRPr sz="1600"/>
            </a:lvl2pPr>
          </a:lstStyle>
          <a:p>
            <a:pPr lvl="0"/>
            <a:r>
              <a:rPr lang="en-US" altLang="zh-CN" dirty="0" err="1"/>
              <a:t>yyyy</a:t>
            </a:r>
            <a:r>
              <a:rPr lang="en-US" altLang="zh-CN" dirty="0"/>
              <a:t>-mm-dd</a:t>
            </a:r>
            <a:endParaRPr lang="zh-CN" altLang="en-US" dirty="0"/>
          </a:p>
        </p:txBody>
      </p:sp>
      <p:sp>
        <p:nvSpPr>
          <p:cNvPr id="3" name="文本框 2"/>
          <p:cNvSpPr txBox="1"/>
          <p:nvPr userDrawn="1"/>
        </p:nvSpPr>
        <p:spPr>
          <a:xfrm>
            <a:off x="8280751" y="5673182"/>
            <a:ext cx="3753593" cy="307777"/>
          </a:xfrm>
          <a:prstGeom prst="rect">
            <a:avLst/>
          </a:prstGeom>
          <a:noFill/>
        </p:spPr>
        <p:txBody>
          <a:bodyPr wrap="square" rtlCol="0">
            <a:spAutoFit/>
          </a:bodyPr>
          <a:lstStyle/>
          <a:p>
            <a:r>
              <a:rPr lang="zh-CN" altLang="en-US" sz="1400" b="1" dirty="0">
                <a:solidFill>
                  <a:srgbClr val="C00000"/>
                </a:solidFill>
              </a:rPr>
              <a:t>投资咨询业务资格：证监许可</a:t>
            </a:r>
            <a:r>
              <a:rPr lang="en-US" altLang="zh-CN" sz="1400" b="1" dirty="0">
                <a:solidFill>
                  <a:srgbClr val="C00000"/>
                </a:solidFill>
              </a:rPr>
              <a:t>[2011]1771</a:t>
            </a:r>
            <a:r>
              <a:rPr lang="zh-CN" altLang="en-US" sz="1400" b="1" dirty="0">
                <a:solidFill>
                  <a:srgbClr val="C00000"/>
                </a:solidFill>
              </a:rPr>
              <a:t>号</a:t>
            </a:r>
            <a:endParaRPr lang="zh-CN" altLang="en-US" sz="1400" b="1" dirty="0">
              <a:solidFill>
                <a:srgbClr val="C00000"/>
              </a:solidFill>
            </a:endParaRPr>
          </a:p>
        </p:txBody>
      </p:sp>
      <p:sp>
        <p:nvSpPr>
          <p:cNvPr id="4" name="文本框 10"/>
          <p:cNvSpPr txBox="1">
            <a:spLocks noChangeArrowheads="1"/>
          </p:cNvSpPr>
          <p:nvPr userDrawn="1"/>
        </p:nvSpPr>
        <p:spPr bwMode="auto">
          <a:xfrm>
            <a:off x="1847850" y="6286500"/>
            <a:ext cx="1122363" cy="307975"/>
          </a:xfrm>
          <a:prstGeom prst="rect">
            <a:avLst/>
          </a:prstGeom>
          <a:noFill/>
          <a:ln>
            <a:noFill/>
          </a:ln>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defRPr/>
            </a:pPr>
            <a:r>
              <a:rPr lang="zh-CN" altLang="en-US" sz="1400" b="1" dirty="0">
                <a:solidFill>
                  <a:schemeClr val="bg1"/>
                </a:solidFill>
              </a:rPr>
              <a:t>分析师：</a:t>
            </a:r>
            <a:endParaRPr lang="zh-CN" altLang="en-US" sz="1400" b="1" dirty="0">
              <a:solidFill>
                <a:schemeClr val="bg1"/>
              </a:solidFill>
            </a:endParaRPr>
          </a:p>
        </p:txBody>
      </p:sp>
      <p:sp>
        <p:nvSpPr>
          <p:cNvPr id="5" name="文本框 11"/>
          <p:cNvSpPr txBox="1">
            <a:spLocks noChangeArrowheads="1"/>
          </p:cNvSpPr>
          <p:nvPr userDrawn="1"/>
        </p:nvSpPr>
        <p:spPr bwMode="auto">
          <a:xfrm>
            <a:off x="2882900" y="6021388"/>
            <a:ext cx="1976438" cy="784225"/>
          </a:xfrm>
          <a:prstGeom prst="rect">
            <a:avLst/>
          </a:prstGeom>
          <a:noFill/>
          <a:ln>
            <a:noFill/>
          </a:ln>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defRPr/>
            </a:pPr>
            <a:r>
              <a:rPr lang="zh-CN" altLang="en-US" sz="900" dirty="0">
                <a:solidFill>
                  <a:schemeClr val="bg1"/>
                </a:solidFill>
              </a:rPr>
              <a:t>刘兵</a:t>
            </a:r>
            <a:endParaRPr lang="en-US" altLang="zh-CN" sz="900" dirty="0">
              <a:solidFill>
                <a:schemeClr val="bg1"/>
              </a:solidFill>
            </a:endParaRPr>
          </a:p>
          <a:p>
            <a:pPr eaLnBrk="1" hangingPunct="1">
              <a:defRPr/>
            </a:pPr>
            <a:r>
              <a:rPr lang="zh-CN" altLang="en-US" sz="900" dirty="0">
                <a:solidFill>
                  <a:schemeClr val="bg1"/>
                </a:solidFill>
              </a:rPr>
              <a:t>从业资格证号</a:t>
            </a:r>
            <a:r>
              <a:rPr lang="en-US" altLang="zh-CN" sz="900" dirty="0">
                <a:solidFill>
                  <a:schemeClr val="bg1"/>
                </a:solidFill>
              </a:rPr>
              <a:t>:F03091165</a:t>
            </a:r>
            <a:endParaRPr lang="en-US" altLang="zh-CN" sz="900" dirty="0">
              <a:solidFill>
                <a:schemeClr val="bg1"/>
              </a:solidFill>
            </a:endParaRPr>
          </a:p>
          <a:p>
            <a:pPr eaLnBrk="1" hangingPunct="1">
              <a:defRPr/>
            </a:pPr>
            <a:r>
              <a:rPr lang="zh-CN" altLang="en-US" sz="900" dirty="0">
                <a:solidFill>
                  <a:schemeClr val="bg1"/>
                </a:solidFill>
              </a:rPr>
              <a:t>投资咨询证号</a:t>
            </a:r>
            <a:r>
              <a:rPr lang="en-US" altLang="zh-CN" sz="900" dirty="0">
                <a:solidFill>
                  <a:schemeClr val="bg1"/>
                </a:solidFill>
              </a:rPr>
              <a:t>:Z0019876</a:t>
            </a:r>
            <a:endParaRPr lang="en-US" altLang="zh-CN" sz="900" dirty="0">
              <a:solidFill>
                <a:schemeClr val="bg1"/>
              </a:solidFill>
            </a:endParaRPr>
          </a:p>
          <a:p>
            <a:pPr eaLnBrk="1" hangingPunct="1">
              <a:defRPr/>
            </a:pPr>
            <a:r>
              <a:rPr lang="zh-CN" altLang="en-US" sz="900" dirty="0">
                <a:solidFill>
                  <a:schemeClr val="bg1"/>
                </a:solidFill>
              </a:rPr>
              <a:t>电话</a:t>
            </a:r>
            <a:r>
              <a:rPr lang="en-US" altLang="zh-CN" sz="900" dirty="0">
                <a:solidFill>
                  <a:schemeClr val="bg1"/>
                </a:solidFill>
              </a:rPr>
              <a:t>:021-68757827</a:t>
            </a:r>
            <a:endParaRPr lang="en-US" altLang="zh-CN" sz="900" dirty="0">
              <a:solidFill>
                <a:schemeClr val="bg1"/>
              </a:solidFill>
            </a:endParaRPr>
          </a:p>
          <a:p>
            <a:pPr eaLnBrk="1" hangingPunct="1">
              <a:defRPr/>
            </a:pPr>
            <a:r>
              <a:rPr lang="zh-CN" altLang="en-US" sz="900" dirty="0">
                <a:solidFill>
                  <a:schemeClr val="bg1"/>
                </a:solidFill>
              </a:rPr>
              <a:t>邮箱</a:t>
            </a:r>
            <a:r>
              <a:rPr lang="en-US" altLang="zh-CN" sz="900" dirty="0">
                <a:solidFill>
                  <a:schemeClr val="bg1"/>
                </a:solidFill>
              </a:rPr>
              <a:t>:liub@qh168.com.cn</a:t>
            </a:r>
            <a:endParaRPr lang="zh-CN" altLang="en-US" sz="900" dirty="0">
              <a:solidFill>
                <a:schemeClr val="bg1"/>
              </a:solidFill>
            </a:endParaRPr>
          </a:p>
        </p:txBody>
      </p:sp>
      <p:sp>
        <p:nvSpPr>
          <p:cNvPr id="8" name="文本框 12"/>
          <p:cNvSpPr txBox="1">
            <a:spLocks noChangeArrowheads="1"/>
          </p:cNvSpPr>
          <p:nvPr userDrawn="1"/>
        </p:nvSpPr>
        <p:spPr bwMode="auto">
          <a:xfrm>
            <a:off x="4859338" y="6259513"/>
            <a:ext cx="1123950" cy="307975"/>
          </a:xfrm>
          <a:prstGeom prst="rect">
            <a:avLst/>
          </a:prstGeom>
          <a:noFill/>
          <a:ln>
            <a:noFill/>
          </a:ln>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defRPr/>
            </a:pPr>
            <a:r>
              <a:rPr lang="zh-CN" altLang="en-US" sz="1400" b="1" dirty="0">
                <a:solidFill>
                  <a:schemeClr val="bg1"/>
                </a:solidFill>
              </a:rPr>
              <a:t>联系人：</a:t>
            </a:r>
            <a:endParaRPr lang="zh-CN" altLang="en-US" sz="1400" b="1" dirty="0">
              <a:solidFill>
                <a:schemeClr val="bg1"/>
              </a:solidFill>
            </a:endParaRPr>
          </a:p>
        </p:txBody>
      </p:sp>
      <p:sp>
        <p:nvSpPr>
          <p:cNvPr id="10" name="文本框 13"/>
          <p:cNvSpPr txBox="1">
            <a:spLocks noChangeArrowheads="1"/>
          </p:cNvSpPr>
          <p:nvPr userDrawn="1"/>
        </p:nvSpPr>
        <p:spPr bwMode="auto">
          <a:xfrm>
            <a:off x="8181109" y="6090444"/>
            <a:ext cx="1976438" cy="646112"/>
          </a:xfrm>
          <a:prstGeom prst="rect">
            <a:avLst/>
          </a:prstGeom>
          <a:noFill/>
          <a:ln>
            <a:noFill/>
          </a:ln>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defRPr/>
            </a:pPr>
            <a:r>
              <a:rPr lang="zh-CN" altLang="en-US" sz="900" dirty="0">
                <a:solidFill>
                  <a:schemeClr val="bg1"/>
                </a:solidFill>
              </a:rPr>
              <a:t>李宜璟</a:t>
            </a:r>
            <a:endParaRPr lang="en-US" altLang="zh-CN" sz="900" dirty="0">
              <a:solidFill>
                <a:schemeClr val="bg1"/>
              </a:solidFill>
            </a:endParaRPr>
          </a:p>
          <a:p>
            <a:pPr eaLnBrk="1" hangingPunct="1">
              <a:defRPr/>
            </a:pPr>
            <a:r>
              <a:rPr lang="zh-CN" altLang="en-US" sz="900" dirty="0">
                <a:solidFill>
                  <a:schemeClr val="bg1"/>
                </a:solidFill>
              </a:rPr>
              <a:t>从业资格证号</a:t>
            </a:r>
            <a:r>
              <a:rPr lang="en-US" altLang="zh-CN" sz="900" dirty="0">
                <a:solidFill>
                  <a:schemeClr val="bg1"/>
                </a:solidFill>
              </a:rPr>
              <a:t>:F03129651</a:t>
            </a:r>
            <a:endParaRPr lang="en-US" altLang="zh-CN" sz="900" dirty="0">
              <a:solidFill>
                <a:schemeClr val="bg1"/>
              </a:solidFill>
            </a:endParaRPr>
          </a:p>
          <a:p>
            <a:pPr eaLnBrk="1" hangingPunct="1">
              <a:defRPr/>
            </a:pPr>
            <a:r>
              <a:rPr lang="zh-CN" altLang="en-US" sz="900" dirty="0">
                <a:solidFill>
                  <a:schemeClr val="bg1"/>
                </a:solidFill>
              </a:rPr>
              <a:t>电话</a:t>
            </a:r>
            <a:r>
              <a:rPr lang="en-US" altLang="zh-CN" sz="900" dirty="0">
                <a:solidFill>
                  <a:schemeClr val="bg1"/>
                </a:solidFill>
              </a:rPr>
              <a:t>:021-68757827</a:t>
            </a:r>
            <a:endParaRPr lang="en-US" altLang="zh-CN" sz="900" dirty="0">
              <a:solidFill>
                <a:schemeClr val="bg1"/>
              </a:solidFill>
            </a:endParaRPr>
          </a:p>
          <a:p>
            <a:pPr eaLnBrk="1" hangingPunct="1">
              <a:defRPr/>
            </a:pPr>
            <a:r>
              <a:rPr lang="zh-CN" altLang="en-US" sz="900" dirty="0">
                <a:solidFill>
                  <a:schemeClr val="bg1"/>
                </a:solidFill>
              </a:rPr>
              <a:t>邮箱</a:t>
            </a:r>
            <a:r>
              <a:rPr lang="en-US" altLang="zh-CN" sz="900" dirty="0">
                <a:solidFill>
                  <a:schemeClr val="bg1"/>
                </a:solidFill>
              </a:rPr>
              <a:t>:liyj@qh168.com.cn</a:t>
            </a:r>
            <a:endParaRPr lang="zh-CN" altLang="en-US" sz="900" dirty="0">
              <a:solidFill>
                <a:schemeClr val="bg1"/>
              </a:solidFill>
            </a:endParaRPr>
          </a:p>
        </p:txBody>
      </p:sp>
      <p:sp>
        <p:nvSpPr>
          <p:cNvPr id="11" name="文本框 14"/>
          <p:cNvSpPr txBox="1">
            <a:spLocks noChangeArrowheads="1"/>
          </p:cNvSpPr>
          <p:nvPr userDrawn="1"/>
        </p:nvSpPr>
        <p:spPr bwMode="auto">
          <a:xfrm>
            <a:off x="5943600" y="6087532"/>
            <a:ext cx="1976437" cy="646113"/>
          </a:xfrm>
          <a:prstGeom prst="rect">
            <a:avLst/>
          </a:prstGeom>
          <a:noFill/>
          <a:ln>
            <a:noFill/>
          </a:ln>
        </p:spPr>
        <p:txBody>
          <a:bodyPr>
            <a:spAutoFit/>
          </a:bodyPr>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eaLnBrk="1" hangingPunct="1">
              <a:defRPr/>
            </a:pPr>
            <a:r>
              <a:rPr lang="zh-CN" altLang="en-US" sz="900" dirty="0">
                <a:solidFill>
                  <a:schemeClr val="bg1"/>
                </a:solidFill>
              </a:rPr>
              <a:t>陈宇蓉</a:t>
            </a:r>
            <a:endParaRPr lang="en-US" altLang="zh-CN" sz="900" dirty="0">
              <a:solidFill>
                <a:schemeClr val="bg1"/>
              </a:solidFill>
            </a:endParaRPr>
          </a:p>
          <a:p>
            <a:pPr eaLnBrk="1" hangingPunct="1">
              <a:defRPr/>
            </a:pPr>
            <a:r>
              <a:rPr lang="zh-CN" altLang="en-US" sz="900" dirty="0">
                <a:solidFill>
                  <a:schemeClr val="bg1"/>
                </a:solidFill>
              </a:rPr>
              <a:t>从业资格证号</a:t>
            </a:r>
            <a:r>
              <a:rPr lang="en-US" altLang="zh-CN" sz="900" dirty="0">
                <a:solidFill>
                  <a:schemeClr val="bg1"/>
                </a:solidFill>
              </a:rPr>
              <a:t>:F03113400</a:t>
            </a:r>
            <a:endParaRPr lang="en-US" altLang="zh-CN" sz="900" dirty="0">
              <a:solidFill>
                <a:schemeClr val="bg1"/>
              </a:solidFill>
            </a:endParaRPr>
          </a:p>
          <a:p>
            <a:pPr eaLnBrk="1" hangingPunct="1">
              <a:defRPr/>
            </a:pPr>
            <a:r>
              <a:rPr lang="zh-CN" altLang="en-US" sz="900" dirty="0">
                <a:solidFill>
                  <a:schemeClr val="bg1"/>
                </a:solidFill>
              </a:rPr>
              <a:t>电话</a:t>
            </a:r>
            <a:r>
              <a:rPr lang="en-US" altLang="zh-CN" sz="900" dirty="0">
                <a:solidFill>
                  <a:schemeClr val="bg1"/>
                </a:solidFill>
              </a:rPr>
              <a:t>:021-68758771</a:t>
            </a:r>
            <a:endParaRPr lang="en-US" altLang="zh-CN" sz="900" dirty="0">
              <a:solidFill>
                <a:schemeClr val="bg1"/>
              </a:solidFill>
            </a:endParaRPr>
          </a:p>
          <a:p>
            <a:pPr eaLnBrk="1" hangingPunct="1">
              <a:defRPr/>
            </a:pPr>
            <a:r>
              <a:rPr lang="zh-CN" altLang="en-US" sz="900" dirty="0">
                <a:solidFill>
                  <a:schemeClr val="bg1"/>
                </a:solidFill>
              </a:rPr>
              <a:t>邮箱</a:t>
            </a:r>
            <a:r>
              <a:rPr lang="en-US" altLang="zh-CN" sz="900" dirty="0">
                <a:solidFill>
                  <a:schemeClr val="bg1"/>
                </a:solidFill>
              </a:rPr>
              <a:t>:chenyr@qh168.com.cn</a:t>
            </a:r>
            <a:endParaRPr lang="zh-CN" altLang="en-US" sz="900" dirty="0">
              <a:solidFill>
                <a:schemeClr val="bg1"/>
              </a:solidFill>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结论_4">
    <p:bg>
      <p:bgPr>
        <a:solidFill>
          <a:schemeClr val="bg2"/>
        </a:solidFill>
        <a:effectLst/>
      </p:bgPr>
    </p:bg>
    <p:spTree>
      <p:nvGrpSpPr>
        <p:cNvPr id="1" name=""/>
        <p:cNvGrpSpPr/>
        <p:nvPr/>
      </p:nvGrpSpPr>
      <p:grpSpPr>
        <a:xfrm>
          <a:off x="0" y="0"/>
          <a:ext cx="0" cy="0"/>
          <a:chOff x="0" y="0"/>
          <a:chExt cx="0" cy="0"/>
        </a:xfrm>
      </p:grpSpPr>
      <p:sp>
        <p:nvSpPr>
          <p:cNvPr id="17" name="矩形 16"/>
          <p:cNvSpPr/>
          <p:nvPr userDrawn="1"/>
        </p:nvSpPr>
        <p:spPr>
          <a:xfrm>
            <a:off x="1738489" y="1215479"/>
            <a:ext cx="2291645" cy="1187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5" name="直接连接符 24"/>
          <p:cNvCxnSpPr/>
          <p:nvPr userDrawn="1"/>
        </p:nvCxnSpPr>
        <p:spPr>
          <a:xfrm>
            <a:off x="4030133" y="2402907"/>
            <a:ext cx="66244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矩形 32"/>
          <p:cNvSpPr/>
          <p:nvPr userDrawn="1"/>
        </p:nvSpPr>
        <p:spPr>
          <a:xfrm>
            <a:off x="1738489" y="2402907"/>
            <a:ext cx="2291645" cy="11874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33"/>
          <p:cNvSpPr/>
          <p:nvPr userDrawn="1"/>
        </p:nvSpPr>
        <p:spPr>
          <a:xfrm>
            <a:off x="1738488" y="3590335"/>
            <a:ext cx="2291645" cy="1187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矩形 34"/>
          <p:cNvSpPr/>
          <p:nvPr userDrawn="1"/>
        </p:nvSpPr>
        <p:spPr>
          <a:xfrm>
            <a:off x="1738488" y="4763563"/>
            <a:ext cx="2291645" cy="11874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1" name="直接连接符 40"/>
          <p:cNvCxnSpPr/>
          <p:nvPr userDrawn="1"/>
        </p:nvCxnSpPr>
        <p:spPr>
          <a:xfrm>
            <a:off x="4030133" y="3590335"/>
            <a:ext cx="66244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a:off x="4030133" y="4763563"/>
            <a:ext cx="66244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a:off x="4030133" y="5940022"/>
            <a:ext cx="66244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26" name="文本占位符 4"/>
          <p:cNvSpPr>
            <a:spLocks noGrp="1"/>
          </p:cNvSpPr>
          <p:nvPr>
            <p:ph type="body" sz="quarter" idx="19"/>
          </p:nvPr>
        </p:nvSpPr>
        <p:spPr>
          <a:xfrm>
            <a:off x="4176788" y="1241722"/>
            <a:ext cx="6477814" cy="982859"/>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27" name="文本占位符 4"/>
          <p:cNvSpPr>
            <a:spLocks noGrp="1"/>
          </p:cNvSpPr>
          <p:nvPr>
            <p:ph type="body" sz="quarter" idx="35"/>
          </p:nvPr>
        </p:nvSpPr>
        <p:spPr>
          <a:xfrm>
            <a:off x="4205466" y="2518402"/>
            <a:ext cx="6477814" cy="982859"/>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28" name="文本占位符 4"/>
          <p:cNvSpPr>
            <a:spLocks noGrp="1"/>
          </p:cNvSpPr>
          <p:nvPr>
            <p:ph type="body" sz="quarter" idx="36"/>
          </p:nvPr>
        </p:nvSpPr>
        <p:spPr>
          <a:xfrm>
            <a:off x="4176788" y="3659721"/>
            <a:ext cx="6477814" cy="982859"/>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49" name="文本占位符 4"/>
          <p:cNvSpPr>
            <a:spLocks noGrp="1"/>
          </p:cNvSpPr>
          <p:nvPr>
            <p:ph type="body" sz="quarter" idx="30" hasCustomPrompt="1"/>
          </p:nvPr>
        </p:nvSpPr>
        <p:spPr>
          <a:xfrm>
            <a:off x="2174412" y="1569188"/>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51" name="文本占位符 4"/>
          <p:cNvSpPr>
            <a:spLocks noGrp="1"/>
          </p:cNvSpPr>
          <p:nvPr>
            <p:ph type="body" sz="quarter" idx="37" hasCustomPrompt="1"/>
          </p:nvPr>
        </p:nvSpPr>
        <p:spPr>
          <a:xfrm>
            <a:off x="2174412" y="2768653"/>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53" name="文本占位符 4"/>
          <p:cNvSpPr>
            <a:spLocks noGrp="1"/>
          </p:cNvSpPr>
          <p:nvPr>
            <p:ph type="body" sz="quarter" idx="38" hasCustomPrompt="1"/>
          </p:nvPr>
        </p:nvSpPr>
        <p:spPr>
          <a:xfrm>
            <a:off x="2174412" y="3968117"/>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54" name="文本占位符 4"/>
          <p:cNvSpPr>
            <a:spLocks noGrp="1"/>
          </p:cNvSpPr>
          <p:nvPr>
            <p:ph type="body" sz="quarter" idx="39" hasCustomPrompt="1"/>
          </p:nvPr>
        </p:nvSpPr>
        <p:spPr>
          <a:xfrm>
            <a:off x="2174412" y="5167581"/>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32" name="文本占位符 4"/>
          <p:cNvSpPr>
            <a:spLocks noGrp="1"/>
          </p:cNvSpPr>
          <p:nvPr>
            <p:ph type="body" sz="quarter" idx="40"/>
          </p:nvPr>
        </p:nvSpPr>
        <p:spPr>
          <a:xfrm>
            <a:off x="4176788" y="4893814"/>
            <a:ext cx="6477814" cy="982859"/>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结论_6">
    <p:bg>
      <p:bgPr>
        <a:solidFill>
          <a:schemeClr val="bg2"/>
        </a:solidFill>
        <a:effectLst/>
      </p:bgPr>
    </p:bg>
    <p:spTree>
      <p:nvGrpSpPr>
        <p:cNvPr id="1" name=""/>
        <p:cNvGrpSpPr/>
        <p:nvPr/>
      </p:nvGrpSpPr>
      <p:grpSpPr>
        <a:xfrm>
          <a:off x="0" y="0"/>
          <a:ext cx="0" cy="0"/>
          <a:chOff x="0" y="0"/>
          <a:chExt cx="0" cy="0"/>
        </a:xfrm>
      </p:grpSpPr>
      <p:sp>
        <p:nvSpPr>
          <p:cNvPr id="17" name="矩形 16"/>
          <p:cNvSpPr/>
          <p:nvPr userDrawn="1"/>
        </p:nvSpPr>
        <p:spPr>
          <a:xfrm>
            <a:off x="1716456" y="1290563"/>
            <a:ext cx="1841992" cy="784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39"/>
          <p:cNvSpPr/>
          <p:nvPr userDrawn="1"/>
        </p:nvSpPr>
        <p:spPr>
          <a:xfrm>
            <a:off x="1716456" y="2063637"/>
            <a:ext cx="1841992" cy="784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矩形 46"/>
          <p:cNvSpPr/>
          <p:nvPr userDrawn="1"/>
        </p:nvSpPr>
        <p:spPr>
          <a:xfrm>
            <a:off x="1716456" y="2853255"/>
            <a:ext cx="1841992" cy="784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矩形 48"/>
          <p:cNvSpPr/>
          <p:nvPr userDrawn="1"/>
        </p:nvSpPr>
        <p:spPr>
          <a:xfrm>
            <a:off x="1716456" y="3631254"/>
            <a:ext cx="1841992" cy="784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矩形 50"/>
          <p:cNvSpPr/>
          <p:nvPr userDrawn="1"/>
        </p:nvSpPr>
        <p:spPr>
          <a:xfrm>
            <a:off x="1716456" y="4412551"/>
            <a:ext cx="1841992" cy="784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矩形 52"/>
          <p:cNvSpPr/>
          <p:nvPr userDrawn="1"/>
        </p:nvSpPr>
        <p:spPr>
          <a:xfrm>
            <a:off x="1716456" y="5197657"/>
            <a:ext cx="1841992" cy="7840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文本占位符 4"/>
          <p:cNvSpPr>
            <a:spLocks noGrp="1"/>
          </p:cNvSpPr>
          <p:nvPr>
            <p:ph type="body" sz="quarter" idx="30" hasCustomPrompt="1"/>
          </p:nvPr>
        </p:nvSpPr>
        <p:spPr>
          <a:xfrm>
            <a:off x="1904694" y="1469567"/>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58" name="文本占位符 4"/>
          <p:cNvSpPr>
            <a:spLocks noGrp="1"/>
          </p:cNvSpPr>
          <p:nvPr>
            <p:ph type="body" sz="quarter" idx="33" hasCustomPrompt="1"/>
          </p:nvPr>
        </p:nvSpPr>
        <p:spPr>
          <a:xfrm>
            <a:off x="1904694" y="3822388"/>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59" name="文本占位符 4"/>
          <p:cNvSpPr>
            <a:spLocks noGrp="1"/>
          </p:cNvSpPr>
          <p:nvPr>
            <p:ph type="body" sz="quarter" idx="34" hasCustomPrompt="1"/>
          </p:nvPr>
        </p:nvSpPr>
        <p:spPr>
          <a:xfrm>
            <a:off x="1937344" y="4620065"/>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60" name="文本占位符 4"/>
          <p:cNvSpPr>
            <a:spLocks noGrp="1"/>
          </p:cNvSpPr>
          <p:nvPr>
            <p:ph type="body" sz="quarter" idx="35" hasCustomPrompt="1"/>
          </p:nvPr>
        </p:nvSpPr>
        <p:spPr>
          <a:xfrm>
            <a:off x="1937344" y="5401362"/>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61" name="文本占位符 4"/>
          <p:cNvSpPr>
            <a:spLocks noGrp="1"/>
          </p:cNvSpPr>
          <p:nvPr>
            <p:ph type="body" sz="quarter" idx="36" hasCustomPrompt="1"/>
          </p:nvPr>
        </p:nvSpPr>
        <p:spPr>
          <a:xfrm>
            <a:off x="1927554" y="3037392"/>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62" name="文本占位符 4"/>
          <p:cNvSpPr>
            <a:spLocks noGrp="1"/>
          </p:cNvSpPr>
          <p:nvPr>
            <p:ph type="body" sz="quarter" idx="37" hasCustomPrompt="1"/>
          </p:nvPr>
        </p:nvSpPr>
        <p:spPr>
          <a:xfrm>
            <a:off x="1937344" y="2276521"/>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cxnSp>
        <p:nvCxnSpPr>
          <p:cNvPr id="63" name="直接连接符 62"/>
          <p:cNvCxnSpPr/>
          <p:nvPr userDrawn="1"/>
        </p:nvCxnSpPr>
        <p:spPr>
          <a:xfrm>
            <a:off x="3558448" y="2074657"/>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a:off x="3558448" y="2859763"/>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3558448" y="3631254"/>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userDrawn="1"/>
        </p:nvCxnSpPr>
        <p:spPr>
          <a:xfrm>
            <a:off x="3558448" y="4412551"/>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userDrawn="1"/>
        </p:nvCxnSpPr>
        <p:spPr>
          <a:xfrm>
            <a:off x="3558448" y="5196645"/>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userDrawn="1"/>
        </p:nvCxnSpPr>
        <p:spPr>
          <a:xfrm>
            <a:off x="3558448" y="5970734"/>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文本占位符 4"/>
          <p:cNvSpPr>
            <a:spLocks noGrp="1"/>
          </p:cNvSpPr>
          <p:nvPr>
            <p:ph type="body" sz="quarter" idx="19"/>
          </p:nvPr>
        </p:nvSpPr>
        <p:spPr>
          <a:xfrm>
            <a:off x="3746686" y="1321424"/>
            <a:ext cx="6997514" cy="641886"/>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28" name="文本占位符 4"/>
          <p:cNvSpPr>
            <a:spLocks noGrp="1"/>
          </p:cNvSpPr>
          <p:nvPr>
            <p:ph type="body" sz="quarter" idx="38"/>
          </p:nvPr>
        </p:nvSpPr>
        <p:spPr>
          <a:xfrm>
            <a:off x="3746686" y="2113032"/>
            <a:ext cx="6997514" cy="641886"/>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29" name="文本占位符 4"/>
          <p:cNvSpPr>
            <a:spLocks noGrp="1"/>
          </p:cNvSpPr>
          <p:nvPr>
            <p:ph type="body" sz="quarter" idx="39"/>
          </p:nvPr>
        </p:nvSpPr>
        <p:spPr>
          <a:xfrm>
            <a:off x="3746686" y="2904639"/>
            <a:ext cx="6997514" cy="641886"/>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30" name="文本占位符 4"/>
          <p:cNvSpPr>
            <a:spLocks noGrp="1"/>
          </p:cNvSpPr>
          <p:nvPr>
            <p:ph type="body" sz="quarter" idx="40"/>
          </p:nvPr>
        </p:nvSpPr>
        <p:spPr>
          <a:xfrm>
            <a:off x="3746686" y="3696247"/>
            <a:ext cx="6997514" cy="641886"/>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31" name="文本占位符 4"/>
          <p:cNvSpPr>
            <a:spLocks noGrp="1"/>
          </p:cNvSpPr>
          <p:nvPr>
            <p:ph type="body" sz="quarter" idx="41"/>
          </p:nvPr>
        </p:nvSpPr>
        <p:spPr>
          <a:xfrm>
            <a:off x="3746686" y="4487855"/>
            <a:ext cx="6997514" cy="641886"/>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32" name="文本占位符 4"/>
          <p:cNvSpPr>
            <a:spLocks noGrp="1"/>
          </p:cNvSpPr>
          <p:nvPr>
            <p:ph type="body" sz="quarter" idx="42"/>
          </p:nvPr>
        </p:nvSpPr>
        <p:spPr>
          <a:xfrm>
            <a:off x="3746686" y="5279463"/>
            <a:ext cx="6997514" cy="641886"/>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33"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结论_8">
    <p:bg>
      <p:bgPr>
        <a:solidFill>
          <a:schemeClr val="bg2"/>
        </a:solidFill>
        <a:effectLst/>
      </p:bgPr>
    </p:bg>
    <p:spTree>
      <p:nvGrpSpPr>
        <p:cNvPr id="1" name=""/>
        <p:cNvGrpSpPr/>
        <p:nvPr/>
      </p:nvGrpSpPr>
      <p:grpSpPr>
        <a:xfrm>
          <a:off x="0" y="0"/>
          <a:ext cx="0" cy="0"/>
          <a:chOff x="0" y="0"/>
          <a:chExt cx="0" cy="0"/>
        </a:xfrm>
      </p:grpSpPr>
      <p:sp>
        <p:nvSpPr>
          <p:cNvPr id="47" name="矩形 46"/>
          <p:cNvSpPr/>
          <p:nvPr userDrawn="1"/>
        </p:nvSpPr>
        <p:spPr>
          <a:xfrm>
            <a:off x="1593894" y="1156932"/>
            <a:ext cx="1843617" cy="62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3" name="直接连接符 62"/>
          <p:cNvCxnSpPr/>
          <p:nvPr userDrawn="1"/>
        </p:nvCxnSpPr>
        <p:spPr>
          <a:xfrm>
            <a:off x="3423542" y="1771030"/>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标题 5"/>
          <p:cNvSpPr>
            <a:spLocks noGrp="1"/>
          </p:cNvSpPr>
          <p:nvPr>
            <p:ph type="title" hasCustomPrompt="1"/>
          </p:nvPr>
        </p:nvSpPr>
        <p:spPr>
          <a:xfrm>
            <a:off x="339412" y="101081"/>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76" name="文本占位符 4"/>
          <p:cNvSpPr>
            <a:spLocks noGrp="1"/>
          </p:cNvSpPr>
          <p:nvPr>
            <p:ph type="body" sz="quarter" idx="51"/>
          </p:nvPr>
        </p:nvSpPr>
        <p:spPr>
          <a:xfrm>
            <a:off x="3572158" y="1156932"/>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37" name="矩形 36"/>
          <p:cNvSpPr/>
          <p:nvPr userDrawn="1"/>
        </p:nvSpPr>
        <p:spPr>
          <a:xfrm>
            <a:off x="1593894" y="1782660"/>
            <a:ext cx="1843617" cy="627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9" name="直接连接符 38"/>
          <p:cNvCxnSpPr/>
          <p:nvPr userDrawn="1"/>
        </p:nvCxnSpPr>
        <p:spPr>
          <a:xfrm>
            <a:off x="3423542" y="2396758"/>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文本占位符 4"/>
          <p:cNvSpPr>
            <a:spLocks noGrp="1"/>
          </p:cNvSpPr>
          <p:nvPr>
            <p:ph type="body" sz="quarter" idx="53"/>
          </p:nvPr>
        </p:nvSpPr>
        <p:spPr>
          <a:xfrm>
            <a:off x="3572158" y="1782660"/>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41" name="矩形 40"/>
          <p:cNvSpPr/>
          <p:nvPr userDrawn="1"/>
        </p:nvSpPr>
        <p:spPr>
          <a:xfrm>
            <a:off x="1593894" y="2398452"/>
            <a:ext cx="1843617" cy="62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51" name="直接连接符 50"/>
          <p:cNvCxnSpPr/>
          <p:nvPr userDrawn="1"/>
        </p:nvCxnSpPr>
        <p:spPr>
          <a:xfrm>
            <a:off x="3423542" y="3033092"/>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文本占位符 4"/>
          <p:cNvSpPr>
            <a:spLocks noGrp="1"/>
          </p:cNvSpPr>
          <p:nvPr>
            <p:ph type="body" sz="quarter" idx="55"/>
          </p:nvPr>
        </p:nvSpPr>
        <p:spPr>
          <a:xfrm>
            <a:off x="3572158" y="2398452"/>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55" name="矩形 54"/>
          <p:cNvSpPr/>
          <p:nvPr userDrawn="1"/>
        </p:nvSpPr>
        <p:spPr>
          <a:xfrm>
            <a:off x="1593894" y="3026966"/>
            <a:ext cx="1843617" cy="627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0" name="直接连接符 59"/>
          <p:cNvCxnSpPr/>
          <p:nvPr userDrawn="1"/>
        </p:nvCxnSpPr>
        <p:spPr>
          <a:xfrm>
            <a:off x="3439445" y="3653703"/>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文本占位符 4"/>
          <p:cNvSpPr>
            <a:spLocks noGrp="1"/>
          </p:cNvSpPr>
          <p:nvPr>
            <p:ph type="body" sz="quarter" idx="57"/>
          </p:nvPr>
        </p:nvSpPr>
        <p:spPr>
          <a:xfrm>
            <a:off x="3572158" y="3026966"/>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62" name="矩形 61"/>
          <p:cNvSpPr/>
          <p:nvPr userDrawn="1"/>
        </p:nvSpPr>
        <p:spPr>
          <a:xfrm>
            <a:off x="1592268" y="3653703"/>
            <a:ext cx="1843617" cy="62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77" name="直接连接符 76"/>
          <p:cNvCxnSpPr/>
          <p:nvPr userDrawn="1"/>
        </p:nvCxnSpPr>
        <p:spPr>
          <a:xfrm>
            <a:off x="3421917" y="4267801"/>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8" name="文本占位符 4"/>
          <p:cNvSpPr>
            <a:spLocks noGrp="1"/>
          </p:cNvSpPr>
          <p:nvPr>
            <p:ph type="body" sz="quarter" idx="59"/>
          </p:nvPr>
        </p:nvSpPr>
        <p:spPr>
          <a:xfrm>
            <a:off x="3570533" y="3653703"/>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79" name="矩形 78"/>
          <p:cNvSpPr/>
          <p:nvPr userDrawn="1"/>
        </p:nvSpPr>
        <p:spPr>
          <a:xfrm>
            <a:off x="1592270" y="4270632"/>
            <a:ext cx="1843617" cy="627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1" name="直接连接符 80"/>
          <p:cNvCxnSpPr/>
          <p:nvPr userDrawn="1"/>
        </p:nvCxnSpPr>
        <p:spPr>
          <a:xfrm>
            <a:off x="3421917" y="4884730"/>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2" name="文本占位符 4"/>
          <p:cNvSpPr>
            <a:spLocks noGrp="1"/>
          </p:cNvSpPr>
          <p:nvPr>
            <p:ph type="body" sz="quarter" idx="61"/>
          </p:nvPr>
        </p:nvSpPr>
        <p:spPr>
          <a:xfrm>
            <a:off x="3570533" y="4270632"/>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83" name="矩形 82"/>
          <p:cNvSpPr/>
          <p:nvPr userDrawn="1"/>
        </p:nvSpPr>
        <p:spPr>
          <a:xfrm>
            <a:off x="1592270" y="4875595"/>
            <a:ext cx="1843617" cy="62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5" name="直接连接符 84"/>
          <p:cNvCxnSpPr/>
          <p:nvPr userDrawn="1"/>
        </p:nvCxnSpPr>
        <p:spPr>
          <a:xfrm>
            <a:off x="3421917" y="5499218"/>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文本占位符 4"/>
          <p:cNvSpPr>
            <a:spLocks noGrp="1"/>
          </p:cNvSpPr>
          <p:nvPr>
            <p:ph type="body" sz="quarter" idx="63"/>
          </p:nvPr>
        </p:nvSpPr>
        <p:spPr>
          <a:xfrm>
            <a:off x="3570533" y="4875595"/>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91" name="文本占位符 5"/>
          <p:cNvSpPr txBox="1"/>
          <p:nvPr userDrawn="1"/>
        </p:nvSpPr>
        <p:spPr>
          <a:xfrm>
            <a:off x="2076709" y="1280179"/>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供应</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文本占位符 5"/>
          <p:cNvSpPr txBox="1"/>
          <p:nvPr userDrawn="1"/>
        </p:nvSpPr>
        <p:spPr>
          <a:xfrm>
            <a:off x="2076709" y="1884166"/>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需求</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文本占位符 5"/>
          <p:cNvSpPr txBox="1"/>
          <p:nvPr userDrawn="1"/>
        </p:nvSpPr>
        <p:spPr>
          <a:xfrm>
            <a:off x="2076709" y="2512209"/>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利润</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文本占位符 5"/>
          <p:cNvSpPr txBox="1"/>
          <p:nvPr userDrawn="1"/>
        </p:nvSpPr>
        <p:spPr>
          <a:xfrm>
            <a:off x="2076709" y="3152281"/>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价差</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文本占位符 5"/>
          <p:cNvSpPr txBox="1"/>
          <p:nvPr userDrawn="1"/>
        </p:nvSpPr>
        <p:spPr>
          <a:xfrm>
            <a:off x="2076709" y="3780325"/>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结论</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文本占位符 5"/>
          <p:cNvSpPr txBox="1"/>
          <p:nvPr userDrawn="1"/>
        </p:nvSpPr>
        <p:spPr>
          <a:xfrm>
            <a:off x="2076709" y="4372279"/>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操作</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文本占位符 5"/>
          <p:cNvSpPr txBox="1"/>
          <p:nvPr userDrawn="1"/>
        </p:nvSpPr>
        <p:spPr>
          <a:xfrm>
            <a:off x="2076709" y="5625969"/>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风险</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文本占位符 5"/>
          <p:cNvSpPr txBox="1"/>
          <p:nvPr userDrawn="1"/>
        </p:nvSpPr>
        <p:spPr>
          <a:xfrm>
            <a:off x="2076709" y="5001240"/>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风险</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免责声明">
    <p:spTree>
      <p:nvGrpSpPr>
        <p:cNvPr id="1" name=""/>
        <p:cNvGrpSpPr/>
        <p:nvPr/>
      </p:nvGrpSpPr>
      <p:grpSpPr>
        <a:xfrm>
          <a:off x="0" y="0"/>
          <a:ext cx="0" cy="0"/>
          <a:chOff x="0" y="0"/>
          <a:chExt cx="0" cy="0"/>
        </a:xfrm>
      </p:grpSpPr>
      <p:sp>
        <p:nvSpPr>
          <p:cNvPr id="3" name="文本框 1"/>
          <p:cNvSpPr txBox="1"/>
          <p:nvPr userDrawn="1"/>
        </p:nvSpPr>
        <p:spPr>
          <a:xfrm>
            <a:off x="962025" y="1140473"/>
            <a:ext cx="10267950" cy="5322676"/>
          </a:xfrm>
          <a:prstGeom prst="rect">
            <a:avLst/>
          </a:prstGeom>
          <a:noFill/>
          <a:ln w="9525">
            <a:noFill/>
          </a:ln>
        </p:spPr>
        <p:txBody>
          <a:bodyPr wrap="square" anchor="t">
            <a:spAutoFit/>
          </a:bodyPr>
          <a:lstStyle/>
          <a:p>
            <a:pPr indent="254000">
              <a:lnSpc>
                <a:spcPct val="225000"/>
              </a:lnSpc>
            </a:pPr>
            <a:r>
              <a:rPr lang="zh-CN" altLang="zh-CN" sz="1800" kern="100" dirty="0">
                <a:effectLst/>
                <a:latin typeface="+mn-ea"/>
                <a:ea typeface="+mn-ea"/>
                <a:cs typeface="Times New Roman" panose="02020603050405020304" pitchFamily="18" charset="0"/>
              </a:rPr>
              <a:t>本报告由东海期货有限责任公司研究所团队完成，报告中信息均源于公开可获得资料。东海期货力求报告内容的客观、公正，但对这些信息的准确性及完整性不做任何保证，也不保证所包含的信息和建议不会发生任何变更。报告中的观点、结论和建议等全部内容只提供给客户做参考之用，并不构成对客户的投资建议，也未考虑个别客户特殊的投资目标、财务状况或需要，客户不应单纯依靠本报告而取代个人的独立判断。在任何情况下，本公司不对任何人因使用本报告中的任何内容所导致的任何损失负任何责任，交易者需自行承担风险。本报告版权仅为东海期货有限责任公司研究所所有，未经书面许可，任何机构和个人不得以任何形式翻版、复制发布，如引用、转载、刊发，须注明出处为东海期货有限责任公司。</a:t>
            </a:r>
            <a:endParaRPr lang="zh-CN" altLang="zh-CN" sz="1800" kern="100" dirty="0">
              <a:effectLst/>
              <a:latin typeface="+mn-ea"/>
              <a:ea typeface="+mn-ea"/>
              <a:cs typeface="Times New Roman" panose="02020603050405020304" pitchFamily="18" charset="0"/>
            </a:endParaRPr>
          </a:p>
          <a:p>
            <a:pPr marL="0" indent="252095" algn="just">
              <a:lnSpc>
                <a:spcPct val="150000"/>
              </a:lnSpc>
            </a:pP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 name="文本框 4"/>
          <p:cNvSpPr txBox="1"/>
          <p:nvPr userDrawn="1"/>
        </p:nvSpPr>
        <p:spPr>
          <a:xfrm>
            <a:off x="277495" y="64144"/>
            <a:ext cx="4557976" cy="523220"/>
          </a:xfrm>
          <a:prstGeom prst="rect">
            <a:avLst/>
          </a:prstGeom>
          <a:noFill/>
        </p:spPr>
        <p:txBody>
          <a:bodyPr wrap="square" rtlCol="0">
            <a:spAutoFit/>
          </a:bodyPr>
          <a:lstStyle/>
          <a:p>
            <a:pPr algn="l"/>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重要声明</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封底">
    <p:spTree>
      <p:nvGrpSpPr>
        <p:cNvPr id="1" name=""/>
        <p:cNvGrpSpPr/>
        <p:nvPr/>
      </p:nvGrpSpPr>
      <p:grpSpPr>
        <a:xfrm>
          <a:off x="0" y="0"/>
          <a:ext cx="0" cy="0"/>
          <a:chOff x="0" y="0"/>
          <a:chExt cx="0" cy="0"/>
        </a:xfrm>
      </p:grpSpPr>
      <p:sp>
        <p:nvSpPr>
          <p:cNvPr id="26" name="Rectangle"/>
          <p:cNvSpPr/>
          <p:nvPr userDrawn="1"/>
        </p:nvSpPr>
        <p:spPr>
          <a:xfrm>
            <a:off x="-4234" y="-15664"/>
            <a:ext cx="12200468" cy="4258377"/>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35" name="Runoratsunkatu 5, Espoo, Finland, 02600"/>
          <p:cNvSpPr txBox="1"/>
          <p:nvPr/>
        </p:nvSpPr>
        <p:spPr>
          <a:xfrm>
            <a:off x="2551308" y="5622696"/>
            <a:ext cx="3178584" cy="235770"/>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r>
              <a:rPr lang="zh-CN" altLang="en-US"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微信公众号：东海期货研究（</a:t>
            </a:r>
            <a:r>
              <a:rPr lang="en-US" altLang="zh-CN" sz="1100" dirty="0" err="1">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dhqhyj</a:t>
            </a:r>
            <a:r>
              <a:rPr lang="zh-CN" altLang="en-US"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endParaRPr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Graphic 34"/>
          <p:cNvSpPr/>
          <p:nvPr/>
        </p:nvSpPr>
        <p:spPr>
          <a:xfrm>
            <a:off x="2189461" y="6009517"/>
            <a:ext cx="236393" cy="236429"/>
          </a:xfrm>
          <a:custGeom>
            <a:avLst/>
            <a:gdLst/>
            <a:ahLst/>
            <a:cxnLst>
              <a:cxn ang="0">
                <a:pos x="wd2" y="hd2"/>
              </a:cxn>
              <a:cxn ang="5400000">
                <a:pos x="wd2" y="hd2"/>
              </a:cxn>
              <a:cxn ang="10800000">
                <a:pos x="wd2" y="hd2"/>
              </a:cxn>
              <a:cxn ang="16200000">
                <a:pos x="wd2" y="hd2"/>
              </a:cxn>
            </a:cxnLst>
            <a:rect l="0" t="0" r="r" b="b"/>
            <a:pathLst>
              <a:path w="21540" h="21584" extrusionOk="0">
                <a:moveTo>
                  <a:pt x="3843" y="21584"/>
                </a:moveTo>
                <a:cubicBezTo>
                  <a:pt x="3657" y="21584"/>
                  <a:pt x="3474" y="21533"/>
                  <a:pt x="3316" y="21435"/>
                </a:cubicBezTo>
                <a:lnTo>
                  <a:pt x="994" y="20011"/>
                </a:lnTo>
                <a:cubicBezTo>
                  <a:pt x="862" y="19930"/>
                  <a:pt x="751" y="19820"/>
                  <a:pt x="668" y="19689"/>
                </a:cubicBezTo>
                <a:cubicBezTo>
                  <a:pt x="586" y="19558"/>
                  <a:pt x="534" y="19410"/>
                  <a:pt x="518" y="19256"/>
                </a:cubicBezTo>
                <a:lnTo>
                  <a:pt x="6" y="14481"/>
                </a:lnTo>
                <a:cubicBezTo>
                  <a:pt x="-16" y="14271"/>
                  <a:pt x="29" y="14065"/>
                  <a:pt x="126" y="13888"/>
                </a:cubicBezTo>
                <a:cubicBezTo>
                  <a:pt x="223" y="13711"/>
                  <a:pt x="373" y="13563"/>
                  <a:pt x="563" y="13469"/>
                </a:cubicBezTo>
                <a:lnTo>
                  <a:pt x="5655" y="10945"/>
                </a:lnTo>
                <a:cubicBezTo>
                  <a:pt x="5835" y="10857"/>
                  <a:pt x="6032" y="10825"/>
                  <a:pt x="6222" y="10848"/>
                </a:cubicBezTo>
                <a:cubicBezTo>
                  <a:pt x="6413" y="10871"/>
                  <a:pt x="6600" y="10951"/>
                  <a:pt x="6751" y="11077"/>
                </a:cubicBezTo>
                <a:lnTo>
                  <a:pt x="8506" y="12549"/>
                </a:lnTo>
                <a:cubicBezTo>
                  <a:pt x="8931" y="12322"/>
                  <a:pt x="9339" y="12066"/>
                  <a:pt x="9727" y="11781"/>
                </a:cubicBezTo>
                <a:cubicBezTo>
                  <a:pt x="10116" y="11497"/>
                  <a:pt x="10484" y="11186"/>
                  <a:pt x="10828" y="10850"/>
                </a:cubicBezTo>
                <a:cubicBezTo>
                  <a:pt x="11164" y="10504"/>
                  <a:pt x="11475" y="10135"/>
                  <a:pt x="11759" y="9746"/>
                </a:cubicBezTo>
                <a:cubicBezTo>
                  <a:pt x="12043" y="9357"/>
                  <a:pt x="12299" y="8948"/>
                  <a:pt x="12526" y="8522"/>
                </a:cubicBezTo>
                <a:lnTo>
                  <a:pt x="11056" y="6763"/>
                </a:lnTo>
                <a:cubicBezTo>
                  <a:pt x="10930" y="6613"/>
                  <a:pt x="10850" y="6425"/>
                  <a:pt x="10828" y="6234"/>
                </a:cubicBezTo>
                <a:cubicBezTo>
                  <a:pt x="10805" y="6043"/>
                  <a:pt x="10837" y="5845"/>
                  <a:pt x="10925" y="5665"/>
                </a:cubicBezTo>
                <a:lnTo>
                  <a:pt x="13441" y="563"/>
                </a:lnTo>
                <a:cubicBezTo>
                  <a:pt x="13535" y="374"/>
                  <a:pt x="13683" y="224"/>
                  <a:pt x="13859" y="126"/>
                </a:cubicBezTo>
                <a:cubicBezTo>
                  <a:pt x="14036" y="29"/>
                  <a:pt x="14241" y="-16"/>
                  <a:pt x="14451" y="5"/>
                </a:cubicBezTo>
                <a:lnTo>
                  <a:pt x="19217" y="518"/>
                </a:lnTo>
                <a:cubicBezTo>
                  <a:pt x="19371" y="534"/>
                  <a:pt x="19519" y="586"/>
                  <a:pt x="19649" y="669"/>
                </a:cubicBezTo>
                <a:cubicBezTo>
                  <a:pt x="19780" y="752"/>
                  <a:pt x="19890" y="863"/>
                  <a:pt x="19971" y="995"/>
                </a:cubicBezTo>
                <a:lnTo>
                  <a:pt x="21392" y="3321"/>
                </a:lnTo>
                <a:cubicBezTo>
                  <a:pt x="21551" y="3581"/>
                  <a:pt x="21584" y="3899"/>
                  <a:pt x="21483" y="4187"/>
                </a:cubicBezTo>
                <a:cubicBezTo>
                  <a:pt x="20335" y="7443"/>
                  <a:pt x="17563" y="11635"/>
                  <a:pt x="14587" y="14617"/>
                </a:cubicBezTo>
                <a:cubicBezTo>
                  <a:pt x="11610" y="17599"/>
                  <a:pt x="7430" y="20376"/>
                  <a:pt x="4179" y="21526"/>
                </a:cubicBezTo>
                <a:cubicBezTo>
                  <a:pt x="4071" y="21564"/>
                  <a:pt x="3957" y="21584"/>
                  <a:pt x="3843" y="21584"/>
                </a:cubicBezTo>
                <a:close/>
              </a:path>
            </a:pathLst>
          </a:custGeom>
          <a:solidFill>
            <a:schemeClr val="bg1">
              <a:lumMod val="50000"/>
            </a:schemeClr>
          </a:solidFill>
          <a:ln w="12700" cap="flat">
            <a:noFill/>
            <a:miter lim="400000"/>
          </a:ln>
          <a:effectLst/>
        </p:spPr>
        <p:txBody>
          <a:bodyPr wrap="square" lIns="22860" tIns="22860" rIns="22860" bIns="22860" numCol="1" anchor="ctr">
            <a:noAutofit/>
          </a:bodyP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39" name="+1234567890"/>
          <p:cNvSpPr txBox="1"/>
          <p:nvPr/>
        </p:nvSpPr>
        <p:spPr>
          <a:xfrm>
            <a:off x="2563767" y="5991763"/>
            <a:ext cx="1181465" cy="235770"/>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r>
              <a:rPr lang="en-US" altLang="zh-CN"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021-68757181</a:t>
            </a:r>
            <a:endParaRPr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Group"/>
          <p:cNvGrpSpPr/>
          <p:nvPr userDrawn="1"/>
        </p:nvGrpSpPr>
        <p:grpSpPr>
          <a:xfrm>
            <a:off x="8820754" y="3146669"/>
            <a:ext cx="250426" cy="330200"/>
            <a:chOff x="0" y="0"/>
            <a:chExt cx="500850" cy="660399"/>
          </a:xfrm>
        </p:grpSpPr>
        <p:sp>
          <p:nvSpPr>
            <p:cNvPr id="41" name="Graphic 2"/>
            <p:cNvSpPr/>
            <p:nvPr/>
          </p:nvSpPr>
          <p:spPr>
            <a:xfrm>
              <a:off x="-1" y="-1"/>
              <a:ext cx="500852" cy="660401"/>
            </a:xfrm>
            <a:custGeom>
              <a:avLst/>
              <a:gdLst/>
              <a:ahLst/>
              <a:cxnLst>
                <a:cxn ang="0">
                  <a:pos x="wd2" y="hd2"/>
                </a:cxn>
                <a:cxn ang="5400000">
                  <a:pos x="wd2" y="hd2"/>
                </a:cxn>
                <a:cxn ang="10800000">
                  <a:pos x="wd2" y="hd2"/>
                </a:cxn>
                <a:cxn ang="16200000">
                  <a:pos x="wd2" y="hd2"/>
                </a:cxn>
              </a:cxnLst>
              <a:rect l="0" t="0" r="r" b="b"/>
              <a:pathLst>
                <a:path w="19668" h="20547" extrusionOk="0">
                  <a:moveTo>
                    <a:pt x="9834" y="20547"/>
                  </a:moveTo>
                  <a:cubicBezTo>
                    <a:pt x="9440" y="20547"/>
                    <a:pt x="9071" y="20396"/>
                    <a:pt x="8843" y="20141"/>
                  </a:cubicBezTo>
                  <a:lnTo>
                    <a:pt x="1811" y="12297"/>
                  </a:lnTo>
                  <a:cubicBezTo>
                    <a:pt x="-1329" y="8786"/>
                    <a:pt x="-283" y="3923"/>
                    <a:pt x="4148" y="1435"/>
                  </a:cubicBezTo>
                  <a:cubicBezTo>
                    <a:pt x="8579" y="-1053"/>
                    <a:pt x="14717" y="-224"/>
                    <a:pt x="17857" y="3287"/>
                  </a:cubicBezTo>
                  <a:cubicBezTo>
                    <a:pt x="20271" y="5986"/>
                    <a:pt x="20271" y="9598"/>
                    <a:pt x="17857" y="12297"/>
                  </a:cubicBezTo>
                  <a:lnTo>
                    <a:pt x="10825" y="20141"/>
                  </a:lnTo>
                  <a:cubicBezTo>
                    <a:pt x="10597" y="20396"/>
                    <a:pt x="10228" y="20547"/>
                    <a:pt x="9834" y="20547"/>
                  </a:cubicBezTo>
                  <a:close/>
                </a:path>
              </a:pathLst>
            </a:custGeom>
            <a:solidFill>
              <a:schemeClr val="tx1"/>
            </a:solidFill>
            <a:ln w="12700" cap="flat">
              <a:noFill/>
              <a:miter lim="400000"/>
            </a:ln>
            <a:effectLst/>
          </p:spPr>
          <p:txBody>
            <a:bodyPr wrap="square" lIns="22860" tIns="22860" rIns="22860" bIns="22860" numCol="1" anchor="ctr">
              <a:noAutofit/>
            </a:bodyP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42" name="Graphic 84"/>
            <p:cNvSpPr/>
            <p:nvPr/>
          </p:nvSpPr>
          <p:spPr>
            <a:xfrm>
              <a:off x="140352" y="147451"/>
              <a:ext cx="220149" cy="2201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176"/>
                    <a:pt x="20484" y="13292"/>
                    <a:pt x="19108" y="13292"/>
                  </a:cubicBezTo>
                  <a:lnTo>
                    <a:pt x="13292" y="13292"/>
                  </a:lnTo>
                  <a:lnTo>
                    <a:pt x="13292" y="19108"/>
                  </a:lnTo>
                  <a:cubicBezTo>
                    <a:pt x="13292" y="20484"/>
                    <a:pt x="12177" y="21600"/>
                    <a:pt x="10800" y="21600"/>
                  </a:cubicBezTo>
                  <a:cubicBezTo>
                    <a:pt x="9424" y="21600"/>
                    <a:pt x="8308" y="20484"/>
                    <a:pt x="8308" y="19108"/>
                  </a:cubicBezTo>
                  <a:lnTo>
                    <a:pt x="8308" y="13292"/>
                  </a:lnTo>
                  <a:lnTo>
                    <a:pt x="2492" y="13292"/>
                  </a:lnTo>
                  <a:cubicBezTo>
                    <a:pt x="1116" y="13292"/>
                    <a:pt x="0" y="12176"/>
                    <a:pt x="0" y="10800"/>
                  </a:cubicBezTo>
                  <a:cubicBezTo>
                    <a:pt x="0" y="9423"/>
                    <a:pt x="1116" y="8308"/>
                    <a:pt x="2492" y="8308"/>
                  </a:cubicBezTo>
                  <a:lnTo>
                    <a:pt x="8308" y="8308"/>
                  </a:lnTo>
                  <a:lnTo>
                    <a:pt x="8308" y="2492"/>
                  </a:lnTo>
                  <a:cubicBezTo>
                    <a:pt x="8308" y="1116"/>
                    <a:pt x="9424" y="0"/>
                    <a:pt x="10800" y="0"/>
                  </a:cubicBezTo>
                  <a:cubicBezTo>
                    <a:pt x="12176" y="0"/>
                    <a:pt x="13292" y="1116"/>
                    <a:pt x="13292" y="2492"/>
                  </a:cubicBezTo>
                  <a:lnTo>
                    <a:pt x="13292" y="8308"/>
                  </a:lnTo>
                  <a:lnTo>
                    <a:pt x="19108" y="8308"/>
                  </a:lnTo>
                  <a:cubicBezTo>
                    <a:pt x="20484" y="8308"/>
                    <a:pt x="21600" y="9424"/>
                    <a:pt x="21600" y="10800"/>
                  </a:cubicBezTo>
                  <a:close/>
                </a:path>
              </a:pathLst>
            </a:custGeom>
            <a:solidFill>
              <a:schemeClr val="bg2"/>
            </a:solidFill>
            <a:ln w="12700" cap="flat">
              <a:noFill/>
              <a:miter lim="400000"/>
            </a:ln>
            <a:effectLst/>
          </p:spPr>
          <p:txBody>
            <a:bodyPr wrap="square" lIns="22860" tIns="22860" rIns="22860" bIns="22860" numCol="1" anchor="ctr">
              <a:noAutofit/>
            </a:bodyP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grpSp>
      <p:grpSp>
        <p:nvGrpSpPr>
          <p:cNvPr id="43" name="组合 42"/>
          <p:cNvGrpSpPr/>
          <p:nvPr userDrawn="1"/>
        </p:nvGrpSpPr>
        <p:grpSpPr>
          <a:xfrm flipH="1">
            <a:off x="3908333" y="2373753"/>
            <a:ext cx="661603" cy="814842"/>
            <a:chOff x="6992938" y="3074988"/>
            <a:chExt cx="863600" cy="1063625"/>
          </a:xfrm>
        </p:grpSpPr>
        <p:sp>
          <p:nvSpPr>
            <p:cNvPr id="44" name="Freeform 12"/>
            <p:cNvSpPr/>
            <p:nvPr/>
          </p:nvSpPr>
          <p:spPr bwMode="auto">
            <a:xfrm>
              <a:off x="6992938" y="3074988"/>
              <a:ext cx="863600" cy="1063625"/>
            </a:xfrm>
            <a:custGeom>
              <a:avLst/>
              <a:gdLst>
                <a:gd name="T0" fmla="*/ 544 w 544"/>
                <a:gd name="T1" fmla="*/ 335 h 670"/>
                <a:gd name="T2" fmla="*/ 0 w 544"/>
                <a:gd name="T3" fmla="*/ 670 h 670"/>
                <a:gd name="T4" fmla="*/ 0 w 544"/>
                <a:gd name="T5" fmla="*/ 0 h 670"/>
                <a:gd name="T6" fmla="*/ 544 w 544"/>
                <a:gd name="T7" fmla="*/ 335 h 670"/>
              </a:gdLst>
              <a:ahLst/>
              <a:cxnLst>
                <a:cxn ang="0">
                  <a:pos x="T0" y="T1"/>
                </a:cxn>
                <a:cxn ang="0">
                  <a:pos x="T2" y="T3"/>
                </a:cxn>
                <a:cxn ang="0">
                  <a:pos x="T4" y="T5"/>
                </a:cxn>
                <a:cxn ang="0">
                  <a:pos x="T6" y="T7"/>
                </a:cxn>
              </a:cxnLst>
              <a:rect l="0" t="0" r="r" b="b"/>
              <a:pathLst>
                <a:path w="544" h="670">
                  <a:moveTo>
                    <a:pt x="544" y="335"/>
                  </a:moveTo>
                  <a:lnTo>
                    <a:pt x="0" y="670"/>
                  </a:lnTo>
                  <a:lnTo>
                    <a:pt x="0" y="0"/>
                  </a:lnTo>
                  <a:lnTo>
                    <a:pt x="544" y="33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13"/>
            <p:cNvSpPr/>
            <p:nvPr/>
          </p:nvSpPr>
          <p:spPr bwMode="auto">
            <a:xfrm>
              <a:off x="6992938" y="3506788"/>
              <a:ext cx="511175" cy="631825"/>
            </a:xfrm>
            <a:custGeom>
              <a:avLst/>
              <a:gdLst>
                <a:gd name="T0" fmla="*/ 322 w 322"/>
                <a:gd name="T1" fmla="*/ 199 h 398"/>
                <a:gd name="T2" fmla="*/ 0 w 322"/>
                <a:gd name="T3" fmla="*/ 398 h 398"/>
                <a:gd name="T4" fmla="*/ 0 w 322"/>
                <a:gd name="T5" fmla="*/ 0 h 398"/>
                <a:gd name="T6" fmla="*/ 322 w 322"/>
                <a:gd name="T7" fmla="*/ 199 h 398"/>
              </a:gdLst>
              <a:ahLst/>
              <a:cxnLst>
                <a:cxn ang="0">
                  <a:pos x="T0" y="T1"/>
                </a:cxn>
                <a:cxn ang="0">
                  <a:pos x="T2" y="T3"/>
                </a:cxn>
                <a:cxn ang="0">
                  <a:pos x="T4" y="T5"/>
                </a:cxn>
                <a:cxn ang="0">
                  <a:pos x="T6" y="T7"/>
                </a:cxn>
              </a:cxnLst>
              <a:rect l="0" t="0" r="r" b="b"/>
              <a:pathLst>
                <a:path w="322" h="398">
                  <a:moveTo>
                    <a:pt x="322" y="199"/>
                  </a:moveTo>
                  <a:lnTo>
                    <a:pt x="0" y="398"/>
                  </a:lnTo>
                  <a:lnTo>
                    <a:pt x="0" y="0"/>
                  </a:lnTo>
                  <a:lnTo>
                    <a:pt x="322" y="19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文本框 45"/>
          <p:cNvSpPr txBox="1"/>
          <p:nvPr userDrawn="1"/>
        </p:nvSpPr>
        <p:spPr>
          <a:xfrm>
            <a:off x="896620" y="944880"/>
            <a:ext cx="2905760" cy="706755"/>
          </a:xfrm>
          <a:prstGeom prst="rect">
            <a:avLst/>
          </a:prstGeom>
          <a:noFill/>
          <a:ln>
            <a:noFill/>
          </a:ln>
        </p:spPr>
        <p:txBody>
          <a:bodyPr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感谢聆听</a:t>
            </a:r>
            <a:endPar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文本框 46"/>
          <p:cNvSpPr txBox="1"/>
          <p:nvPr userDrawn="1"/>
        </p:nvSpPr>
        <p:spPr>
          <a:xfrm>
            <a:off x="896783" y="2275432"/>
            <a:ext cx="4701288" cy="1201483"/>
          </a:xfrm>
          <a:prstGeom prst="rect">
            <a:avLst/>
          </a:prstGeom>
          <a:noFill/>
        </p:spPr>
        <p:txBody>
          <a:bodyPr wrap="square" rtlCol="0">
            <a:spAutoFit/>
          </a:bodyPr>
          <a:lstStyle/>
          <a:p>
            <a:pPr>
              <a:lnSpc>
                <a:spcPct val="180000"/>
              </a:lnSpc>
            </a:pPr>
            <a:r>
              <a:rPr lang="zh-CN" altLang="en-US"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公司地址：上海浦东新区东方路</a:t>
            </a:r>
            <a:r>
              <a:rPr lang="en-US" altLang="zh-CN"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1928</a:t>
            </a:r>
            <a:r>
              <a:rPr lang="zh-CN" altLang="en-US"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号东海证券大厦</a:t>
            </a:r>
            <a:r>
              <a:rPr lang="en-US" altLang="zh-CN"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8</a:t>
            </a:r>
            <a:r>
              <a:rPr lang="zh-CN" altLang="en-US"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楼</a:t>
            </a:r>
            <a:endParaRPr lang="en-US" altLang="zh-CN"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endParaRPr>
          </a:p>
          <a:p>
            <a:pPr>
              <a:lnSpc>
                <a:spcPct val="180000"/>
              </a:lnSpc>
            </a:pPr>
            <a:r>
              <a:rPr lang="zh-CN" altLang="en-US"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邮政编码：</a:t>
            </a:r>
            <a:r>
              <a:rPr lang="en-US" altLang="zh-CN"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200125</a:t>
            </a:r>
            <a:endParaRPr lang="en-US" altLang="zh-CN"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endParaRPr>
          </a:p>
          <a:p>
            <a:pPr>
              <a:lnSpc>
                <a:spcPct val="180000"/>
              </a:lnSpc>
            </a:pPr>
            <a:r>
              <a:rPr lang="zh-CN" altLang="en-US"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公司网址：</a:t>
            </a:r>
            <a:r>
              <a:rPr lang="en-US" altLang="zh-CN"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www.qh168.com.cn</a:t>
            </a:r>
            <a:endParaRPr lang="en-US" altLang="zh-CN"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endParaRPr>
          </a:p>
        </p:txBody>
      </p:sp>
      <p:pic>
        <p:nvPicPr>
          <p:cNvPr id="48" name="图片 47" descr="QR 代码&#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6620" y="5148172"/>
            <a:ext cx="1184818" cy="1184818"/>
          </a:xfrm>
          <a:prstGeom prst="rect">
            <a:avLst/>
          </a:prstGeom>
        </p:spPr>
      </p:pic>
      <p:pic>
        <p:nvPicPr>
          <p:cNvPr id="49" name="图片占位符 1"/>
          <p:cNvPicPr>
            <a:picLocks noChangeAspect="1"/>
          </p:cNvPicPr>
          <p:nvPr userDrawn="1"/>
        </p:nvPicPr>
        <p:blipFill>
          <a:blip r:embed="rId3" cstate="print"/>
          <a:stretch>
            <a:fillRect/>
          </a:stretch>
        </p:blipFill>
        <p:spPr>
          <a:xfrm>
            <a:off x="7512685" y="1373505"/>
            <a:ext cx="3064510" cy="4404360"/>
          </a:xfrm>
          <a:prstGeom prst="roundRect">
            <a:avLst/>
          </a:prstGeom>
          <a:ln>
            <a:solidFill>
              <a:srgbClr val="000000">
                <a:alpha val="0"/>
              </a:srgbClr>
            </a:solidFill>
          </a:ln>
        </p:spPr>
      </p:pic>
      <p:pic>
        <p:nvPicPr>
          <p:cNvPr id="51" name="图片 50"/>
          <p:cNvPicPr>
            <a:picLocks noChangeAspect="1"/>
          </p:cNvPicPr>
          <p:nvPr userDrawn="1"/>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124633" y="5163751"/>
            <a:ext cx="383480" cy="383480"/>
          </a:xfrm>
          <a:prstGeom prst="rect">
            <a:avLst/>
          </a:prstGeom>
        </p:spPr>
      </p:pic>
      <p:pic>
        <p:nvPicPr>
          <p:cNvPr id="53" name="图片 52"/>
          <p:cNvPicPr>
            <a:picLocks noChangeAspect="1"/>
          </p:cNvPicPr>
          <p:nvPr userDrawn="1"/>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173840" y="5619804"/>
            <a:ext cx="285066" cy="285066"/>
          </a:xfrm>
          <a:prstGeom prst="rect">
            <a:avLst/>
          </a:prstGeom>
        </p:spPr>
      </p:pic>
      <p:sp>
        <p:nvSpPr>
          <p:cNvPr id="54" name="Runoratsunkatu 5, Espoo, Finland, 02600"/>
          <p:cNvSpPr txBox="1"/>
          <p:nvPr userDrawn="1"/>
        </p:nvSpPr>
        <p:spPr>
          <a:xfrm>
            <a:off x="2551308" y="5252658"/>
            <a:ext cx="3178584" cy="235770"/>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r>
              <a:rPr lang="zh-CN" altLang="en-US"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微博：东海期货</a:t>
            </a:r>
            <a:r>
              <a:rPr lang="en-US" altLang="zh-CN"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创新发现价值</a:t>
            </a:r>
            <a:endParaRPr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6" name="图片 55"/>
          <p:cNvPicPr>
            <a:picLocks noChangeAspect="1"/>
          </p:cNvPicPr>
          <p:nvPr userDrawn="1"/>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66350" y="5959459"/>
            <a:ext cx="288829" cy="288829"/>
          </a:xfrm>
          <a:prstGeom prst="rect">
            <a:avLst/>
          </a:prstGeom>
        </p:spPr>
      </p:pic>
      <p:sp>
        <p:nvSpPr>
          <p:cNvPr id="57" name="+1234567890"/>
          <p:cNvSpPr txBox="1"/>
          <p:nvPr userDrawn="1"/>
        </p:nvSpPr>
        <p:spPr>
          <a:xfrm>
            <a:off x="4416606" y="6044657"/>
            <a:ext cx="1679394" cy="237244"/>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r>
              <a:rPr lang="en-US" altLang="zh-CN"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Jialj@qh168.com.cn</a:t>
            </a:r>
            <a:endParaRPr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1" name="图片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9782" y="4501213"/>
            <a:ext cx="2152908" cy="585493"/>
          </a:xfrm>
          <a:prstGeom prst="rect">
            <a:avLst/>
          </a:prstGeom>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结论_8">
    <p:bg>
      <p:bgPr>
        <a:solidFill>
          <a:schemeClr val="bg2"/>
        </a:solidFill>
        <a:effectLst/>
      </p:bgPr>
    </p:bg>
    <p:spTree>
      <p:nvGrpSpPr>
        <p:cNvPr id="1" name=""/>
        <p:cNvGrpSpPr/>
        <p:nvPr/>
      </p:nvGrpSpPr>
      <p:grpSpPr>
        <a:xfrm>
          <a:off x="0" y="0"/>
          <a:ext cx="0" cy="0"/>
          <a:chOff x="0" y="0"/>
          <a:chExt cx="0" cy="0"/>
        </a:xfrm>
      </p:grpSpPr>
      <p:sp>
        <p:nvSpPr>
          <p:cNvPr id="47" name="矩形 46"/>
          <p:cNvSpPr/>
          <p:nvPr userDrawn="1"/>
        </p:nvSpPr>
        <p:spPr>
          <a:xfrm>
            <a:off x="1593894" y="1156932"/>
            <a:ext cx="1843617" cy="62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3" name="直接连接符 62"/>
          <p:cNvCxnSpPr/>
          <p:nvPr userDrawn="1"/>
        </p:nvCxnSpPr>
        <p:spPr>
          <a:xfrm>
            <a:off x="3423542" y="1771030"/>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标题 5"/>
          <p:cNvSpPr>
            <a:spLocks noGrp="1"/>
          </p:cNvSpPr>
          <p:nvPr>
            <p:ph type="title" hasCustomPrompt="1"/>
          </p:nvPr>
        </p:nvSpPr>
        <p:spPr>
          <a:xfrm>
            <a:off x="339412" y="101081"/>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76" name="文本占位符 4"/>
          <p:cNvSpPr>
            <a:spLocks noGrp="1"/>
          </p:cNvSpPr>
          <p:nvPr>
            <p:ph type="body" sz="quarter" idx="51"/>
          </p:nvPr>
        </p:nvSpPr>
        <p:spPr>
          <a:xfrm>
            <a:off x="3572158" y="1156932"/>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37" name="矩形 36"/>
          <p:cNvSpPr/>
          <p:nvPr userDrawn="1"/>
        </p:nvSpPr>
        <p:spPr>
          <a:xfrm>
            <a:off x="1593894" y="1782660"/>
            <a:ext cx="1843617" cy="627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9" name="直接连接符 38"/>
          <p:cNvCxnSpPr/>
          <p:nvPr userDrawn="1"/>
        </p:nvCxnSpPr>
        <p:spPr>
          <a:xfrm>
            <a:off x="3423542" y="2396758"/>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文本占位符 4"/>
          <p:cNvSpPr>
            <a:spLocks noGrp="1"/>
          </p:cNvSpPr>
          <p:nvPr>
            <p:ph type="body" sz="quarter" idx="53"/>
          </p:nvPr>
        </p:nvSpPr>
        <p:spPr>
          <a:xfrm>
            <a:off x="3572158" y="1782660"/>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41" name="矩形 40"/>
          <p:cNvSpPr/>
          <p:nvPr userDrawn="1"/>
        </p:nvSpPr>
        <p:spPr>
          <a:xfrm>
            <a:off x="1593894" y="2398452"/>
            <a:ext cx="1843617" cy="62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51" name="直接连接符 50"/>
          <p:cNvCxnSpPr/>
          <p:nvPr userDrawn="1"/>
        </p:nvCxnSpPr>
        <p:spPr>
          <a:xfrm>
            <a:off x="3423542" y="3033092"/>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文本占位符 4"/>
          <p:cNvSpPr>
            <a:spLocks noGrp="1"/>
          </p:cNvSpPr>
          <p:nvPr>
            <p:ph type="body" sz="quarter" idx="55"/>
          </p:nvPr>
        </p:nvSpPr>
        <p:spPr>
          <a:xfrm>
            <a:off x="3572158" y="2398452"/>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55" name="矩形 54"/>
          <p:cNvSpPr/>
          <p:nvPr userDrawn="1"/>
        </p:nvSpPr>
        <p:spPr>
          <a:xfrm>
            <a:off x="1593894" y="3026966"/>
            <a:ext cx="1843617" cy="627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0" name="直接连接符 59"/>
          <p:cNvCxnSpPr/>
          <p:nvPr userDrawn="1"/>
        </p:nvCxnSpPr>
        <p:spPr>
          <a:xfrm>
            <a:off x="3439445" y="3653703"/>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文本占位符 4"/>
          <p:cNvSpPr>
            <a:spLocks noGrp="1"/>
          </p:cNvSpPr>
          <p:nvPr>
            <p:ph type="body" sz="quarter" idx="57"/>
          </p:nvPr>
        </p:nvSpPr>
        <p:spPr>
          <a:xfrm>
            <a:off x="3572158" y="3026966"/>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62" name="矩形 61"/>
          <p:cNvSpPr/>
          <p:nvPr userDrawn="1"/>
        </p:nvSpPr>
        <p:spPr>
          <a:xfrm>
            <a:off x="1592268" y="3653703"/>
            <a:ext cx="1843617" cy="62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77" name="直接连接符 76"/>
          <p:cNvCxnSpPr/>
          <p:nvPr userDrawn="1"/>
        </p:nvCxnSpPr>
        <p:spPr>
          <a:xfrm>
            <a:off x="3421917" y="4267801"/>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8" name="文本占位符 4"/>
          <p:cNvSpPr>
            <a:spLocks noGrp="1"/>
          </p:cNvSpPr>
          <p:nvPr>
            <p:ph type="body" sz="quarter" idx="59"/>
          </p:nvPr>
        </p:nvSpPr>
        <p:spPr>
          <a:xfrm>
            <a:off x="3570533" y="3653703"/>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79" name="矩形 78"/>
          <p:cNvSpPr/>
          <p:nvPr userDrawn="1"/>
        </p:nvSpPr>
        <p:spPr>
          <a:xfrm>
            <a:off x="1592270" y="4270632"/>
            <a:ext cx="1843617" cy="627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1" name="直接连接符 80"/>
          <p:cNvCxnSpPr/>
          <p:nvPr userDrawn="1"/>
        </p:nvCxnSpPr>
        <p:spPr>
          <a:xfrm>
            <a:off x="3421917" y="4884730"/>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2" name="文本占位符 4"/>
          <p:cNvSpPr>
            <a:spLocks noGrp="1"/>
          </p:cNvSpPr>
          <p:nvPr>
            <p:ph type="body" sz="quarter" idx="61"/>
          </p:nvPr>
        </p:nvSpPr>
        <p:spPr>
          <a:xfrm>
            <a:off x="3570533" y="4270632"/>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83" name="矩形 82"/>
          <p:cNvSpPr/>
          <p:nvPr userDrawn="1"/>
        </p:nvSpPr>
        <p:spPr>
          <a:xfrm>
            <a:off x="1592270" y="4875595"/>
            <a:ext cx="1843617" cy="62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5" name="直接连接符 84"/>
          <p:cNvCxnSpPr/>
          <p:nvPr userDrawn="1"/>
        </p:nvCxnSpPr>
        <p:spPr>
          <a:xfrm>
            <a:off x="3421917" y="5499218"/>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文本占位符 4"/>
          <p:cNvSpPr>
            <a:spLocks noGrp="1"/>
          </p:cNvSpPr>
          <p:nvPr>
            <p:ph type="body" sz="quarter" idx="63"/>
          </p:nvPr>
        </p:nvSpPr>
        <p:spPr>
          <a:xfrm>
            <a:off x="3570533" y="4875595"/>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87" name="矩形 86"/>
          <p:cNvSpPr/>
          <p:nvPr userDrawn="1"/>
        </p:nvSpPr>
        <p:spPr>
          <a:xfrm>
            <a:off x="1592268" y="5495784"/>
            <a:ext cx="1843617" cy="627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9" name="直接连接符 88"/>
          <p:cNvCxnSpPr/>
          <p:nvPr userDrawn="1"/>
        </p:nvCxnSpPr>
        <p:spPr>
          <a:xfrm>
            <a:off x="3421917" y="6114896"/>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0" name="文本占位符 4"/>
          <p:cNvSpPr>
            <a:spLocks noGrp="1"/>
          </p:cNvSpPr>
          <p:nvPr>
            <p:ph type="body" sz="quarter" idx="65"/>
          </p:nvPr>
        </p:nvSpPr>
        <p:spPr>
          <a:xfrm>
            <a:off x="3570533" y="5507816"/>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91" name="文本占位符 5"/>
          <p:cNvSpPr txBox="1"/>
          <p:nvPr userDrawn="1"/>
        </p:nvSpPr>
        <p:spPr>
          <a:xfrm>
            <a:off x="2076709" y="1280179"/>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供应</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文本占位符 5"/>
          <p:cNvSpPr txBox="1"/>
          <p:nvPr userDrawn="1"/>
        </p:nvSpPr>
        <p:spPr>
          <a:xfrm>
            <a:off x="2076709" y="1884166"/>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需求</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文本占位符 5"/>
          <p:cNvSpPr txBox="1"/>
          <p:nvPr userDrawn="1"/>
        </p:nvSpPr>
        <p:spPr>
          <a:xfrm>
            <a:off x="2076709" y="2512209"/>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库存</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文本占位符 5"/>
          <p:cNvSpPr txBox="1"/>
          <p:nvPr userDrawn="1"/>
        </p:nvSpPr>
        <p:spPr>
          <a:xfrm>
            <a:off x="2076709" y="3152281"/>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利润</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文本占位符 5"/>
          <p:cNvSpPr txBox="1"/>
          <p:nvPr userDrawn="1"/>
        </p:nvSpPr>
        <p:spPr>
          <a:xfrm>
            <a:off x="2076709" y="3780325"/>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价差</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文本占位符 5"/>
          <p:cNvSpPr txBox="1"/>
          <p:nvPr userDrawn="1"/>
        </p:nvSpPr>
        <p:spPr>
          <a:xfrm>
            <a:off x="2076709" y="4372279"/>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结论</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文本占位符 5"/>
          <p:cNvSpPr txBox="1"/>
          <p:nvPr userDrawn="1"/>
        </p:nvSpPr>
        <p:spPr>
          <a:xfrm>
            <a:off x="2076709" y="5625969"/>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风险</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文本占位符 5"/>
          <p:cNvSpPr txBox="1"/>
          <p:nvPr userDrawn="1"/>
        </p:nvSpPr>
        <p:spPr>
          <a:xfrm>
            <a:off x="2076709" y="5001240"/>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操作</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封面">
    <p:bg>
      <p:bgPr>
        <a:solidFill>
          <a:schemeClr val="bg2"/>
        </a:solidFill>
        <a:effectLst/>
      </p:bgPr>
    </p:bg>
    <p:spTree>
      <p:nvGrpSpPr>
        <p:cNvPr id="1" name=""/>
        <p:cNvGrpSpPr/>
        <p:nvPr/>
      </p:nvGrpSpPr>
      <p:grpSpPr>
        <a:xfrm>
          <a:off x="0" y="0"/>
          <a:ext cx="0" cy="0"/>
          <a:chOff x="0" y="0"/>
          <a:chExt cx="0" cy="0"/>
        </a:xfrm>
      </p:grpSpPr>
      <p:sp>
        <p:nvSpPr>
          <p:cNvPr id="6" name="Freeform 8"/>
          <p:cNvSpPr/>
          <p:nvPr userDrawn="1"/>
        </p:nvSpPr>
        <p:spPr>
          <a:xfrm>
            <a:off x="303068" y="35832"/>
            <a:ext cx="11442408" cy="6743172"/>
          </a:xfrm>
          <a:custGeom>
            <a:avLst/>
            <a:gdLst/>
            <a:ahLst/>
            <a:cxnLst>
              <a:cxn ang="0">
                <a:pos x="wd2" y="hd2"/>
              </a:cxn>
              <a:cxn ang="5400000">
                <a:pos x="wd2" y="hd2"/>
              </a:cxn>
              <a:cxn ang="10800000">
                <a:pos x="wd2" y="hd2"/>
              </a:cxn>
              <a:cxn ang="16200000">
                <a:pos x="wd2" y="hd2"/>
              </a:cxn>
            </a:cxnLst>
            <a:rect l="0" t="0" r="r" b="b"/>
            <a:pathLst>
              <a:path w="21600" h="21591" extrusionOk="0">
                <a:moveTo>
                  <a:pt x="16557" y="12329"/>
                </a:moveTo>
                <a:cubicBezTo>
                  <a:pt x="16566" y="12329"/>
                  <a:pt x="16575" y="12329"/>
                  <a:pt x="16575" y="12329"/>
                </a:cubicBezTo>
                <a:cubicBezTo>
                  <a:pt x="16594" y="12345"/>
                  <a:pt x="16612" y="12360"/>
                  <a:pt x="16612" y="12407"/>
                </a:cubicBezTo>
                <a:cubicBezTo>
                  <a:pt x="16621" y="12438"/>
                  <a:pt x="16621" y="12469"/>
                  <a:pt x="16630" y="12500"/>
                </a:cubicBezTo>
                <a:cubicBezTo>
                  <a:pt x="16639" y="12578"/>
                  <a:pt x="16648" y="12656"/>
                  <a:pt x="16676" y="12733"/>
                </a:cubicBezTo>
                <a:cubicBezTo>
                  <a:pt x="16685" y="12733"/>
                  <a:pt x="16685" y="12765"/>
                  <a:pt x="16694" y="12780"/>
                </a:cubicBezTo>
                <a:cubicBezTo>
                  <a:pt x="16694" y="12796"/>
                  <a:pt x="16694" y="12811"/>
                  <a:pt x="16694" y="12827"/>
                </a:cubicBezTo>
                <a:cubicBezTo>
                  <a:pt x="16713" y="12904"/>
                  <a:pt x="16713" y="12967"/>
                  <a:pt x="16694" y="13029"/>
                </a:cubicBezTo>
                <a:cubicBezTo>
                  <a:pt x="16694" y="13044"/>
                  <a:pt x="16694" y="13075"/>
                  <a:pt x="16694" y="13091"/>
                </a:cubicBezTo>
                <a:cubicBezTo>
                  <a:pt x="16703" y="13137"/>
                  <a:pt x="16703" y="13184"/>
                  <a:pt x="16694" y="13231"/>
                </a:cubicBezTo>
                <a:cubicBezTo>
                  <a:pt x="16676" y="13293"/>
                  <a:pt x="16685" y="13324"/>
                  <a:pt x="16722" y="13355"/>
                </a:cubicBezTo>
                <a:cubicBezTo>
                  <a:pt x="16722" y="13355"/>
                  <a:pt x="16722" y="13355"/>
                  <a:pt x="16722" y="13355"/>
                </a:cubicBezTo>
                <a:cubicBezTo>
                  <a:pt x="16758" y="13433"/>
                  <a:pt x="16786" y="13495"/>
                  <a:pt x="16822" y="13557"/>
                </a:cubicBezTo>
                <a:cubicBezTo>
                  <a:pt x="16832" y="13588"/>
                  <a:pt x="16832" y="13635"/>
                  <a:pt x="16832" y="13681"/>
                </a:cubicBezTo>
                <a:cubicBezTo>
                  <a:pt x="16841" y="13681"/>
                  <a:pt x="16841" y="13697"/>
                  <a:pt x="16841" y="13697"/>
                </a:cubicBezTo>
                <a:cubicBezTo>
                  <a:pt x="16850" y="13728"/>
                  <a:pt x="16850" y="13759"/>
                  <a:pt x="16850" y="13775"/>
                </a:cubicBezTo>
                <a:cubicBezTo>
                  <a:pt x="16850" y="13806"/>
                  <a:pt x="16859" y="13837"/>
                  <a:pt x="16868" y="13852"/>
                </a:cubicBezTo>
                <a:cubicBezTo>
                  <a:pt x="16886" y="13883"/>
                  <a:pt x="16905" y="13914"/>
                  <a:pt x="16905" y="13961"/>
                </a:cubicBezTo>
                <a:cubicBezTo>
                  <a:pt x="16905" y="13961"/>
                  <a:pt x="16914" y="13977"/>
                  <a:pt x="16923" y="13992"/>
                </a:cubicBezTo>
                <a:cubicBezTo>
                  <a:pt x="16932" y="13992"/>
                  <a:pt x="16941" y="14008"/>
                  <a:pt x="16951" y="14023"/>
                </a:cubicBezTo>
                <a:cubicBezTo>
                  <a:pt x="16960" y="14054"/>
                  <a:pt x="16978" y="14070"/>
                  <a:pt x="17005" y="14101"/>
                </a:cubicBezTo>
                <a:cubicBezTo>
                  <a:pt x="17033" y="14116"/>
                  <a:pt x="17051" y="14132"/>
                  <a:pt x="17079" y="14163"/>
                </a:cubicBezTo>
                <a:cubicBezTo>
                  <a:pt x="17079" y="14163"/>
                  <a:pt x="17079" y="14163"/>
                  <a:pt x="17079" y="14163"/>
                </a:cubicBezTo>
                <a:cubicBezTo>
                  <a:pt x="17079" y="14163"/>
                  <a:pt x="17079" y="14163"/>
                  <a:pt x="17088" y="14163"/>
                </a:cubicBezTo>
                <a:cubicBezTo>
                  <a:pt x="17079" y="14163"/>
                  <a:pt x="17079" y="14163"/>
                  <a:pt x="17079" y="14163"/>
                </a:cubicBezTo>
                <a:cubicBezTo>
                  <a:pt x="17088" y="14148"/>
                  <a:pt x="17088" y="14148"/>
                  <a:pt x="17097" y="14132"/>
                </a:cubicBezTo>
                <a:cubicBezTo>
                  <a:pt x="17106" y="14132"/>
                  <a:pt x="17106" y="14116"/>
                  <a:pt x="17106" y="14085"/>
                </a:cubicBezTo>
                <a:cubicBezTo>
                  <a:pt x="17097" y="14054"/>
                  <a:pt x="17088" y="14008"/>
                  <a:pt x="17069" y="13992"/>
                </a:cubicBezTo>
                <a:cubicBezTo>
                  <a:pt x="17051" y="13946"/>
                  <a:pt x="17051" y="13899"/>
                  <a:pt x="17051" y="13868"/>
                </a:cubicBezTo>
                <a:cubicBezTo>
                  <a:pt x="17051" y="13837"/>
                  <a:pt x="17051" y="13806"/>
                  <a:pt x="17051" y="13775"/>
                </a:cubicBezTo>
                <a:cubicBezTo>
                  <a:pt x="17051" y="13744"/>
                  <a:pt x="17042" y="13712"/>
                  <a:pt x="17033" y="13697"/>
                </a:cubicBezTo>
                <a:cubicBezTo>
                  <a:pt x="17015" y="13650"/>
                  <a:pt x="16987" y="13619"/>
                  <a:pt x="16969" y="13573"/>
                </a:cubicBezTo>
                <a:cubicBezTo>
                  <a:pt x="16932" y="13557"/>
                  <a:pt x="16914" y="13510"/>
                  <a:pt x="16886" y="13479"/>
                </a:cubicBezTo>
                <a:cubicBezTo>
                  <a:pt x="16859" y="13464"/>
                  <a:pt x="16841" y="13433"/>
                  <a:pt x="16841" y="13386"/>
                </a:cubicBezTo>
                <a:cubicBezTo>
                  <a:pt x="16841" y="13355"/>
                  <a:pt x="16841" y="13324"/>
                  <a:pt x="16832" y="13308"/>
                </a:cubicBezTo>
                <a:cubicBezTo>
                  <a:pt x="16813" y="13277"/>
                  <a:pt x="16804" y="13246"/>
                  <a:pt x="16795" y="13215"/>
                </a:cubicBezTo>
                <a:cubicBezTo>
                  <a:pt x="16767" y="13200"/>
                  <a:pt x="16758" y="13184"/>
                  <a:pt x="16749" y="13137"/>
                </a:cubicBezTo>
                <a:cubicBezTo>
                  <a:pt x="16749" y="13106"/>
                  <a:pt x="16749" y="13091"/>
                  <a:pt x="16758" y="13060"/>
                </a:cubicBezTo>
                <a:cubicBezTo>
                  <a:pt x="16777" y="12951"/>
                  <a:pt x="16795" y="12858"/>
                  <a:pt x="16795" y="12749"/>
                </a:cubicBezTo>
                <a:cubicBezTo>
                  <a:pt x="16795" y="12749"/>
                  <a:pt x="16804" y="12749"/>
                  <a:pt x="16804" y="12749"/>
                </a:cubicBezTo>
                <a:cubicBezTo>
                  <a:pt x="16804" y="12733"/>
                  <a:pt x="16813" y="12733"/>
                  <a:pt x="16813" y="12733"/>
                </a:cubicBezTo>
                <a:cubicBezTo>
                  <a:pt x="16822" y="12733"/>
                  <a:pt x="16822" y="12733"/>
                  <a:pt x="16832" y="12733"/>
                </a:cubicBezTo>
                <a:cubicBezTo>
                  <a:pt x="16832" y="12749"/>
                  <a:pt x="16841" y="12749"/>
                  <a:pt x="16841" y="12765"/>
                </a:cubicBezTo>
                <a:cubicBezTo>
                  <a:pt x="16841" y="12811"/>
                  <a:pt x="16859" y="12827"/>
                  <a:pt x="16886" y="12827"/>
                </a:cubicBezTo>
                <a:cubicBezTo>
                  <a:pt x="16896" y="12827"/>
                  <a:pt x="16905" y="12827"/>
                  <a:pt x="16914" y="12842"/>
                </a:cubicBezTo>
                <a:cubicBezTo>
                  <a:pt x="16941" y="12873"/>
                  <a:pt x="16969" y="12889"/>
                  <a:pt x="16987" y="12951"/>
                </a:cubicBezTo>
                <a:cubicBezTo>
                  <a:pt x="17005" y="13013"/>
                  <a:pt x="17042" y="13060"/>
                  <a:pt x="17069" y="13106"/>
                </a:cubicBezTo>
                <a:cubicBezTo>
                  <a:pt x="17079" y="13106"/>
                  <a:pt x="17088" y="13091"/>
                  <a:pt x="17097" y="13091"/>
                </a:cubicBezTo>
                <a:cubicBezTo>
                  <a:pt x="17106" y="13106"/>
                  <a:pt x="17124" y="13122"/>
                  <a:pt x="17124" y="13169"/>
                </a:cubicBezTo>
                <a:cubicBezTo>
                  <a:pt x="17124" y="13200"/>
                  <a:pt x="17124" y="13231"/>
                  <a:pt x="17124" y="13277"/>
                </a:cubicBezTo>
                <a:cubicBezTo>
                  <a:pt x="17124" y="13277"/>
                  <a:pt x="17143" y="13293"/>
                  <a:pt x="17143" y="13277"/>
                </a:cubicBezTo>
                <a:cubicBezTo>
                  <a:pt x="17152" y="13277"/>
                  <a:pt x="17152" y="13277"/>
                  <a:pt x="17152" y="13277"/>
                </a:cubicBezTo>
                <a:cubicBezTo>
                  <a:pt x="17188" y="13231"/>
                  <a:pt x="17216" y="13184"/>
                  <a:pt x="17243" y="13122"/>
                </a:cubicBezTo>
                <a:cubicBezTo>
                  <a:pt x="17253" y="13122"/>
                  <a:pt x="17262" y="13106"/>
                  <a:pt x="17271" y="13091"/>
                </a:cubicBezTo>
                <a:cubicBezTo>
                  <a:pt x="17317" y="13075"/>
                  <a:pt x="17344" y="13029"/>
                  <a:pt x="17372" y="12998"/>
                </a:cubicBezTo>
                <a:cubicBezTo>
                  <a:pt x="17390" y="12967"/>
                  <a:pt x="17399" y="12935"/>
                  <a:pt x="17408" y="12889"/>
                </a:cubicBezTo>
                <a:cubicBezTo>
                  <a:pt x="17417" y="12827"/>
                  <a:pt x="17417" y="12765"/>
                  <a:pt x="17408" y="12702"/>
                </a:cubicBezTo>
                <a:cubicBezTo>
                  <a:pt x="17408" y="12702"/>
                  <a:pt x="17408" y="12687"/>
                  <a:pt x="17408" y="12687"/>
                </a:cubicBezTo>
                <a:cubicBezTo>
                  <a:pt x="17399" y="12609"/>
                  <a:pt x="17381" y="12531"/>
                  <a:pt x="17362" y="12454"/>
                </a:cubicBezTo>
                <a:cubicBezTo>
                  <a:pt x="17353" y="12423"/>
                  <a:pt x="17335" y="12407"/>
                  <a:pt x="17326" y="12376"/>
                </a:cubicBezTo>
                <a:cubicBezTo>
                  <a:pt x="17298" y="12329"/>
                  <a:pt x="17271" y="12298"/>
                  <a:pt x="17234" y="12267"/>
                </a:cubicBezTo>
                <a:cubicBezTo>
                  <a:pt x="17216" y="12236"/>
                  <a:pt x="17198" y="12221"/>
                  <a:pt x="17188" y="12174"/>
                </a:cubicBezTo>
                <a:cubicBezTo>
                  <a:pt x="17188" y="12158"/>
                  <a:pt x="17179" y="12127"/>
                  <a:pt x="17170" y="12127"/>
                </a:cubicBezTo>
                <a:cubicBezTo>
                  <a:pt x="17161" y="12112"/>
                  <a:pt x="17152" y="12096"/>
                  <a:pt x="17143" y="12081"/>
                </a:cubicBezTo>
                <a:cubicBezTo>
                  <a:pt x="17143" y="12081"/>
                  <a:pt x="17134" y="12065"/>
                  <a:pt x="17134" y="12065"/>
                </a:cubicBezTo>
                <a:cubicBezTo>
                  <a:pt x="17134" y="12019"/>
                  <a:pt x="17124" y="11956"/>
                  <a:pt x="17152" y="11925"/>
                </a:cubicBezTo>
                <a:cubicBezTo>
                  <a:pt x="17170" y="11910"/>
                  <a:pt x="17179" y="11879"/>
                  <a:pt x="17179" y="11848"/>
                </a:cubicBezTo>
                <a:cubicBezTo>
                  <a:pt x="17179" y="11832"/>
                  <a:pt x="17188" y="11817"/>
                  <a:pt x="17198" y="11801"/>
                </a:cubicBezTo>
                <a:cubicBezTo>
                  <a:pt x="17225" y="11786"/>
                  <a:pt x="17253" y="11754"/>
                  <a:pt x="17289" y="11723"/>
                </a:cubicBezTo>
                <a:cubicBezTo>
                  <a:pt x="17289" y="11723"/>
                  <a:pt x="17298" y="11723"/>
                  <a:pt x="17307" y="11723"/>
                </a:cubicBezTo>
                <a:cubicBezTo>
                  <a:pt x="17317" y="11723"/>
                  <a:pt x="17326" y="11723"/>
                  <a:pt x="17335" y="11739"/>
                </a:cubicBezTo>
                <a:cubicBezTo>
                  <a:pt x="17353" y="11739"/>
                  <a:pt x="17362" y="11754"/>
                  <a:pt x="17372" y="11801"/>
                </a:cubicBezTo>
                <a:cubicBezTo>
                  <a:pt x="17372" y="11817"/>
                  <a:pt x="17381" y="11848"/>
                  <a:pt x="17399" y="11863"/>
                </a:cubicBezTo>
                <a:cubicBezTo>
                  <a:pt x="17408" y="11879"/>
                  <a:pt x="17436" y="11863"/>
                  <a:pt x="17436" y="11832"/>
                </a:cubicBezTo>
                <a:cubicBezTo>
                  <a:pt x="17436" y="11817"/>
                  <a:pt x="17436" y="11801"/>
                  <a:pt x="17436" y="11801"/>
                </a:cubicBezTo>
                <a:cubicBezTo>
                  <a:pt x="17436" y="11801"/>
                  <a:pt x="17436" y="11801"/>
                  <a:pt x="17436" y="11801"/>
                </a:cubicBezTo>
                <a:cubicBezTo>
                  <a:pt x="17436" y="11786"/>
                  <a:pt x="17436" y="11786"/>
                  <a:pt x="17436" y="11786"/>
                </a:cubicBezTo>
                <a:cubicBezTo>
                  <a:pt x="17436" y="11801"/>
                  <a:pt x="17436" y="11801"/>
                  <a:pt x="17436" y="11801"/>
                </a:cubicBezTo>
                <a:cubicBezTo>
                  <a:pt x="17436" y="11786"/>
                  <a:pt x="17426" y="11786"/>
                  <a:pt x="17426" y="11770"/>
                </a:cubicBezTo>
                <a:cubicBezTo>
                  <a:pt x="17426" y="11770"/>
                  <a:pt x="17436" y="11754"/>
                  <a:pt x="17436" y="11754"/>
                </a:cubicBezTo>
                <a:cubicBezTo>
                  <a:pt x="17472" y="11739"/>
                  <a:pt x="17509" y="11708"/>
                  <a:pt x="17545" y="11692"/>
                </a:cubicBezTo>
                <a:cubicBezTo>
                  <a:pt x="17573" y="11677"/>
                  <a:pt x="17600" y="11646"/>
                  <a:pt x="17619" y="11599"/>
                </a:cubicBezTo>
                <a:cubicBezTo>
                  <a:pt x="17619" y="11584"/>
                  <a:pt x="17628" y="11584"/>
                  <a:pt x="17637" y="11584"/>
                </a:cubicBezTo>
                <a:cubicBezTo>
                  <a:pt x="17637" y="11599"/>
                  <a:pt x="17646" y="11615"/>
                  <a:pt x="17664" y="11599"/>
                </a:cubicBezTo>
                <a:cubicBezTo>
                  <a:pt x="17683" y="11584"/>
                  <a:pt x="17710" y="11568"/>
                  <a:pt x="17728" y="11568"/>
                </a:cubicBezTo>
                <a:cubicBezTo>
                  <a:pt x="17747" y="11552"/>
                  <a:pt x="17765" y="11552"/>
                  <a:pt x="17783" y="11537"/>
                </a:cubicBezTo>
                <a:cubicBezTo>
                  <a:pt x="17802" y="11521"/>
                  <a:pt x="17820" y="11506"/>
                  <a:pt x="17820" y="11475"/>
                </a:cubicBezTo>
                <a:cubicBezTo>
                  <a:pt x="17820" y="11459"/>
                  <a:pt x="17829" y="11459"/>
                  <a:pt x="17838" y="11444"/>
                </a:cubicBezTo>
                <a:cubicBezTo>
                  <a:pt x="17866" y="11413"/>
                  <a:pt x="17893" y="11397"/>
                  <a:pt x="17902" y="11335"/>
                </a:cubicBezTo>
                <a:cubicBezTo>
                  <a:pt x="17902" y="11335"/>
                  <a:pt x="17902" y="11319"/>
                  <a:pt x="17912" y="11319"/>
                </a:cubicBezTo>
                <a:cubicBezTo>
                  <a:pt x="17930" y="11304"/>
                  <a:pt x="17939" y="11273"/>
                  <a:pt x="17948" y="11226"/>
                </a:cubicBezTo>
                <a:cubicBezTo>
                  <a:pt x="17948" y="11211"/>
                  <a:pt x="17957" y="11211"/>
                  <a:pt x="17966" y="11211"/>
                </a:cubicBezTo>
                <a:cubicBezTo>
                  <a:pt x="17985" y="11195"/>
                  <a:pt x="17985" y="11195"/>
                  <a:pt x="17985" y="11164"/>
                </a:cubicBezTo>
                <a:cubicBezTo>
                  <a:pt x="17976" y="11133"/>
                  <a:pt x="17976" y="11102"/>
                  <a:pt x="17976" y="11055"/>
                </a:cubicBezTo>
                <a:cubicBezTo>
                  <a:pt x="17976" y="11040"/>
                  <a:pt x="17976" y="11024"/>
                  <a:pt x="17985" y="11009"/>
                </a:cubicBezTo>
                <a:cubicBezTo>
                  <a:pt x="18012" y="10977"/>
                  <a:pt x="18031" y="10946"/>
                  <a:pt x="18031" y="10900"/>
                </a:cubicBezTo>
                <a:cubicBezTo>
                  <a:pt x="18031" y="10869"/>
                  <a:pt x="18040" y="10838"/>
                  <a:pt x="18049" y="10822"/>
                </a:cubicBezTo>
                <a:cubicBezTo>
                  <a:pt x="18067" y="10807"/>
                  <a:pt x="18076" y="10775"/>
                  <a:pt x="18076" y="10729"/>
                </a:cubicBezTo>
                <a:cubicBezTo>
                  <a:pt x="18076" y="10713"/>
                  <a:pt x="18076" y="10682"/>
                  <a:pt x="18085" y="10667"/>
                </a:cubicBezTo>
                <a:cubicBezTo>
                  <a:pt x="18095" y="10620"/>
                  <a:pt x="18085" y="10589"/>
                  <a:pt x="18076" y="10573"/>
                </a:cubicBezTo>
                <a:cubicBezTo>
                  <a:pt x="18067" y="10558"/>
                  <a:pt x="18058" y="10542"/>
                  <a:pt x="18040" y="10527"/>
                </a:cubicBezTo>
                <a:cubicBezTo>
                  <a:pt x="18040" y="10511"/>
                  <a:pt x="18021"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21" y="10496"/>
                  <a:pt x="18021" y="10480"/>
                  <a:pt x="18021" y="10480"/>
                </a:cubicBezTo>
                <a:cubicBezTo>
                  <a:pt x="18031" y="10465"/>
                  <a:pt x="18040" y="10449"/>
                  <a:pt x="18049" y="10434"/>
                </a:cubicBezTo>
                <a:cubicBezTo>
                  <a:pt x="18058" y="10418"/>
                  <a:pt x="18058" y="10403"/>
                  <a:pt x="18049" y="10387"/>
                </a:cubicBezTo>
                <a:cubicBezTo>
                  <a:pt x="18040" y="10356"/>
                  <a:pt x="18031" y="10340"/>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21" y="10325"/>
                  <a:pt x="18021" y="10325"/>
                  <a:pt x="18031" y="10325"/>
                </a:cubicBezTo>
                <a:cubicBezTo>
                  <a:pt x="18049" y="10309"/>
                  <a:pt x="18049" y="10278"/>
                  <a:pt x="18040" y="10247"/>
                </a:cubicBezTo>
                <a:cubicBezTo>
                  <a:pt x="18031" y="10232"/>
                  <a:pt x="18021" y="10216"/>
                  <a:pt x="18012" y="10200"/>
                </a:cubicBezTo>
                <a:cubicBezTo>
                  <a:pt x="17985" y="10185"/>
                  <a:pt x="17976" y="10169"/>
                  <a:pt x="17966" y="10123"/>
                </a:cubicBezTo>
                <a:cubicBezTo>
                  <a:pt x="17957" y="10076"/>
                  <a:pt x="17939" y="10045"/>
                  <a:pt x="17930" y="9998"/>
                </a:cubicBezTo>
                <a:cubicBezTo>
                  <a:pt x="17921" y="9967"/>
                  <a:pt x="17902" y="9936"/>
                  <a:pt x="17884" y="9921"/>
                </a:cubicBezTo>
                <a:cubicBezTo>
                  <a:pt x="17875" y="9921"/>
                  <a:pt x="17866" y="9905"/>
                  <a:pt x="17857" y="9905"/>
                </a:cubicBezTo>
                <a:cubicBezTo>
                  <a:pt x="17838" y="9890"/>
                  <a:pt x="17829" y="9859"/>
                  <a:pt x="17829" y="9812"/>
                </a:cubicBezTo>
                <a:cubicBezTo>
                  <a:pt x="17838" y="9781"/>
                  <a:pt x="17838" y="9765"/>
                  <a:pt x="17847" y="9734"/>
                </a:cubicBezTo>
                <a:cubicBezTo>
                  <a:pt x="17857" y="9719"/>
                  <a:pt x="17866" y="9703"/>
                  <a:pt x="17866" y="9672"/>
                </a:cubicBezTo>
                <a:cubicBezTo>
                  <a:pt x="17875" y="9641"/>
                  <a:pt x="17893" y="9610"/>
                  <a:pt x="17921" y="9594"/>
                </a:cubicBezTo>
                <a:cubicBezTo>
                  <a:pt x="17939" y="9563"/>
                  <a:pt x="17957" y="9548"/>
                  <a:pt x="17985" y="9548"/>
                </a:cubicBezTo>
                <a:cubicBezTo>
                  <a:pt x="17994" y="9548"/>
                  <a:pt x="17994" y="9532"/>
                  <a:pt x="18003" y="9532"/>
                </a:cubicBezTo>
                <a:cubicBezTo>
                  <a:pt x="18003" y="9517"/>
                  <a:pt x="18003" y="9501"/>
                  <a:pt x="18003" y="9486"/>
                </a:cubicBezTo>
                <a:cubicBezTo>
                  <a:pt x="18003" y="9470"/>
                  <a:pt x="17994" y="9439"/>
                  <a:pt x="17976" y="9439"/>
                </a:cubicBezTo>
                <a:cubicBezTo>
                  <a:pt x="17966" y="9439"/>
                  <a:pt x="17957" y="9439"/>
                  <a:pt x="17939" y="9439"/>
                </a:cubicBezTo>
                <a:cubicBezTo>
                  <a:pt x="17930" y="9439"/>
                  <a:pt x="17921" y="9439"/>
                  <a:pt x="17912" y="9439"/>
                </a:cubicBezTo>
                <a:cubicBezTo>
                  <a:pt x="17902" y="9424"/>
                  <a:pt x="17893" y="9408"/>
                  <a:pt x="17884" y="9408"/>
                </a:cubicBezTo>
                <a:cubicBezTo>
                  <a:pt x="17866" y="9392"/>
                  <a:pt x="17857" y="9408"/>
                  <a:pt x="17847" y="9408"/>
                </a:cubicBezTo>
                <a:cubicBezTo>
                  <a:pt x="17829" y="9424"/>
                  <a:pt x="17820" y="9455"/>
                  <a:pt x="17802" y="9486"/>
                </a:cubicBezTo>
                <a:cubicBezTo>
                  <a:pt x="17802" y="9501"/>
                  <a:pt x="17793" y="9501"/>
                  <a:pt x="17783" y="9501"/>
                </a:cubicBezTo>
                <a:cubicBezTo>
                  <a:pt x="17774" y="9501"/>
                  <a:pt x="17756" y="9501"/>
                  <a:pt x="17756" y="9470"/>
                </a:cubicBezTo>
                <a:cubicBezTo>
                  <a:pt x="17747" y="9439"/>
                  <a:pt x="17738" y="9408"/>
                  <a:pt x="17710" y="9392"/>
                </a:cubicBezTo>
                <a:cubicBezTo>
                  <a:pt x="17683" y="9392"/>
                  <a:pt x="17674" y="9361"/>
                  <a:pt x="17655" y="9330"/>
                </a:cubicBezTo>
                <a:cubicBezTo>
                  <a:pt x="17637" y="9299"/>
                  <a:pt x="17655" y="9237"/>
                  <a:pt x="17674" y="9237"/>
                </a:cubicBezTo>
                <a:cubicBezTo>
                  <a:pt x="17683" y="9237"/>
                  <a:pt x="17692" y="9237"/>
                  <a:pt x="17692" y="9237"/>
                </a:cubicBezTo>
                <a:cubicBezTo>
                  <a:pt x="17710" y="9237"/>
                  <a:pt x="17728" y="9222"/>
                  <a:pt x="17728" y="9190"/>
                </a:cubicBezTo>
                <a:cubicBezTo>
                  <a:pt x="17738" y="9128"/>
                  <a:pt x="17747" y="9082"/>
                  <a:pt x="17783" y="9051"/>
                </a:cubicBezTo>
                <a:cubicBezTo>
                  <a:pt x="17783" y="9051"/>
                  <a:pt x="17793" y="9035"/>
                  <a:pt x="17793" y="9019"/>
                </a:cubicBezTo>
                <a:cubicBezTo>
                  <a:pt x="17802" y="8988"/>
                  <a:pt x="17811" y="8957"/>
                  <a:pt x="17820" y="8942"/>
                </a:cubicBezTo>
                <a:cubicBezTo>
                  <a:pt x="17820" y="8926"/>
                  <a:pt x="17829" y="8926"/>
                  <a:pt x="17838" y="8926"/>
                </a:cubicBezTo>
                <a:cubicBezTo>
                  <a:pt x="17857" y="8911"/>
                  <a:pt x="17875" y="8926"/>
                  <a:pt x="17884" y="8957"/>
                </a:cubicBezTo>
                <a:cubicBezTo>
                  <a:pt x="17902" y="8973"/>
                  <a:pt x="17893" y="8988"/>
                  <a:pt x="17893" y="9019"/>
                </a:cubicBezTo>
                <a:cubicBezTo>
                  <a:pt x="17884" y="9019"/>
                  <a:pt x="17884" y="9035"/>
                  <a:pt x="17884" y="9035"/>
                </a:cubicBezTo>
                <a:cubicBezTo>
                  <a:pt x="17875" y="9066"/>
                  <a:pt x="17866" y="9097"/>
                  <a:pt x="17875" y="9128"/>
                </a:cubicBezTo>
                <a:cubicBezTo>
                  <a:pt x="17884" y="9144"/>
                  <a:pt x="17884" y="9159"/>
                  <a:pt x="17884" y="9175"/>
                </a:cubicBezTo>
                <a:cubicBezTo>
                  <a:pt x="17893" y="9190"/>
                  <a:pt x="17884" y="9206"/>
                  <a:pt x="17875" y="9222"/>
                </a:cubicBezTo>
                <a:cubicBezTo>
                  <a:pt x="17875" y="9222"/>
                  <a:pt x="17875" y="9222"/>
                  <a:pt x="17875" y="9222"/>
                </a:cubicBezTo>
                <a:cubicBezTo>
                  <a:pt x="17875" y="9237"/>
                  <a:pt x="17875" y="9253"/>
                  <a:pt x="17875" y="9253"/>
                </a:cubicBezTo>
                <a:cubicBezTo>
                  <a:pt x="17875" y="9253"/>
                  <a:pt x="17884" y="9253"/>
                  <a:pt x="17893" y="9253"/>
                </a:cubicBezTo>
                <a:cubicBezTo>
                  <a:pt x="17912" y="9237"/>
                  <a:pt x="17921" y="9222"/>
                  <a:pt x="17930" y="9190"/>
                </a:cubicBezTo>
                <a:cubicBezTo>
                  <a:pt x="17957" y="9128"/>
                  <a:pt x="18003" y="9097"/>
                  <a:pt x="18049" y="9082"/>
                </a:cubicBezTo>
                <a:cubicBezTo>
                  <a:pt x="18058" y="9082"/>
                  <a:pt x="18058" y="9082"/>
                  <a:pt x="18067" y="9097"/>
                </a:cubicBezTo>
                <a:cubicBezTo>
                  <a:pt x="18076" y="9097"/>
                  <a:pt x="18085" y="9097"/>
                  <a:pt x="18095" y="9097"/>
                </a:cubicBezTo>
                <a:cubicBezTo>
                  <a:pt x="18122" y="9128"/>
                  <a:pt x="18122" y="9128"/>
                  <a:pt x="18122" y="9175"/>
                </a:cubicBezTo>
                <a:cubicBezTo>
                  <a:pt x="18122" y="9222"/>
                  <a:pt x="18122" y="9268"/>
                  <a:pt x="18122" y="9315"/>
                </a:cubicBezTo>
                <a:cubicBezTo>
                  <a:pt x="18122" y="9330"/>
                  <a:pt x="18131" y="9361"/>
                  <a:pt x="18140" y="9377"/>
                </a:cubicBezTo>
                <a:cubicBezTo>
                  <a:pt x="18149" y="9392"/>
                  <a:pt x="18159" y="9392"/>
                  <a:pt x="18168" y="9392"/>
                </a:cubicBezTo>
                <a:cubicBezTo>
                  <a:pt x="18177" y="9392"/>
                  <a:pt x="18177" y="9377"/>
                  <a:pt x="18186" y="9377"/>
                </a:cubicBezTo>
                <a:cubicBezTo>
                  <a:pt x="18204" y="9377"/>
                  <a:pt x="18214" y="9377"/>
                  <a:pt x="18223" y="9392"/>
                </a:cubicBezTo>
                <a:cubicBezTo>
                  <a:pt x="18241" y="9408"/>
                  <a:pt x="18250" y="9424"/>
                  <a:pt x="18250" y="9439"/>
                </a:cubicBezTo>
                <a:cubicBezTo>
                  <a:pt x="18259" y="9455"/>
                  <a:pt x="18259" y="9470"/>
                  <a:pt x="18250" y="9501"/>
                </a:cubicBezTo>
                <a:cubicBezTo>
                  <a:pt x="18241" y="9517"/>
                  <a:pt x="18232" y="9532"/>
                  <a:pt x="18241" y="9548"/>
                </a:cubicBezTo>
                <a:cubicBezTo>
                  <a:pt x="18278" y="9594"/>
                  <a:pt x="18287" y="9657"/>
                  <a:pt x="18278" y="9719"/>
                </a:cubicBezTo>
                <a:cubicBezTo>
                  <a:pt x="18278" y="9734"/>
                  <a:pt x="18278" y="9750"/>
                  <a:pt x="18278" y="9781"/>
                </a:cubicBezTo>
                <a:cubicBezTo>
                  <a:pt x="18278" y="9812"/>
                  <a:pt x="18287" y="9843"/>
                  <a:pt x="18296" y="9874"/>
                </a:cubicBezTo>
                <a:cubicBezTo>
                  <a:pt x="18305" y="9874"/>
                  <a:pt x="18305" y="9874"/>
                  <a:pt x="18305" y="9874"/>
                </a:cubicBezTo>
                <a:cubicBezTo>
                  <a:pt x="18323" y="9874"/>
                  <a:pt x="18333" y="9859"/>
                  <a:pt x="18342" y="9843"/>
                </a:cubicBezTo>
                <a:cubicBezTo>
                  <a:pt x="18351" y="9828"/>
                  <a:pt x="18369" y="9812"/>
                  <a:pt x="18387" y="9812"/>
                </a:cubicBezTo>
                <a:cubicBezTo>
                  <a:pt x="18397" y="9812"/>
                  <a:pt x="18406" y="9812"/>
                  <a:pt x="18415" y="9812"/>
                </a:cubicBezTo>
                <a:cubicBezTo>
                  <a:pt x="18433" y="9812"/>
                  <a:pt x="18442" y="9796"/>
                  <a:pt x="18452" y="9781"/>
                </a:cubicBezTo>
                <a:cubicBezTo>
                  <a:pt x="18479" y="9734"/>
                  <a:pt x="18488" y="9672"/>
                  <a:pt x="18470" y="9626"/>
                </a:cubicBezTo>
                <a:cubicBezTo>
                  <a:pt x="18470" y="9594"/>
                  <a:pt x="18461" y="9563"/>
                  <a:pt x="18461" y="9548"/>
                </a:cubicBezTo>
                <a:cubicBezTo>
                  <a:pt x="18442" y="9439"/>
                  <a:pt x="18442" y="9439"/>
                  <a:pt x="18397" y="9361"/>
                </a:cubicBezTo>
                <a:cubicBezTo>
                  <a:pt x="18378" y="9330"/>
                  <a:pt x="18369" y="9299"/>
                  <a:pt x="18351" y="9253"/>
                </a:cubicBezTo>
                <a:cubicBezTo>
                  <a:pt x="18342" y="9222"/>
                  <a:pt x="18333" y="9206"/>
                  <a:pt x="18314" y="9175"/>
                </a:cubicBezTo>
                <a:cubicBezTo>
                  <a:pt x="18296" y="9159"/>
                  <a:pt x="18287" y="9144"/>
                  <a:pt x="18268" y="9128"/>
                </a:cubicBezTo>
                <a:cubicBezTo>
                  <a:pt x="18259" y="9113"/>
                  <a:pt x="18250" y="9066"/>
                  <a:pt x="18268" y="9051"/>
                </a:cubicBezTo>
                <a:cubicBezTo>
                  <a:pt x="18268" y="9035"/>
                  <a:pt x="18278" y="9019"/>
                  <a:pt x="18287" y="9004"/>
                </a:cubicBezTo>
                <a:cubicBezTo>
                  <a:pt x="18305" y="8988"/>
                  <a:pt x="18314" y="8957"/>
                  <a:pt x="18323" y="8942"/>
                </a:cubicBezTo>
                <a:cubicBezTo>
                  <a:pt x="18351" y="8880"/>
                  <a:pt x="18369" y="8817"/>
                  <a:pt x="18351" y="8740"/>
                </a:cubicBezTo>
                <a:cubicBezTo>
                  <a:pt x="18342" y="8678"/>
                  <a:pt x="18351" y="8631"/>
                  <a:pt x="18378" y="8600"/>
                </a:cubicBezTo>
                <a:cubicBezTo>
                  <a:pt x="18387" y="8584"/>
                  <a:pt x="18397" y="8569"/>
                  <a:pt x="18397" y="8553"/>
                </a:cubicBezTo>
                <a:cubicBezTo>
                  <a:pt x="18406" y="8538"/>
                  <a:pt x="18415" y="8538"/>
                  <a:pt x="18424" y="8522"/>
                </a:cubicBezTo>
                <a:cubicBezTo>
                  <a:pt x="18433" y="8491"/>
                  <a:pt x="18433" y="8460"/>
                  <a:pt x="18452" y="8445"/>
                </a:cubicBezTo>
                <a:cubicBezTo>
                  <a:pt x="18470" y="8445"/>
                  <a:pt x="18479" y="8476"/>
                  <a:pt x="18497" y="8491"/>
                </a:cubicBezTo>
                <a:cubicBezTo>
                  <a:pt x="18516" y="8507"/>
                  <a:pt x="18534" y="8507"/>
                  <a:pt x="18552" y="8491"/>
                </a:cubicBezTo>
                <a:cubicBezTo>
                  <a:pt x="18571" y="8476"/>
                  <a:pt x="18580" y="8460"/>
                  <a:pt x="18598" y="8429"/>
                </a:cubicBezTo>
                <a:cubicBezTo>
                  <a:pt x="18616" y="8398"/>
                  <a:pt x="18635" y="8336"/>
                  <a:pt x="18644" y="8289"/>
                </a:cubicBezTo>
                <a:cubicBezTo>
                  <a:pt x="18662" y="8211"/>
                  <a:pt x="18689" y="8134"/>
                  <a:pt x="18699" y="8056"/>
                </a:cubicBezTo>
                <a:cubicBezTo>
                  <a:pt x="18699" y="8040"/>
                  <a:pt x="18699" y="8009"/>
                  <a:pt x="18708" y="8009"/>
                </a:cubicBezTo>
                <a:cubicBezTo>
                  <a:pt x="18744" y="7932"/>
                  <a:pt x="18744" y="7838"/>
                  <a:pt x="18754" y="7761"/>
                </a:cubicBezTo>
                <a:cubicBezTo>
                  <a:pt x="18754" y="7683"/>
                  <a:pt x="18772" y="7621"/>
                  <a:pt x="18772" y="7543"/>
                </a:cubicBezTo>
                <a:cubicBezTo>
                  <a:pt x="18772" y="7528"/>
                  <a:pt x="18772" y="7512"/>
                  <a:pt x="18781" y="7512"/>
                </a:cubicBezTo>
                <a:cubicBezTo>
                  <a:pt x="18799" y="7466"/>
                  <a:pt x="18790" y="7419"/>
                  <a:pt x="18790" y="7357"/>
                </a:cubicBezTo>
                <a:cubicBezTo>
                  <a:pt x="18781" y="7264"/>
                  <a:pt x="18763" y="7186"/>
                  <a:pt x="18735" y="7108"/>
                </a:cubicBezTo>
                <a:cubicBezTo>
                  <a:pt x="18726" y="7077"/>
                  <a:pt x="18726" y="7046"/>
                  <a:pt x="18717" y="6999"/>
                </a:cubicBezTo>
                <a:cubicBezTo>
                  <a:pt x="18717" y="6922"/>
                  <a:pt x="18717" y="6844"/>
                  <a:pt x="18717" y="6766"/>
                </a:cubicBezTo>
                <a:cubicBezTo>
                  <a:pt x="18717" y="6766"/>
                  <a:pt x="18717" y="6751"/>
                  <a:pt x="18726" y="6751"/>
                </a:cubicBezTo>
                <a:cubicBezTo>
                  <a:pt x="18726" y="6751"/>
                  <a:pt x="18726" y="6751"/>
                  <a:pt x="18726" y="6751"/>
                </a:cubicBezTo>
                <a:cubicBezTo>
                  <a:pt x="18744" y="6797"/>
                  <a:pt x="18763" y="6828"/>
                  <a:pt x="18790" y="6875"/>
                </a:cubicBezTo>
                <a:cubicBezTo>
                  <a:pt x="18808" y="6906"/>
                  <a:pt x="18799" y="6968"/>
                  <a:pt x="18818" y="7015"/>
                </a:cubicBezTo>
                <a:cubicBezTo>
                  <a:pt x="18827" y="7030"/>
                  <a:pt x="18827" y="7046"/>
                  <a:pt x="18836" y="7077"/>
                </a:cubicBezTo>
                <a:cubicBezTo>
                  <a:pt x="18845" y="7124"/>
                  <a:pt x="18863" y="7170"/>
                  <a:pt x="18863" y="7232"/>
                </a:cubicBezTo>
                <a:cubicBezTo>
                  <a:pt x="18863" y="7232"/>
                  <a:pt x="18863" y="7248"/>
                  <a:pt x="18863" y="7248"/>
                </a:cubicBezTo>
                <a:cubicBezTo>
                  <a:pt x="18873" y="7310"/>
                  <a:pt x="18873" y="7372"/>
                  <a:pt x="18900" y="7434"/>
                </a:cubicBezTo>
                <a:cubicBezTo>
                  <a:pt x="18909" y="7450"/>
                  <a:pt x="18918" y="7481"/>
                  <a:pt x="18918" y="7512"/>
                </a:cubicBezTo>
                <a:cubicBezTo>
                  <a:pt x="18918" y="7559"/>
                  <a:pt x="18927" y="7605"/>
                  <a:pt x="18946" y="7652"/>
                </a:cubicBezTo>
                <a:cubicBezTo>
                  <a:pt x="18955" y="7683"/>
                  <a:pt x="18955" y="7699"/>
                  <a:pt x="18955" y="7745"/>
                </a:cubicBezTo>
                <a:cubicBezTo>
                  <a:pt x="18955" y="7745"/>
                  <a:pt x="18955" y="7761"/>
                  <a:pt x="18955" y="7776"/>
                </a:cubicBezTo>
                <a:cubicBezTo>
                  <a:pt x="18964" y="7807"/>
                  <a:pt x="18973" y="7838"/>
                  <a:pt x="18992" y="7854"/>
                </a:cubicBezTo>
                <a:cubicBezTo>
                  <a:pt x="18992" y="7854"/>
                  <a:pt x="19001" y="7838"/>
                  <a:pt x="19001" y="7838"/>
                </a:cubicBezTo>
                <a:cubicBezTo>
                  <a:pt x="19001" y="7823"/>
                  <a:pt x="19001" y="7807"/>
                  <a:pt x="19001" y="7792"/>
                </a:cubicBezTo>
                <a:cubicBezTo>
                  <a:pt x="19001" y="7761"/>
                  <a:pt x="19010" y="7745"/>
                  <a:pt x="19028" y="7761"/>
                </a:cubicBezTo>
                <a:cubicBezTo>
                  <a:pt x="19046" y="7761"/>
                  <a:pt x="19056" y="7776"/>
                  <a:pt x="19065" y="7792"/>
                </a:cubicBezTo>
                <a:cubicBezTo>
                  <a:pt x="19074" y="7792"/>
                  <a:pt x="19074" y="7792"/>
                  <a:pt x="19074" y="7792"/>
                </a:cubicBezTo>
                <a:cubicBezTo>
                  <a:pt x="19083" y="7792"/>
                  <a:pt x="19083" y="7776"/>
                  <a:pt x="19083" y="7776"/>
                </a:cubicBezTo>
                <a:cubicBezTo>
                  <a:pt x="19083" y="7745"/>
                  <a:pt x="19074" y="7699"/>
                  <a:pt x="19056" y="7683"/>
                </a:cubicBezTo>
                <a:cubicBezTo>
                  <a:pt x="19019" y="7668"/>
                  <a:pt x="19019" y="7590"/>
                  <a:pt x="18982" y="7559"/>
                </a:cubicBezTo>
                <a:cubicBezTo>
                  <a:pt x="18973" y="7528"/>
                  <a:pt x="18964" y="7497"/>
                  <a:pt x="18964" y="7466"/>
                </a:cubicBezTo>
                <a:cubicBezTo>
                  <a:pt x="18955" y="7419"/>
                  <a:pt x="18955" y="7372"/>
                  <a:pt x="18946" y="7326"/>
                </a:cubicBezTo>
                <a:cubicBezTo>
                  <a:pt x="18946" y="7310"/>
                  <a:pt x="18946" y="7310"/>
                  <a:pt x="18946" y="7295"/>
                </a:cubicBezTo>
                <a:cubicBezTo>
                  <a:pt x="18946" y="7279"/>
                  <a:pt x="18955" y="7248"/>
                  <a:pt x="18964" y="7248"/>
                </a:cubicBezTo>
                <a:cubicBezTo>
                  <a:pt x="18982" y="7248"/>
                  <a:pt x="18992" y="7248"/>
                  <a:pt x="19010" y="7248"/>
                </a:cubicBezTo>
                <a:cubicBezTo>
                  <a:pt x="19010" y="7217"/>
                  <a:pt x="19001" y="7201"/>
                  <a:pt x="19001" y="7186"/>
                </a:cubicBezTo>
                <a:cubicBezTo>
                  <a:pt x="18946" y="7046"/>
                  <a:pt x="18909" y="6891"/>
                  <a:pt x="18845" y="6766"/>
                </a:cubicBezTo>
                <a:cubicBezTo>
                  <a:pt x="18827" y="6735"/>
                  <a:pt x="18818" y="6689"/>
                  <a:pt x="18818" y="6626"/>
                </a:cubicBezTo>
                <a:cubicBezTo>
                  <a:pt x="18818" y="6611"/>
                  <a:pt x="18808" y="6580"/>
                  <a:pt x="18808" y="6564"/>
                </a:cubicBezTo>
                <a:cubicBezTo>
                  <a:pt x="18781" y="6502"/>
                  <a:pt x="18772" y="6424"/>
                  <a:pt x="18735" y="6393"/>
                </a:cubicBezTo>
                <a:cubicBezTo>
                  <a:pt x="18726" y="6362"/>
                  <a:pt x="18726" y="6331"/>
                  <a:pt x="18717" y="6316"/>
                </a:cubicBezTo>
                <a:cubicBezTo>
                  <a:pt x="18708" y="6285"/>
                  <a:pt x="18689" y="6285"/>
                  <a:pt x="18680" y="6269"/>
                </a:cubicBezTo>
                <a:cubicBezTo>
                  <a:pt x="18671" y="6269"/>
                  <a:pt x="18671" y="6285"/>
                  <a:pt x="18662" y="6285"/>
                </a:cubicBezTo>
                <a:cubicBezTo>
                  <a:pt x="18662" y="6285"/>
                  <a:pt x="18662" y="6300"/>
                  <a:pt x="18662" y="6300"/>
                </a:cubicBezTo>
                <a:cubicBezTo>
                  <a:pt x="18662" y="6316"/>
                  <a:pt x="18671" y="6316"/>
                  <a:pt x="18671" y="6331"/>
                </a:cubicBezTo>
                <a:cubicBezTo>
                  <a:pt x="18699" y="6378"/>
                  <a:pt x="18699" y="6378"/>
                  <a:pt x="18671" y="6440"/>
                </a:cubicBezTo>
                <a:cubicBezTo>
                  <a:pt x="18671" y="6455"/>
                  <a:pt x="18671" y="6471"/>
                  <a:pt x="18671" y="6471"/>
                </a:cubicBezTo>
                <a:cubicBezTo>
                  <a:pt x="18671" y="6487"/>
                  <a:pt x="18680" y="6502"/>
                  <a:pt x="18680" y="6518"/>
                </a:cubicBezTo>
                <a:cubicBezTo>
                  <a:pt x="18699" y="6564"/>
                  <a:pt x="18708" y="6611"/>
                  <a:pt x="18708" y="6657"/>
                </a:cubicBezTo>
                <a:cubicBezTo>
                  <a:pt x="18708" y="6673"/>
                  <a:pt x="18708" y="6673"/>
                  <a:pt x="18708" y="6689"/>
                </a:cubicBezTo>
                <a:cubicBezTo>
                  <a:pt x="18699" y="6689"/>
                  <a:pt x="18689" y="6689"/>
                  <a:pt x="18689" y="6673"/>
                </a:cubicBezTo>
                <a:cubicBezTo>
                  <a:pt x="18680" y="6642"/>
                  <a:pt x="18680" y="6611"/>
                  <a:pt x="18671" y="6595"/>
                </a:cubicBezTo>
                <a:cubicBezTo>
                  <a:pt x="18662" y="6580"/>
                  <a:pt x="18653" y="6564"/>
                  <a:pt x="18662" y="6549"/>
                </a:cubicBezTo>
                <a:cubicBezTo>
                  <a:pt x="18662" y="6502"/>
                  <a:pt x="18644" y="6471"/>
                  <a:pt x="18625" y="6455"/>
                </a:cubicBezTo>
                <a:cubicBezTo>
                  <a:pt x="18598" y="6424"/>
                  <a:pt x="18561" y="6393"/>
                  <a:pt x="18534" y="6347"/>
                </a:cubicBezTo>
                <a:cubicBezTo>
                  <a:pt x="18525" y="6347"/>
                  <a:pt x="18516" y="6347"/>
                  <a:pt x="18506" y="6347"/>
                </a:cubicBezTo>
                <a:cubicBezTo>
                  <a:pt x="18497" y="6347"/>
                  <a:pt x="18488" y="6347"/>
                  <a:pt x="18470" y="6347"/>
                </a:cubicBezTo>
                <a:cubicBezTo>
                  <a:pt x="18452" y="6347"/>
                  <a:pt x="18442" y="6362"/>
                  <a:pt x="18442" y="6393"/>
                </a:cubicBezTo>
                <a:cubicBezTo>
                  <a:pt x="18442" y="6424"/>
                  <a:pt x="18433" y="6440"/>
                  <a:pt x="18415" y="6471"/>
                </a:cubicBezTo>
                <a:cubicBezTo>
                  <a:pt x="18415" y="6471"/>
                  <a:pt x="18415" y="6471"/>
                  <a:pt x="18415" y="6471"/>
                </a:cubicBezTo>
                <a:cubicBezTo>
                  <a:pt x="18397" y="6424"/>
                  <a:pt x="18387" y="6393"/>
                  <a:pt x="18378" y="6362"/>
                </a:cubicBezTo>
                <a:cubicBezTo>
                  <a:pt x="18378" y="6362"/>
                  <a:pt x="18378" y="6347"/>
                  <a:pt x="18378" y="6347"/>
                </a:cubicBezTo>
                <a:cubicBezTo>
                  <a:pt x="18369" y="6347"/>
                  <a:pt x="18369" y="6362"/>
                  <a:pt x="18360" y="6362"/>
                </a:cubicBezTo>
                <a:cubicBezTo>
                  <a:pt x="18351" y="6378"/>
                  <a:pt x="18351" y="6393"/>
                  <a:pt x="18360" y="6409"/>
                </a:cubicBezTo>
                <a:cubicBezTo>
                  <a:pt x="18360" y="6424"/>
                  <a:pt x="18351" y="6440"/>
                  <a:pt x="18351" y="6440"/>
                </a:cubicBezTo>
                <a:cubicBezTo>
                  <a:pt x="18351" y="6440"/>
                  <a:pt x="18342" y="6440"/>
                  <a:pt x="18342" y="6424"/>
                </a:cubicBezTo>
                <a:cubicBezTo>
                  <a:pt x="18333" y="6393"/>
                  <a:pt x="18323" y="6362"/>
                  <a:pt x="18314" y="6331"/>
                </a:cubicBezTo>
                <a:cubicBezTo>
                  <a:pt x="18305" y="6300"/>
                  <a:pt x="18296" y="6285"/>
                  <a:pt x="18278" y="6300"/>
                </a:cubicBezTo>
                <a:cubicBezTo>
                  <a:pt x="18268" y="6300"/>
                  <a:pt x="18259" y="6316"/>
                  <a:pt x="18259" y="6316"/>
                </a:cubicBezTo>
                <a:cubicBezTo>
                  <a:pt x="18250" y="6316"/>
                  <a:pt x="18241" y="6316"/>
                  <a:pt x="18232" y="6316"/>
                </a:cubicBezTo>
                <a:cubicBezTo>
                  <a:pt x="18214" y="6316"/>
                  <a:pt x="18204" y="6285"/>
                  <a:pt x="18214" y="6269"/>
                </a:cubicBezTo>
                <a:cubicBezTo>
                  <a:pt x="18214" y="6253"/>
                  <a:pt x="18214" y="6238"/>
                  <a:pt x="18223" y="6222"/>
                </a:cubicBezTo>
                <a:cubicBezTo>
                  <a:pt x="18232" y="6191"/>
                  <a:pt x="18241" y="6145"/>
                  <a:pt x="18259" y="6114"/>
                </a:cubicBezTo>
                <a:cubicBezTo>
                  <a:pt x="18268" y="6067"/>
                  <a:pt x="18287" y="6020"/>
                  <a:pt x="18287" y="5974"/>
                </a:cubicBezTo>
                <a:cubicBezTo>
                  <a:pt x="18296" y="5880"/>
                  <a:pt x="18314" y="5787"/>
                  <a:pt x="18333" y="5710"/>
                </a:cubicBezTo>
                <a:cubicBezTo>
                  <a:pt x="18351" y="5647"/>
                  <a:pt x="18369" y="5601"/>
                  <a:pt x="18360" y="5523"/>
                </a:cubicBezTo>
                <a:cubicBezTo>
                  <a:pt x="18351" y="5492"/>
                  <a:pt x="18360" y="5476"/>
                  <a:pt x="18369" y="5445"/>
                </a:cubicBezTo>
                <a:cubicBezTo>
                  <a:pt x="18378" y="5414"/>
                  <a:pt x="18387" y="5383"/>
                  <a:pt x="18378" y="5337"/>
                </a:cubicBezTo>
                <a:cubicBezTo>
                  <a:pt x="18378" y="5321"/>
                  <a:pt x="18378" y="5306"/>
                  <a:pt x="18387" y="5290"/>
                </a:cubicBezTo>
                <a:cubicBezTo>
                  <a:pt x="18397" y="5243"/>
                  <a:pt x="18415" y="5228"/>
                  <a:pt x="18442" y="5212"/>
                </a:cubicBezTo>
                <a:cubicBezTo>
                  <a:pt x="18470" y="5197"/>
                  <a:pt x="18497" y="5181"/>
                  <a:pt x="18534" y="5166"/>
                </a:cubicBezTo>
                <a:cubicBezTo>
                  <a:pt x="18543" y="5150"/>
                  <a:pt x="18552" y="5150"/>
                  <a:pt x="18571" y="5166"/>
                </a:cubicBezTo>
                <a:cubicBezTo>
                  <a:pt x="18580" y="5181"/>
                  <a:pt x="18598" y="5181"/>
                  <a:pt x="18598" y="5150"/>
                </a:cubicBezTo>
                <a:cubicBezTo>
                  <a:pt x="18616" y="5119"/>
                  <a:pt x="18635" y="5104"/>
                  <a:pt x="18653" y="5104"/>
                </a:cubicBezTo>
                <a:cubicBezTo>
                  <a:pt x="18680" y="5119"/>
                  <a:pt x="18708" y="5088"/>
                  <a:pt x="18735" y="5088"/>
                </a:cubicBezTo>
                <a:cubicBezTo>
                  <a:pt x="18735" y="5088"/>
                  <a:pt x="18744" y="5072"/>
                  <a:pt x="18744" y="5072"/>
                </a:cubicBezTo>
                <a:cubicBezTo>
                  <a:pt x="18754" y="5057"/>
                  <a:pt x="18754" y="5026"/>
                  <a:pt x="18754" y="5010"/>
                </a:cubicBezTo>
                <a:cubicBezTo>
                  <a:pt x="18763" y="4979"/>
                  <a:pt x="18772" y="4964"/>
                  <a:pt x="18790" y="4964"/>
                </a:cubicBezTo>
                <a:cubicBezTo>
                  <a:pt x="18827" y="4979"/>
                  <a:pt x="18863" y="4979"/>
                  <a:pt x="18900" y="4995"/>
                </a:cubicBezTo>
                <a:cubicBezTo>
                  <a:pt x="18900" y="4995"/>
                  <a:pt x="18909" y="4995"/>
                  <a:pt x="18918" y="5010"/>
                </a:cubicBezTo>
                <a:cubicBezTo>
                  <a:pt x="18918" y="5010"/>
                  <a:pt x="18918" y="5026"/>
                  <a:pt x="18918" y="5026"/>
                </a:cubicBezTo>
                <a:cubicBezTo>
                  <a:pt x="18918" y="5041"/>
                  <a:pt x="18918" y="5041"/>
                  <a:pt x="18909" y="5057"/>
                </a:cubicBezTo>
                <a:cubicBezTo>
                  <a:pt x="18909" y="5072"/>
                  <a:pt x="18909" y="5088"/>
                  <a:pt x="18918" y="5104"/>
                </a:cubicBezTo>
                <a:cubicBezTo>
                  <a:pt x="18927" y="5119"/>
                  <a:pt x="18937" y="5119"/>
                  <a:pt x="18946" y="5119"/>
                </a:cubicBezTo>
                <a:cubicBezTo>
                  <a:pt x="18973" y="5088"/>
                  <a:pt x="19010" y="5072"/>
                  <a:pt x="19028" y="5026"/>
                </a:cubicBezTo>
                <a:cubicBezTo>
                  <a:pt x="19028" y="5010"/>
                  <a:pt x="19037" y="5010"/>
                  <a:pt x="19056" y="5010"/>
                </a:cubicBezTo>
                <a:cubicBezTo>
                  <a:pt x="19065" y="5010"/>
                  <a:pt x="19074" y="5010"/>
                  <a:pt x="19083" y="4995"/>
                </a:cubicBezTo>
                <a:cubicBezTo>
                  <a:pt x="19092" y="4979"/>
                  <a:pt x="19111" y="4964"/>
                  <a:pt x="19111" y="4933"/>
                </a:cubicBezTo>
                <a:cubicBezTo>
                  <a:pt x="19101" y="4902"/>
                  <a:pt x="19083" y="4902"/>
                  <a:pt x="19065" y="4902"/>
                </a:cubicBezTo>
                <a:cubicBezTo>
                  <a:pt x="19065" y="4902"/>
                  <a:pt x="19065" y="4902"/>
                  <a:pt x="19065" y="4902"/>
                </a:cubicBezTo>
                <a:cubicBezTo>
                  <a:pt x="19056" y="4886"/>
                  <a:pt x="19046" y="4886"/>
                  <a:pt x="19046" y="4870"/>
                </a:cubicBezTo>
                <a:cubicBezTo>
                  <a:pt x="19028" y="4824"/>
                  <a:pt x="19028" y="4777"/>
                  <a:pt x="19037" y="4731"/>
                </a:cubicBezTo>
                <a:cubicBezTo>
                  <a:pt x="19046" y="4715"/>
                  <a:pt x="19046" y="4699"/>
                  <a:pt x="19046" y="4699"/>
                </a:cubicBezTo>
                <a:cubicBezTo>
                  <a:pt x="19056" y="4653"/>
                  <a:pt x="19056" y="4622"/>
                  <a:pt x="19056" y="4575"/>
                </a:cubicBezTo>
                <a:cubicBezTo>
                  <a:pt x="19056" y="4529"/>
                  <a:pt x="19056" y="4466"/>
                  <a:pt x="19056" y="4420"/>
                </a:cubicBezTo>
                <a:cubicBezTo>
                  <a:pt x="19056" y="4373"/>
                  <a:pt x="19065" y="4342"/>
                  <a:pt x="19092" y="4327"/>
                </a:cubicBezTo>
                <a:cubicBezTo>
                  <a:pt x="19101" y="4327"/>
                  <a:pt x="19120" y="4311"/>
                  <a:pt x="19138" y="4295"/>
                </a:cubicBezTo>
                <a:cubicBezTo>
                  <a:pt x="19156" y="4280"/>
                  <a:pt x="19175" y="4280"/>
                  <a:pt x="19193" y="4280"/>
                </a:cubicBezTo>
                <a:cubicBezTo>
                  <a:pt x="19202" y="4295"/>
                  <a:pt x="19211" y="4280"/>
                  <a:pt x="19220" y="4264"/>
                </a:cubicBezTo>
                <a:cubicBezTo>
                  <a:pt x="19229" y="4264"/>
                  <a:pt x="19239" y="4264"/>
                  <a:pt x="19239" y="4280"/>
                </a:cubicBezTo>
                <a:cubicBezTo>
                  <a:pt x="19239" y="4311"/>
                  <a:pt x="19248" y="4342"/>
                  <a:pt x="19248" y="4373"/>
                </a:cubicBezTo>
                <a:cubicBezTo>
                  <a:pt x="19248" y="4404"/>
                  <a:pt x="19257" y="4420"/>
                  <a:pt x="19275" y="4435"/>
                </a:cubicBezTo>
                <a:cubicBezTo>
                  <a:pt x="19284" y="4451"/>
                  <a:pt x="19303" y="4466"/>
                  <a:pt x="19321" y="4482"/>
                </a:cubicBezTo>
                <a:cubicBezTo>
                  <a:pt x="19321" y="4482"/>
                  <a:pt x="19330" y="4482"/>
                  <a:pt x="19330" y="4482"/>
                </a:cubicBezTo>
                <a:cubicBezTo>
                  <a:pt x="19339" y="4466"/>
                  <a:pt x="19339" y="4451"/>
                  <a:pt x="19348" y="4435"/>
                </a:cubicBezTo>
                <a:cubicBezTo>
                  <a:pt x="19348" y="4389"/>
                  <a:pt x="19358" y="4342"/>
                  <a:pt x="19358" y="4280"/>
                </a:cubicBezTo>
                <a:cubicBezTo>
                  <a:pt x="19367" y="4249"/>
                  <a:pt x="19376" y="4233"/>
                  <a:pt x="19394" y="4218"/>
                </a:cubicBezTo>
                <a:cubicBezTo>
                  <a:pt x="19403" y="4202"/>
                  <a:pt x="19403" y="4187"/>
                  <a:pt x="19403" y="4171"/>
                </a:cubicBezTo>
                <a:cubicBezTo>
                  <a:pt x="19403" y="4171"/>
                  <a:pt x="19403" y="4171"/>
                  <a:pt x="19403" y="4171"/>
                </a:cubicBezTo>
                <a:cubicBezTo>
                  <a:pt x="19367" y="4109"/>
                  <a:pt x="19358" y="4047"/>
                  <a:pt x="19348" y="3969"/>
                </a:cubicBezTo>
                <a:cubicBezTo>
                  <a:pt x="19348" y="3969"/>
                  <a:pt x="19348" y="3969"/>
                  <a:pt x="19348" y="3969"/>
                </a:cubicBezTo>
                <a:cubicBezTo>
                  <a:pt x="19358" y="3938"/>
                  <a:pt x="19385" y="3923"/>
                  <a:pt x="19403" y="3938"/>
                </a:cubicBezTo>
                <a:cubicBezTo>
                  <a:pt x="19413" y="3938"/>
                  <a:pt x="19422" y="3954"/>
                  <a:pt x="19413" y="3969"/>
                </a:cubicBezTo>
                <a:cubicBezTo>
                  <a:pt x="19403" y="4016"/>
                  <a:pt x="19403" y="4047"/>
                  <a:pt x="19422" y="4078"/>
                </a:cubicBezTo>
                <a:cubicBezTo>
                  <a:pt x="19431" y="4125"/>
                  <a:pt x="19449" y="4171"/>
                  <a:pt x="19449" y="4233"/>
                </a:cubicBezTo>
                <a:cubicBezTo>
                  <a:pt x="19449" y="4249"/>
                  <a:pt x="19449" y="4249"/>
                  <a:pt x="19458" y="4264"/>
                </a:cubicBezTo>
                <a:cubicBezTo>
                  <a:pt x="19477" y="4295"/>
                  <a:pt x="19467" y="4342"/>
                  <a:pt x="19477" y="4389"/>
                </a:cubicBezTo>
                <a:cubicBezTo>
                  <a:pt x="19467" y="4420"/>
                  <a:pt x="19458" y="4435"/>
                  <a:pt x="19440" y="4466"/>
                </a:cubicBezTo>
                <a:cubicBezTo>
                  <a:pt x="19440" y="4466"/>
                  <a:pt x="19440" y="4466"/>
                  <a:pt x="19440" y="4482"/>
                </a:cubicBezTo>
                <a:cubicBezTo>
                  <a:pt x="19431" y="4497"/>
                  <a:pt x="19422" y="4513"/>
                  <a:pt x="19422" y="4544"/>
                </a:cubicBezTo>
                <a:cubicBezTo>
                  <a:pt x="19422" y="4622"/>
                  <a:pt x="19431" y="4699"/>
                  <a:pt x="19413" y="4762"/>
                </a:cubicBezTo>
                <a:cubicBezTo>
                  <a:pt x="19403" y="4777"/>
                  <a:pt x="19413" y="4793"/>
                  <a:pt x="19403" y="4824"/>
                </a:cubicBezTo>
                <a:cubicBezTo>
                  <a:pt x="19403" y="4886"/>
                  <a:pt x="19403" y="4948"/>
                  <a:pt x="19403" y="5026"/>
                </a:cubicBezTo>
                <a:cubicBezTo>
                  <a:pt x="19413" y="5072"/>
                  <a:pt x="19403" y="5135"/>
                  <a:pt x="19385" y="5166"/>
                </a:cubicBezTo>
                <a:cubicBezTo>
                  <a:pt x="19376" y="5181"/>
                  <a:pt x="19376" y="5197"/>
                  <a:pt x="19367" y="5212"/>
                </a:cubicBezTo>
                <a:cubicBezTo>
                  <a:pt x="19367" y="5212"/>
                  <a:pt x="19358" y="5228"/>
                  <a:pt x="19348" y="5228"/>
                </a:cubicBezTo>
                <a:cubicBezTo>
                  <a:pt x="19330" y="5259"/>
                  <a:pt x="19330" y="5259"/>
                  <a:pt x="19339" y="5290"/>
                </a:cubicBezTo>
                <a:cubicBezTo>
                  <a:pt x="19358" y="5321"/>
                  <a:pt x="19358" y="5368"/>
                  <a:pt x="19358" y="5414"/>
                </a:cubicBezTo>
                <a:cubicBezTo>
                  <a:pt x="19358" y="5430"/>
                  <a:pt x="19348" y="5445"/>
                  <a:pt x="19348" y="5476"/>
                </a:cubicBezTo>
                <a:cubicBezTo>
                  <a:pt x="19339" y="5508"/>
                  <a:pt x="19339" y="5539"/>
                  <a:pt x="19339" y="5570"/>
                </a:cubicBezTo>
                <a:cubicBezTo>
                  <a:pt x="19339" y="5616"/>
                  <a:pt x="19358" y="5663"/>
                  <a:pt x="19367" y="5725"/>
                </a:cubicBezTo>
                <a:cubicBezTo>
                  <a:pt x="19394" y="5896"/>
                  <a:pt x="19458" y="6036"/>
                  <a:pt x="19513" y="6191"/>
                </a:cubicBezTo>
                <a:cubicBezTo>
                  <a:pt x="19522" y="6238"/>
                  <a:pt x="19541" y="6269"/>
                  <a:pt x="19559" y="6316"/>
                </a:cubicBezTo>
                <a:cubicBezTo>
                  <a:pt x="19568" y="6347"/>
                  <a:pt x="19577" y="6378"/>
                  <a:pt x="19586" y="6393"/>
                </a:cubicBezTo>
                <a:cubicBezTo>
                  <a:pt x="19605" y="6424"/>
                  <a:pt x="19623" y="6455"/>
                  <a:pt x="19632" y="6487"/>
                </a:cubicBezTo>
                <a:cubicBezTo>
                  <a:pt x="19641" y="6533"/>
                  <a:pt x="19651" y="6564"/>
                  <a:pt x="19660" y="6611"/>
                </a:cubicBezTo>
                <a:cubicBezTo>
                  <a:pt x="19669" y="6642"/>
                  <a:pt x="19687" y="6657"/>
                  <a:pt x="19705" y="6689"/>
                </a:cubicBezTo>
                <a:cubicBezTo>
                  <a:pt x="19705" y="6689"/>
                  <a:pt x="19715" y="6673"/>
                  <a:pt x="19715" y="6673"/>
                </a:cubicBezTo>
                <a:cubicBezTo>
                  <a:pt x="19733" y="6657"/>
                  <a:pt x="19733" y="6626"/>
                  <a:pt x="19742" y="6595"/>
                </a:cubicBezTo>
                <a:cubicBezTo>
                  <a:pt x="19760" y="6518"/>
                  <a:pt x="19760" y="6455"/>
                  <a:pt x="19751" y="6378"/>
                </a:cubicBezTo>
                <a:cubicBezTo>
                  <a:pt x="19733" y="6285"/>
                  <a:pt x="19724" y="6269"/>
                  <a:pt x="19779" y="6222"/>
                </a:cubicBezTo>
                <a:cubicBezTo>
                  <a:pt x="19779" y="6222"/>
                  <a:pt x="19788" y="6222"/>
                  <a:pt x="19788" y="6207"/>
                </a:cubicBezTo>
                <a:cubicBezTo>
                  <a:pt x="19797" y="6207"/>
                  <a:pt x="19797" y="6191"/>
                  <a:pt x="19788" y="6176"/>
                </a:cubicBezTo>
                <a:cubicBezTo>
                  <a:pt x="19788" y="6160"/>
                  <a:pt x="19779" y="6145"/>
                  <a:pt x="19769" y="6129"/>
                </a:cubicBezTo>
                <a:cubicBezTo>
                  <a:pt x="19760" y="6114"/>
                  <a:pt x="19760" y="6083"/>
                  <a:pt x="19760" y="6067"/>
                </a:cubicBezTo>
                <a:cubicBezTo>
                  <a:pt x="19760" y="6036"/>
                  <a:pt x="19760" y="5989"/>
                  <a:pt x="19760" y="5943"/>
                </a:cubicBezTo>
                <a:cubicBezTo>
                  <a:pt x="19769" y="5927"/>
                  <a:pt x="19779" y="5896"/>
                  <a:pt x="19797" y="5896"/>
                </a:cubicBezTo>
                <a:cubicBezTo>
                  <a:pt x="19806" y="5880"/>
                  <a:pt x="19815" y="5865"/>
                  <a:pt x="19824" y="5865"/>
                </a:cubicBezTo>
                <a:cubicBezTo>
                  <a:pt x="19843" y="5849"/>
                  <a:pt x="19843" y="5818"/>
                  <a:pt x="19834" y="5803"/>
                </a:cubicBezTo>
                <a:cubicBezTo>
                  <a:pt x="19824" y="5772"/>
                  <a:pt x="19815" y="5756"/>
                  <a:pt x="19797" y="5725"/>
                </a:cubicBezTo>
                <a:cubicBezTo>
                  <a:pt x="19760" y="5663"/>
                  <a:pt x="19751" y="5601"/>
                  <a:pt x="19760" y="5523"/>
                </a:cubicBezTo>
                <a:cubicBezTo>
                  <a:pt x="19760" y="5508"/>
                  <a:pt x="19769" y="5492"/>
                  <a:pt x="19779" y="5492"/>
                </a:cubicBezTo>
                <a:cubicBezTo>
                  <a:pt x="19788" y="5492"/>
                  <a:pt x="19788" y="5492"/>
                  <a:pt x="19797" y="5492"/>
                </a:cubicBezTo>
                <a:cubicBezTo>
                  <a:pt x="19806" y="5492"/>
                  <a:pt x="19824" y="5461"/>
                  <a:pt x="19815" y="5445"/>
                </a:cubicBezTo>
                <a:cubicBezTo>
                  <a:pt x="19806" y="5414"/>
                  <a:pt x="19797" y="5383"/>
                  <a:pt x="19788" y="5352"/>
                </a:cubicBezTo>
                <a:cubicBezTo>
                  <a:pt x="19779" y="5321"/>
                  <a:pt x="19769" y="5306"/>
                  <a:pt x="19751" y="5321"/>
                </a:cubicBezTo>
                <a:cubicBezTo>
                  <a:pt x="19742" y="5321"/>
                  <a:pt x="19733" y="5306"/>
                  <a:pt x="19733" y="5306"/>
                </a:cubicBezTo>
                <a:cubicBezTo>
                  <a:pt x="19724" y="5274"/>
                  <a:pt x="19715" y="5228"/>
                  <a:pt x="19724" y="5181"/>
                </a:cubicBezTo>
                <a:cubicBezTo>
                  <a:pt x="19724" y="5181"/>
                  <a:pt x="19724" y="5166"/>
                  <a:pt x="19724" y="5150"/>
                </a:cubicBezTo>
                <a:cubicBezTo>
                  <a:pt x="19724" y="5135"/>
                  <a:pt x="19724" y="5119"/>
                  <a:pt x="19715" y="5119"/>
                </a:cubicBezTo>
                <a:cubicBezTo>
                  <a:pt x="19705" y="5088"/>
                  <a:pt x="19687" y="5088"/>
                  <a:pt x="19669" y="5072"/>
                </a:cubicBezTo>
                <a:cubicBezTo>
                  <a:pt x="19669" y="5072"/>
                  <a:pt x="19660" y="5088"/>
                  <a:pt x="19660" y="5088"/>
                </a:cubicBezTo>
                <a:cubicBezTo>
                  <a:pt x="19651" y="5104"/>
                  <a:pt x="19651" y="5104"/>
                  <a:pt x="19651" y="5119"/>
                </a:cubicBezTo>
                <a:cubicBezTo>
                  <a:pt x="19651" y="5119"/>
                  <a:pt x="19651" y="5119"/>
                  <a:pt x="19651" y="5119"/>
                </a:cubicBezTo>
                <a:cubicBezTo>
                  <a:pt x="19651" y="5119"/>
                  <a:pt x="19651" y="5119"/>
                  <a:pt x="19651" y="5119"/>
                </a:cubicBezTo>
                <a:cubicBezTo>
                  <a:pt x="19651" y="5119"/>
                  <a:pt x="19651" y="5119"/>
                  <a:pt x="19651" y="5119"/>
                </a:cubicBezTo>
                <a:cubicBezTo>
                  <a:pt x="19651" y="5135"/>
                  <a:pt x="19651" y="5135"/>
                  <a:pt x="19651" y="5119"/>
                </a:cubicBezTo>
                <a:cubicBezTo>
                  <a:pt x="19651" y="5119"/>
                  <a:pt x="19651" y="5119"/>
                  <a:pt x="19651" y="5119"/>
                </a:cubicBezTo>
                <a:cubicBezTo>
                  <a:pt x="19651" y="5119"/>
                  <a:pt x="19651" y="5119"/>
                  <a:pt x="19651" y="5119"/>
                </a:cubicBezTo>
                <a:cubicBezTo>
                  <a:pt x="19632" y="5104"/>
                  <a:pt x="19623" y="5088"/>
                  <a:pt x="19614" y="5057"/>
                </a:cubicBezTo>
                <a:cubicBezTo>
                  <a:pt x="19605" y="5010"/>
                  <a:pt x="19605" y="4964"/>
                  <a:pt x="19605" y="4917"/>
                </a:cubicBezTo>
                <a:cubicBezTo>
                  <a:pt x="19605" y="4839"/>
                  <a:pt x="19605" y="4762"/>
                  <a:pt x="19577" y="4699"/>
                </a:cubicBezTo>
                <a:cubicBezTo>
                  <a:pt x="19577" y="4684"/>
                  <a:pt x="19577" y="4668"/>
                  <a:pt x="19568" y="4668"/>
                </a:cubicBezTo>
                <a:cubicBezTo>
                  <a:pt x="19568" y="4622"/>
                  <a:pt x="19577" y="4575"/>
                  <a:pt x="19605" y="4560"/>
                </a:cubicBezTo>
                <a:cubicBezTo>
                  <a:pt x="19614" y="4560"/>
                  <a:pt x="19623" y="4575"/>
                  <a:pt x="19623" y="4560"/>
                </a:cubicBezTo>
                <a:cubicBezTo>
                  <a:pt x="19641" y="4560"/>
                  <a:pt x="19641" y="4560"/>
                  <a:pt x="19651" y="4544"/>
                </a:cubicBezTo>
                <a:cubicBezTo>
                  <a:pt x="19651" y="4513"/>
                  <a:pt x="19651" y="4497"/>
                  <a:pt x="19660" y="4482"/>
                </a:cubicBezTo>
                <a:cubicBezTo>
                  <a:pt x="19669" y="4466"/>
                  <a:pt x="19678" y="4466"/>
                  <a:pt x="19678" y="4466"/>
                </a:cubicBezTo>
                <a:cubicBezTo>
                  <a:pt x="19687" y="4497"/>
                  <a:pt x="19687" y="4513"/>
                  <a:pt x="19696" y="4529"/>
                </a:cubicBezTo>
                <a:cubicBezTo>
                  <a:pt x="19696" y="4544"/>
                  <a:pt x="19705" y="4544"/>
                  <a:pt x="19715" y="4544"/>
                </a:cubicBezTo>
                <a:cubicBezTo>
                  <a:pt x="19715" y="4544"/>
                  <a:pt x="19724" y="4529"/>
                  <a:pt x="19724" y="4529"/>
                </a:cubicBezTo>
                <a:cubicBezTo>
                  <a:pt x="19724" y="4497"/>
                  <a:pt x="19733" y="4482"/>
                  <a:pt x="19733" y="4451"/>
                </a:cubicBezTo>
                <a:cubicBezTo>
                  <a:pt x="19733" y="4420"/>
                  <a:pt x="19742" y="4404"/>
                  <a:pt x="19760" y="4373"/>
                </a:cubicBezTo>
                <a:cubicBezTo>
                  <a:pt x="19779" y="4342"/>
                  <a:pt x="19797" y="4327"/>
                  <a:pt x="19824" y="4327"/>
                </a:cubicBezTo>
                <a:cubicBezTo>
                  <a:pt x="19843" y="4311"/>
                  <a:pt x="19852" y="4342"/>
                  <a:pt x="19861" y="4358"/>
                </a:cubicBezTo>
                <a:cubicBezTo>
                  <a:pt x="19879" y="4358"/>
                  <a:pt x="19888" y="4389"/>
                  <a:pt x="19907" y="4404"/>
                </a:cubicBezTo>
                <a:cubicBezTo>
                  <a:pt x="19907" y="4404"/>
                  <a:pt x="19916" y="4404"/>
                  <a:pt x="19916" y="4404"/>
                </a:cubicBezTo>
                <a:cubicBezTo>
                  <a:pt x="19925" y="4420"/>
                  <a:pt x="19934" y="4420"/>
                  <a:pt x="19943" y="4420"/>
                </a:cubicBezTo>
                <a:cubicBezTo>
                  <a:pt x="19953" y="4420"/>
                  <a:pt x="19953" y="4404"/>
                  <a:pt x="19953" y="4389"/>
                </a:cubicBezTo>
                <a:cubicBezTo>
                  <a:pt x="19953" y="4358"/>
                  <a:pt x="19943" y="4327"/>
                  <a:pt x="19943" y="4295"/>
                </a:cubicBezTo>
                <a:cubicBezTo>
                  <a:pt x="19953" y="4264"/>
                  <a:pt x="19953" y="4233"/>
                  <a:pt x="19962" y="4202"/>
                </a:cubicBezTo>
                <a:cubicBezTo>
                  <a:pt x="19962" y="4171"/>
                  <a:pt x="19971" y="4125"/>
                  <a:pt x="19971" y="4078"/>
                </a:cubicBezTo>
                <a:cubicBezTo>
                  <a:pt x="19971" y="4000"/>
                  <a:pt x="19989" y="3938"/>
                  <a:pt x="20007" y="3876"/>
                </a:cubicBezTo>
                <a:cubicBezTo>
                  <a:pt x="20017" y="3845"/>
                  <a:pt x="20026" y="3814"/>
                  <a:pt x="20035" y="3767"/>
                </a:cubicBezTo>
                <a:cubicBezTo>
                  <a:pt x="20053" y="3720"/>
                  <a:pt x="20072" y="3658"/>
                  <a:pt x="20099" y="3627"/>
                </a:cubicBezTo>
                <a:cubicBezTo>
                  <a:pt x="20108" y="3612"/>
                  <a:pt x="20126" y="3596"/>
                  <a:pt x="20136" y="3596"/>
                </a:cubicBezTo>
                <a:cubicBezTo>
                  <a:pt x="20154" y="3596"/>
                  <a:pt x="20172" y="3596"/>
                  <a:pt x="20191" y="3596"/>
                </a:cubicBezTo>
                <a:cubicBezTo>
                  <a:pt x="20200" y="3596"/>
                  <a:pt x="20209" y="3596"/>
                  <a:pt x="20218" y="3596"/>
                </a:cubicBezTo>
                <a:cubicBezTo>
                  <a:pt x="20227" y="3596"/>
                  <a:pt x="20227" y="3581"/>
                  <a:pt x="20227" y="3581"/>
                </a:cubicBezTo>
                <a:cubicBezTo>
                  <a:pt x="20227" y="3518"/>
                  <a:pt x="20227" y="3456"/>
                  <a:pt x="20200" y="3410"/>
                </a:cubicBezTo>
                <a:cubicBezTo>
                  <a:pt x="20191" y="3410"/>
                  <a:pt x="20191" y="3394"/>
                  <a:pt x="20181" y="3379"/>
                </a:cubicBezTo>
                <a:cubicBezTo>
                  <a:pt x="20181" y="3363"/>
                  <a:pt x="20172" y="3348"/>
                  <a:pt x="20163" y="3348"/>
                </a:cubicBezTo>
                <a:cubicBezTo>
                  <a:pt x="20136" y="3332"/>
                  <a:pt x="20117" y="3285"/>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54"/>
                  <a:pt x="20081" y="3239"/>
                  <a:pt x="20072" y="3223"/>
                </a:cubicBezTo>
                <a:cubicBezTo>
                  <a:pt x="20072" y="3192"/>
                  <a:pt x="20053" y="3161"/>
                  <a:pt x="20035" y="3161"/>
                </a:cubicBezTo>
                <a:cubicBezTo>
                  <a:pt x="20026" y="3161"/>
                  <a:pt x="20026" y="3161"/>
                  <a:pt x="20017" y="3161"/>
                </a:cubicBezTo>
                <a:cubicBezTo>
                  <a:pt x="20017" y="3146"/>
                  <a:pt x="20017" y="3146"/>
                  <a:pt x="20017" y="3130"/>
                </a:cubicBezTo>
                <a:cubicBezTo>
                  <a:pt x="20007" y="3099"/>
                  <a:pt x="19998" y="3083"/>
                  <a:pt x="19971" y="3083"/>
                </a:cubicBezTo>
                <a:cubicBezTo>
                  <a:pt x="19943" y="3099"/>
                  <a:pt x="19934" y="3068"/>
                  <a:pt x="19916" y="3052"/>
                </a:cubicBezTo>
                <a:cubicBezTo>
                  <a:pt x="19916" y="3037"/>
                  <a:pt x="19916" y="3021"/>
                  <a:pt x="19925" y="3021"/>
                </a:cubicBezTo>
                <a:cubicBezTo>
                  <a:pt x="19934" y="3006"/>
                  <a:pt x="19943" y="3006"/>
                  <a:pt x="19953" y="3006"/>
                </a:cubicBezTo>
                <a:cubicBezTo>
                  <a:pt x="19980" y="2990"/>
                  <a:pt x="19998" y="2944"/>
                  <a:pt x="19998" y="2897"/>
                </a:cubicBezTo>
                <a:cubicBezTo>
                  <a:pt x="19998" y="2850"/>
                  <a:pt x="19998" y="2788"/>
                  <a:pt x="19998" y="2742"/>
                </a:cubicBezTo>
                <a:cubicBezTo>
                  <a:pt x="19998" y="2726"/>
                  <a:pt x="19998" y="2695"/>
                  <a:pt x="19998" y="2679"/>
                </a:cubicBezTo>
                <a:cubicBezTo>
                  <a:pt x="19989" y="2664"/>
                  <a:pt x="19980" y="2648"/>
                  <a:pt x="19980" y="2617"/>
                </a:cubicBezTo>
                <a:cubicBezTo>
                  <a:pt x="19971" y="2586"/>
                  <a:pt x="19953" y="2571"/>
                  <a:pt x="19934" y="2571"/>
                </a:cubicBezTo>
                <a:cubicBezTo>
                  <a:pt x="19916" y="2555"/>
                  <a:pt x="19898" y="2539"/>
                  <a:pt x="19888" y="2508"/>
                </a:cubicBezTo>
                <a:cubicBezTo>
                  <a:pt x="19888" y="2508"/>
                  <a:pt x="19879" y="2493"/>
                  <a:pt x="19888" y="2477"/>
                </a:cubicBezTo>
                <a:cubicBezTo>
                  <a:pt x="19888" y="2462"/>
                  <a:pt x="19898" y="2446"/>
                  <a:pt x="19898" y="2446"/>
                </a:cubicBezTo>
                <a:cubicBezTo>
                  <a:pt x="19907" y="2415"/>
                  <a:pt x="19916" y="2415"/>
                  <a:pt x="19916" y="2431"/>
                </a:cubicBezTo>
                <a:cubicBezTo>
                  <a:pt x="19925" y="2462"/>
                  <a:pt x="19943" y="2493"/>
                  <a:pt x="19953" y="2508"/>
                </a:cubicBezTo>
                <a:cubicBezTo>
                  <a:pt x="20007" y="2539"/>
                  <a:pt x="20007" y="2539"/>
                  <a:pt x="20035" y="2462"/>
                </a:cubicBezTo>
                <a:cubicBezTo>
                  <a:pt x="20035" y="2446"/>
                  <a:pt x="20035" y="2431"/>
                  <a:pt x="20035" y="2431"/>
                </a:cubicBezTo>
                <a:cubicBezTo>
                  <a:pt x="20044" y="2400"/>
                  <a:pt x="20062" y="2400"/>
                  <a:pt x="20081" y="2384"/>
                </a:cubicBezTo>
                <a:cubicBezTo>
                  <a:pt x="20090" y="2384"/>
                  <a:pt x="20099" y="2400"/>
                  <a:pt x="20108" y="2415"/>
                </a:cubicBezTo>
                <a:cubicBezTo>
                  <a:pt x="20117" y="2431"/>
                  <a:pt x="20126" y="2446"/>
                  <a:pt x="20136" y="2462"/>
                </a:cubicBezTo>
                <a:cubicBezTo>
                  <a:pt x="20145" y="2493"/>
                  <a:pt x="20163" y="2493"/>
                  <a:pt x="20181" y="2477"/>
                </a:cubicBezTo>
                <a:cubicBezTo>
                  <a:pt x="20200" y="2462"/>
                  <a:pt x="20218" y="2446"/>
                  <a:pt x="20236" y="2446"/>
                </a:cubicBezTo>
                <a:cubicBezTo>
                  <a:pt x="20245" y="2446"/>
                  <a:pt x="20264" y="2462"/>
                  <a:pt x="20273" y="2462"/>
                </a:cubicBezTo>
                <a:cubicBezTo>
                  <a:pt x="20282" y="2462"/>
                  <a:pt x="20300" y="2446"/>
                  <a:pt x="20309" y="2446"/>
                </a:cubicBezTo>
                <a:cubicBezTo>
                  <a:pt x="20309" y="2446"/>
                  <a:pt x="20319" y="2431"/>
                  <a:pt x="20319" y="2431"/>
                </a:cubicBezTo>
                <a:cubicBezTo>
                  <a:pt x="20328" y="2431"/>
                  <a:pt x="20328" y="2415"/>
                  <a:pt x="20328" y="2415"/>
                </a:cubicBezTo>
                <a:cubicBezTo>
                  <a:pt x="20328" y="2369"/>
                  <a:pt x="20328" y="2322"/>
                  <a:pt x="20291" y="2306"/>
                </a:cubicBezTo>
                <a:cubicBezTo>
                  <a:pt x="20273" y="2306"/>
                  <a:pt x="20273" y="2291"/>
                  <a:pt x="20273" y="2275"/>
                </a:cubicBezTo>
                <a:cubicBezTo>
                  <a:pt x="20264" y="2260"/>
                  <a:pt x="20264" y="2244"/>
                  <a:pt x="20273" y="2244"/>
                </a:cubicBezTo>
                <a:cubicBezTo>
                  <a:pt x="20273" y="2198"/>
                  <a:pt x="20264" y="2167"/>
                  <a:pt x="20236" y="2135"/>
                </a:cubicBezTo>
                <a:cubicBezTo>
                  <a:pt x="20227" y="2135"/>
                  <a:pt x="20218" y="2104"/>
                  <a:pt x="20209" y="2089"/>
                </a:cubicBezTo>
                <a:cubicBezTo>
                  <a:pt x="20200" y="2073"/>
                  <a:pt x="20200" y="2058"/>
                  <a:pt x="20218" y="2042"/>
                </a:cubicBezTo>
                <a:cubicBezTo>
                  <a:pt x="20236" y="2011"/>
                  <a:pt x="20245" y="1980"/>
                  <a:pt x="20255" y="1949"/>
                </a:cubicBezTo>
                <a:cubicBezTo>
                  <a:pt x="20255" y="1933"/>
                  <a:pt x="20255" y="1918"/>
                  <a:pt x="20245" y="1902"/>
                </a:cubicBezTo>
                <a:cubicBezTo>
                  <a:pt x="20227" y="1856"/>
                  <a:pt x="20218" y="1809"/>
                  <a:pt x="20218" y="1747"/>
                </a:cubicBezTo>
                <a:cubicBezTo>
                  <a:pt x="20218" y="1731"/>
                  <a:pt x="20209" y="1731"/>
                  <a:pt x="20200" y="1731"/>
                </a:cubicBezTo>
                <a:cubicBezTo>
                  <a:pt x="20200" y="1731"/>
                  <a:pt x="20191" y="1731"/>
                  <a:pt x="20181" y="1731"/>
                </a:cubicBezTo>
                <a:cubicBezTo>
                  <a:pt x="20154" y="1716"/>
                  <a:pt x="20126" y="1700"/>
                  <a:pt x="20099" y="1700"/>
                </a:cubicBezTo>
                <a:cubicBezTo>
                  <a:pt x="20090" y="1700"/>
                  <a:pt x="20081" y="1685"/>
                  <a:pt x="20072" y="1669"/>
                </a:cubicBezTo>
                <a:cubicBezTo>
                  <a:pt x="20053" y="1654"/>
                  <a:pt x="20044" y="1669"/>
                  <a:pt x="20026" y="1685"/>
                </a:cubicBezTo>
                <a:cubicBezTo>
                  <a:pt x="20007" y="1716"/>
                  <a:pt x="19998" y="1747"/>
                  <a:pt x="19971" y="1763"/>
                </a:cubicBezTo>
                <a:cubicBezTo>
                  <a:pt x="19971" y="1763"/>
                  <a:pt x="19962" y="1763"/>
                  <a:pt x="19962" y="1778"/>
                </a:cubicBezTo>
                <a:cubicBezTo>
                  <a:pt x="19953" y="1794"/>
                  <a:pt x="19953" y="1809"/>
                  <a:pt x="19962" y="1825"/>
                </a:cubicBezTo>
                <a:cubicBezTo>
                  <a:pt x="19971" y="1856"/>
                  <a:pt x="19980" y="1871"/>
                  <a:pt x="19998" y="1902"/>
                </a:cubicBezTo>
                <a:cubicBezTo>
                  <a:pt x="19998" y="1918"/>
                  <a:pt x="19998" y="1933"/>
                  <a:pt x="19998" y="1949"/>
                </a:cubicBezTo>
                <a:cubicBezTo>
                  <a:pt x="19998" y="1949"/>
                  <a:pt x="19989" y="1965"/>
                  <a:pt x="19989" y="1965"/>
                </a:cubicBezTo>
                <a:cubicBezTo>
                  <a:pt x="19980" y="1965"/>
                  <a:pt x="19980" y="1965"/>
                  <a:pt x="19980" y="1965"/>
                </a:cubicBezTo>
                <a:cubicBezTo>
                  <a:pt x="19962" y="1902"/>
                  <a:pt x="19916" y="1856"/>
                  <a:pt x="19898" y="1794"/>
                </a:cubicBezTo>
                <a:cubicBezTo>
                  <a:pt x="19870" y="1747"/>
                  <a:pt x="19843" y="1716"/>
                  <a:pt x="19797" y="1731"/>
                </a:cubicBezTo>
                <a:cubicBezTo>
                  <a:pt x="19788" y="1731"/>
                  <a:pt x="19769" y="1731"/>
                  <a:pt x="19751" y="1731"/>
                </a:cubicBezTo>
                <a:cubicBezTo>
                  <a:pt x="19733" y="1716"/>
                  <a:pt x="19705" y="1716"/>
                  <a:pt x="19678" y="1716"/>
                </a:cubicBezTo>
                <a:cubicBezTo>
                  <a:pt x="19651" y="1716"/>
                  <a:pt x="19623" y="1700"/>
                  <a:pt x="19596" y="1685"/>
                </a:cubicBezTo>
                <a:cubicBezTo>
                  <a:pt x="19568" y="1669"/>
                  <a:pt x="19541" y="1669"/>
                  <a:pt x="19513" y="1685"/>
                </a:cubicBezTo>
                <a:cubicBezTo>
                  <a:pt x="19495" y="1700"/>
                  <a:pt x="19486" y="1700"/>
                  <a:pt x="19467" y="1669"/>
                </a:cubicBezTo>
                <a:cubicBezTo>
                  <a:pt x="19449" y="1654"/>
                  <a:pt x="19431" y="1638"/>
                  <a:pt x="19413" y="1638"/>
                </a:cubicBezTo>
                <a:cubicBezTo>
                  <a:pt x="19358" y="1623"/>
                  <a:pt x="19303" y="1592"/>
                  <a:pt x="19239" y="1607"/>
                </a:cubicBezTo>
                <a:cubicBezTo>
                  <a:pt x="19229" y="1607"/>
                  <a:pt x="19220" y="1607"/>
                  <a:pt x="19220" y="1607"/>
                </a:cubicBezTo>
                <a:cubicBezTo>
                  <a:pt x="19175" y="1576"/>
                  <a:pt x="19138" y="1607"/>
                  <a:pt x="19111" y="1623"/>
                </a:cubicBezTo>
                <a:cubicBezTo>
                  <a:pt x="19083" y="1638"/>
                  <a:pt x="19056" y="1669"/>
                  <a:pt x="19037" y="1669"/>
                </a:cubicBezTo>
                <a:cubicBezTo>
                  <a:pt x="19001" y="1669"/>
                  <a:pt x="18973" y="1685"/>
                  <a:pt x="18946" y="1685"/>
                </a:cubicBezTo>
                <a:cubicBezTo>
                  <a:pt x="18937" y="1685"/>
                  <a:pt x="18918" y="1700"/>
                  <a:pt x="18909" y="1700"/>
                </a:cubicBezTo>
                <a:cubicBezTo>
                  <a:pt x="18900" y="1700"/>
                  <a:pt x="18900" y="1700"/>
                  <a:pt x="18900" y="1716"/>
                </a:cubicBezTo>
                <a:cubicBezTo>
                  <a:pt x="18900" y="1763"/>
                  <a:pt x="18927" y="1794"/>
                  <a:pt x="18918" y="1840"/>
                </a:cubicBezTo>
                <a:cubicBezTo>
                  <a:pt x="18918" y="1856"/>
                  <a:pt x="18927" y="1871"/>
                  <a:pt x="18937" y="1871"/>
                </a:cubicBezTo>
                <a:cubicBezTo>
                  <a:pt x="18955" y="1887"/>
                  <a:pt x="18982" y="1887"/>
                  <a:pt x="18992" y="1918"/>
                </a:cubicBezTo>
                <a:cubicBezTo>
                  <a:pt x="19010" y="1949"/>
                  <a:pt x="19028" y="1980"/>
                  <a:pt x="19037" y="2011"/>
                </a:cubicBezTo>
                <a:cubicBezTo>
                  <a:pt x="19046" y="2027"/>
                  <a:pt x="19046" y="2058"/>
                  <a:pt x="19037" y="2058"/>
                </a:cubicBezTo>
                <a:cubicBezTo>
                  <a:pt x="19028" y="2073"/>
                  <a:pt x="19019" y="2089"/>
                  <a:pt x="19010" y="2104"/>
                </a:cubicBezTo>
                <a:cubicBezTo>
                  <a:pt x="19001" y="2120"/>
                  <a:pt x="18982" y="2120"/>
                  <a:pt x="18982" y="2089"/>
                </a:cubicBezTo>
                <a:cubicBezTo>
                  <a:pt x="18964" y="2042"/>
                  <a:pt x="18937" y="2027"/>
                  <a:pt x="18900" y="2011"/>
                </a:cubicBezTo>
                <a:cubicBezTo>
                  <a:pt x="18900" y="2011"/>
                  <a:pt x="18891" y="2011"/>
                  <a:pt x="18882" y="2011"/>
                </a:cubicBezTo>
                <a:cubicBezTo>
                  <a:pt x="18882" y="2011"/>
                  <a:pt x="18873" y="1996"/>
                  <a:pt x="18863" y="1980"/>
                </a:cubicBezTo>
                <a:cubicBezTo>
                  <a:pt x="18863" y="1980"/>
                  <a:pt x="18854" y="1949"/>
                  <a:pt x="18854" y="1933"/>
                </a:cubicBezTo>
                <a:cubicBezTo>
                  <a:pt x="18845" y="1933"/>
                  <a:pt x="18845" y="1918"/>
                  <a:pt x="18854" y="1918"/>
                </a:cubicBezTo>
                <a:cubicBezTo>
                  <a:pt x="18873" y="1887"/>
                  <a:pt x="18863" y="1856"/>
                  <a:pt x="18854" y="1825"/>
                </a:cubicBezTo>
                <a:cubicBezTo>
                  <a:pt x="18845" y="1794"/>
                  <a:pt x="18827" y="1794"/>
                  <a:pt x="18808" y="1794"/>
                </a:cubicBezTo>
                <a:cubicBezTo>
                  <a:pt x="18799" y="1794"/>
                  <a:pt x="18781" y="1825"/>
                  <a:pt x="18781" y="1840"/>
                </a:cubicBezTo>
                <a:cubicBezTo>
                  <a:pt x="18781" y="1887"/>
                  <a:pt x="18781" y="1918"/>
                  <a:pt x="18781" y="1949"/>
                </a:cubicBezTo>
                <a:cubicBezTo>
                  <a:pt x="18781" y="1980"/>
                  <a:pt x="18772" y="1996"/>
                  <a:pt x="18754" y="1996"/>
                </a:cubicBezTo>
                <a:cubicBezTo>
                  <a:pt x="18726" y="2011"/>
                  <a:pt x="18699" y="2011"/>
                  <a:pt x="18680" y="2027"/>
                </a:cubicBezTo>
                <a:cubicBezTo>
                  <a:pt x="18662" y="2027"/>
                  <a:pt x="18644" y="2042"/>
                  <a:pt x="18625" y="2027"/>
                </a:cubicBezTo>
                <a:cubicBezTo>
                  <a:pt x="18616" y="2027"/>
                  <a:pt x="18607" y="2027"/>
                  <a:pt x="18607" y="2027"/>
                </a:cubicBezTo>
                <a:cubicBezTo>
                  <a:pt x="18580" y="2058"/>
                  <a:pt x="18543" y="2089"/>
                  <a:pt x="18516" y="2120"/>
                </a:cubicBezTo>
                <a:cubicBezTo>
                  <a:pt x="18470" y="2167"/>
                  <a:pt x="18424" y="2182"/>
                  <a:pt x="18378" y="2182"/>
                </a:cubicBezTo>
                <a:cubicBezTo>
                  <a:pt x="18369" y="2167"/>
                  <a:pt x="18360" y="2167"/>
                  <a:pt x="18351" y="2135"/>
                </a:cubicBezTo>
                <a:cubicBezTo>
                  <a:pt x="18351" y="2135"/>
                  <a:pt x="18351" y="2135"/>
                  <a:pt x="18351" y="2135"/>
                </a:cubicBezTo>
                <a:cubicBezTo>
                  <a:pt x="18342" y="2042"/>
                  <a:pt x="18314" y="1980"/>
                  <a:pt x="18268" y="1933"/>
                </a:cubicBezTo>
                <a:cubicBezTo>
                  <a:pt x="18268" y="1933"/>
                  <a:pt x="18259" y="1933"/>
                  <a:pt x="18259" y="1918"/>
                </a:cubicBezTo>
                <a:cubicBezTo>
                  <a:pt x="18214" y="1871"/>
                  <a:pt x="18159" y="1840"/>
                  <a:pt x="18104" y="1887"/>
                </a:cubicBezTo>
                <a:cubicBezTo>
                  <a:pt x="18095" y="1902"/>
                  <a:pt x="18085" y="1902"/>
                  <a:pt x="18076" y="1902"/>
                </a:cubicBezTo>
                <a:cubicBezTo>
                  <a:pt x="18040" y="1933"/>
                  <a:pt x="17994" y="1965"/>
                  <a:pt x="17957" y="2011"/>
                </a:cubicBezTo>
                <a:cubicBezTo>
                  <a:pt x="17939" y="2042"/>
                  <a:pt x="17921" y="2058"/>
                  <a:pt x="17893" y="2089"/>
                </a:cubicBezTo>
                <a:cubicBezTo>
                  <a:pt x="17884" y="2104"/>
                  <a:pt x="17866" y="2089"/>
                  <a:pt x="17857" y="2058"/>
                </a:cubicBezTo>
                <a:cubicBezTo>
                  <a:pt x="17847" y="2027"/>
                  <a:pt x="17838" y="2011"/>
                  <a:pt x="17820" y="1996"/>
                </a:cubicBezTo>
                <a:cubicBezTo>
                  <a:pt x="17811" y="1996"/>
                  <a:pt x="17793" y="1980"/>
                  <a:pt x="17783" y="1965"/>
                </a:cubicBezTo>
                <a:cubicBezTo>
                  <a:pt x="17765" y="1965"/>
                  <a:pt x="17756" y="1965"/>
                  <a:pt x="17747" y="1980"/>
                </a:cubicBezTo>
                <a:cubicBezTo>
                  <a:pt x="17738" y="1996"/>
                  <a:pt x="17738" y="1996"/>
                  <a:pt x="17719" y="1980"/>
                </a:cubicBezTo>
                <a:cubicBezTo>
                  <a:pt x="17710" y="1980"/>
                  <a:pt x="17701" y="1965"/>
                  <a:pt x="17692" y="1965"/>
                </a:cubicBezTo>
                <a:cubicBezTo>
                  <a:pt x="17683" y="1980"/>
                  <a:pt x="17674" y="1980"/>
                  <a:pt x="17674" y="1965"/>
                </a:cubicBezTo>
                <a:cubicBezTo>
                  <a:pt x="17655" y="1949"/>
                  <a:pt x="17646" y="1933"/>
                  <a:pt x="17628" y="1933"/>
                </a:cubicBezTo>
                <a:cubicBezTo>
                  <a:pt x="17619" y="1933"/>
                  <a:pt x="17619" y="1918"/>
                  <a:pt x="17628" y="1902"/>
                </a:cubicBezTo>
                <a:cubicBezTo>
                  <a:pt x="17637" y="1871"/>
                  <a:pt x="17637" y="1856"/>
                  <a:pt x="17628" y="1825"/>
                </a:cubicBezTo>
                <a:cubicBezTo>
                  <a:pt x="17619" y="1825"/>
                  <a:pt x="17619" y="1825"/>
                  <a:pt x="17619" y="1825"/>
                </a:cubicBezTo>
                <a:cubicBezTo>
                  <a:pt x="17591" y="1794"/>
                  <a:pt x="17555" y="1763"/>
                  <a:pt x="17518" y="1778"/>
                </a:cubicBezTo>
                <a:cubicBezTo>
                  <a:pt x="17509" y="1778"/>
                  <a:pt x="17491" y="1794"/>
                  <a:pt x="17472" y="1794"/>
                </a:cubicBezTo>
                <a:cubicBezTo>
                  <a:pt x="17463" y="1809"/>
                  <a:pt x="17454" y="1809"/>
                  <a:pt x="17445" y="1825"/>
                </a:cubicBezTo>
                <a:cubicBezTo>
                  <a:pt x="17426" y="1871"/>
                  <a:pt x="17408" y="1871"/>
                  <a:pt x="17381" y="1856"/>
                </a:cubicBezTo>
                <a:cubicBezTo>
                  <a:pt x="17353" y="1840"/>
                  <a:pt x="17326" y="1840"/>
                  <a:pt x="17298" y="1840"/>
                </a:cubicBezTo>
                <a:cubicBezTo>
                  <a:pt x="17262" y="1856"/>
                  <a:pt x="17225" y="1856"/>
                  <a:pt x="17198" y="1856"/>
                </a:cubicBezTo>
                <a:cubicBezTo>
                  <a:pt x="17161" y="1871"/>
                  <a:pt x="17124" y="1871"/>
                  <a:pt x="17088" y="1856"/>
                </a:cubicBezTo>
                <a:cubicBezTo>
                  <a:pt x="17088" y="1856"/>
                  <a:pt x="17079" y="1871"/>
                  <a:pt x="17069" y="1871"/>
                </a:cubicBezTo>
                <a:cubicBezTo>
                  <a:pt x="17069" y="1871"/>
                  <a:pt x="17060" y="1887"/>
                  <a:pt x="17060" y="1887"/>
                </a:cubicBezTo>
                <a:cubicBezTo>
                  <a:pt x="17060" y="1902"/>
                  <a:pt x="17060" y="1902"/>
                  <a:pt x="17069" y="1902"/>
                </a:cubicBezTo>
                <a:cubicBezTo>
                  <a:pt x="17079" y="1918"/>
                  <a:pt x="17088" y="1918"/>
                  <a:pt x="17106" y="1933"/>
                </a:cubicBezTo>
                <a:cubicBezTo>
                  <a:pt x="17106" y="1933"/>
                  <a:pt x="17115" y="1933"/>
                  <a:pt x="17115" y="1949"/>
                </a:cubicBezTo>
                <a:cubicBezTo>
                  <a:pt x="17115" y="1949"/>
                  <a:pt x="17106" y="1980"/>
                  <a:pt x="17106" y="1980"/>
                </a:cubicBezTo>
                <a:cubicBezTo>
                  <a:pt x="17097" y="1980"/>
                  <a:pt x="17088" y="1980"/>
                  <a:pt x="17079" y="1996"/>
                </a:cubicBezTo>
                <a:cubicBezTo>
                  <a:pt x="17060" y="2011"/>
                  <a:pt x="17060" y="2027"/>
                  <a:pt x="17060" y="2058"/>
                </a:cubicBezTo>
                <a:cubicBezTo>
                  <a:pt x="17060" y="2089"/>
                  <a:pt x="17069" y="2104"/>
                  <a:pt x="17088" y="2104"/>
                </a:cubicBezTo>
                <a:cubicBezTo>
                  <a:pt x="17097" y="2104"/>
                  <a:pt x="17106" y="2104"/>
                  <a:pt x="17115" y="2104"/>
                </a:cubicBezTo>
                <a:cubicBezTo>
                  <a:pt x="17115" y="2104"/>
                  <a:pt x="17115" y="2104"/>
                  <a:pt x="17115" y="2104"/>
                </a:cubicBezTo>
                <a:cubicBezTo>
                  <a:pt x="17115" y="2089"/>
                  <a:pt x="17115" y="2089"/>
                  <a:pt x="17115" y="2089"/>
                </a:cubicBezTo>
                <a:cubicBezTo>
                  <a:pt x="17115" y="2104"/>
                  <a:pt x="17115" y="2104"/>
                  <a:pt x="17115" y="2104"/>
                </a:cubicBezTo>
                <a:cubicBezTo>
                  <a:pt x="17115" y="2104"/>
                  <a:pt x="17115" y="2104"/>
                  <a:pt x="17115" y="2104"/>
                </a:cubicBezTo>
                <a:cubicBezTo>
                  <a:pt x="17115" y="2135"/>
                  <a:pt x="17115" y="2151"/>
                  <a:pt x="17124" y="2167"/>
                </a:cubicBezTo>
                <a:cubicBezTo>
                  <a:pt x="17134" y="2198"/>
                  <a:pt x="17143" y="2229"/>
                  <a:pt x="17161" y="2244"/>
                </a:cubicBezTo>
                <a:cubicBezTo>
                  <a:pt x="17170" y="2260"/>
                  <a:pt x="17170" y="2275"/>
                  <a:pt x="17170" y="2291"/>
                </a:cubicBezTo>
                <a:cubicBezTo>
                  <a:pt x="17161" y="2291"/>
                  <a:pt x="17152" y="2306"/>
                  <a:pt x="17143" y="2291"/>
                </a:cubicBezTo>
                <a:cubicBezTo>
                  <a:pt x="17134" y="2275"/>
                  <a:pt x="17115" y="2275"/>
                  <a:pt x="17097" y="2291"/>
                </a:cubicBezTo>
                <a:cubicBezTo>
                  <a:pt x="17088" y="2306"/>
                  <a:pt x="17069" y="2306"/>
                  <a:pt x="17060" y="2322"/>
                </a:cubicBezTo>
                <a:cubicBezTo>
                  <a:pt x="17051" y="2353"/>
                  <a:pt x="17033" y="2353"/>
                  <a:pt x="17015" y="2353"/>
                </a:cubicBezTo>
                <a:cubicBezTo>
                  <a:pt x="17005" y="2337"/>
                  <a:pt x="16987" y="2337"/>
                  <a:pt x="16978" y="2337"/>
                </a:cubicBezTo>
                <a:cubicBezTo>
                  <a:pt x="16960" y="2353"/>
                  <a:pt x="16941" y="2369"/>
                  <a:pt x="16932" y="2400"/>
                </a:cubicBezTo>
                <a:cubicBezTo>
                  <a:pt x="16932" y="2431"/>
                  <a:pt x="16914" y="2446"/>
                  <a:pt x="16896" y="2446"/>
                </a:cubicBezTo>
                <a:cubicBezTo>
                  <a:pt x="16859" y="2462"/>
                  <a:pt x="16822" y="2446"/>
                  <a:pt x="16795" y="2400"/>
                </a:cubicBezTo>
                <a:cubicBezTo>
                  <a:pt x="16786" y="2384"/>
                  <a:pt x="16786" y="2384"/>
                  <a:pt x="16786" y="2384"/>
                </a:cubicBezTo>
                <a:cubicBezTo>
                  <a:pt x="16786" y="2384"/>
                  <a:pt x="16777" y="2384"/>
                  <a:pt x="16777" y="2384"/>
                </a:cubicBezTo>
                <a:cubicBezTo>
                  <a:pt x="16777" y="2400"/>
                  <a:pt x="16777" y="2400"/>
                  <a:pt x="16777" y="2400"/>
                </a:cubicBezTo>
                <a:cubicBezTo>
                  <a:pt x="16777" y="2446"/>
                  <a:pt x="16777" y="2477"/>
                  <a:pt x="16795" y="2524"/>
                </a:cubicBezTo>
                <a:cubicBezTo>
                  <a:pt x="16804" y="2571"/>
                  <a:pt x="16813" y="2617"/>
                  <a:pt x="16822" y="2679"/>
                </a:cubicBezTo>
                <a:cubicBezTo>
                  <a:pt x="16822" y="2695"/>
                  <a:pt x="16813" y="2695"/>
                  <a:pt x="16804" y="2695"/>
                </a:cubicBezTo>
                <a:cubicBezTo>
                  <a:pt x="16786" y="2695"/>
                  <a:pt x="16777" y="2695"/>
                  <a:pt x="16758" y="2679"/>
                </a:cubicBezTo>
                <a:cubicBezTo>
                  <a:pt x="16713" y="2648"/>
                  <a:pt x="16685" y="2586"/>
                  <a:pt x="16639" y="2539"/>
                </a:cubicBezTo>
                <a:cubicBezTo>
                  <a:pt x="16639" y="2539"/>
                  <a:pt x="16639" y="2539"/>
                  <a:pt x="16639" y="2539"/>
                </a:cubicBezTo>
                <a:cubicBezTo>
                  <a:pt x="16630" y="2493"/>
                  <a:pt x="16630" y="2493"/>
                  <a:pt x="16621" y="2508"/>
                </a:cubicBezTo>
                <a:cubicBezTo>
                  <a:pt x="16603" y="2524"/>
                  <a:pt x="16594" y="2524"/>
                  <a:pt x="16584" y="2508"/>
                </a:cubicBezTo>
                <a:cubicBezTo>
                  <a:pt x="16575" y="2508"/>
                  <a:pt x="16575" y="2493"/>
                  <a:pt x="16575" y="2477"/>
                </a:cubicBezTo>
                <a:cubicBezTo>
                  <a:pt x="16566" y="2477"/>
                  <a:pt x="16566" y="2477"/>
                  <a:pt x="16566" y="2477"/>
                </a:cubicBezTo>
                <a:cubicBezTo>
                  <a:pt x="16566" y="2477"/>
                  <a:pt x="16566" y="2477"/>
                  <a:pt x="16566" y="2477"/>
                </a:cubicBezTo>
                <a:cubicBezTo>
                  <a:pt x="16557" y="2477"/>
                  <a:pt x="16557" y="2477"/>
                  <a:pt x="16548" y="2462"/>
                </a:cubicBezTo>
                <a:cubicBezTo>
                  <a:pt x="16557" y="2462"/>
                  <a:pt x="16557" y="2462"/>
                  <a:pt x="16557" y="2462"/>
                </a:cubicBezTo>
                <a:cubicBezTo>
                  <a:pt x="16557" y="2462"/>
                  <a:pt x="16566" y="2477"/>
                  <a:pt x="16566" y="2477"/>
                </a:cubicBezTo>
                <a:cubicBezTo>
                  <a:pt x="16566" y="2477"/>
                  <a:pt x="16566" y="2477"/>
                  <a:pt x="16575" y="2477"/>
                </a:cubicBezTo>
                <a:cubicBezTo>
                  <a:pt x="16575" y="2477"/>
                  <a:pt x="16575" y="2477"/>
                  <a:pt x="16575" y="2477"/>
                </a:cubicBezTo>
                <a:cubicBezTo>
                  <a:pt x="16575" y="2477"/>
                  <a:pt x="16584" y="2462"/>
                  <a:pt x="16594" y="2462"/>
                </a:cubicBezTo>
                <a:cubicBezTo>
                  <a:pt x="16603" y="2446"/>
                  <a:pt x="16603" y="2446"/>
                  <a:pt x="16603" y="2431"/>
                </a:cubicBezTo>
                <a:cubicBezTo>
                  <a:pt x="16603" y="2400"/>
                  <a:pt x="16584" y="2369"/>
                  <a:pt x="16575" y="2353"/>
                </a:cubicBezTo>
                <a:cubicBezTo>
                  <a:pt x="16566" y="2337"/>
                  <a:pt x="16548" y="2337"/>
                  <a:pt x="16539" y="2337"/>
                </a:cubicBezTo>
                <a:cubicBezTo>
                  <a:pt x="16529" y="2322"/>
                  <a:pt x="16520" y="2322"/>
                  <a:pt x="16529" y="2306"/>
                </a:cubicBezTo>
                <a:cubicBezTo>
                  <a:pt x="16529" y="2291"/>
                  <a:pt x="16539" y="2275"/>
                  <a:pt x="16529" y="2260"/>
                </a:cubicBezTo>
                <a:cubicBezTo>
                  <a:pt x="16502" y="2213"/>
                  <a:pt x="16484" y="2182"/>
                  <a:pt x="16465" y="2151"/>
                </a:cubicBezTo>
                <a:cubicBezTo>
                  <a:pt x="16447" y="2120"/>
                  <a:pt x="16374" y="2089"/>
                  <a:pt x="16346" y="2089"/>
                </a:cubicBezTo>
                <a:cubicBezTo>
                  <a:pt x="16346" y="2089"/>
                  <a:pt x="16337" y="2089"/>
                  <a:pt x="16337" y="2104"/>
                </a:cubicBezTo>
                <a:cubicBezTo>
                  <a:pt x="16328" y="2120"/>
                  <a:pt x="16319" y="2120"/>
                  <a:pt x="16301" y="2104"/>
                </a:cubicBezTo>
                <a:cubicBezTo>
                  <a:pt x="16264" y="2089"/>
                  <a:pt x="16227" y="2089"/>
                  <a:pt x="16200" y="2104"/>
                </a:cubicBezTo>
                <a:cubicBezTo>
                  <a:pt x="16191" y="2104"/>
                  <a:pt x="16182" y="2120"/>
                  <a:pt x="16173" y="2120"/>
                </a:cubicBezTo>
                <a:cubicBezTo>
                  <a:pt x="16154" y="2151"/>
                  <a:pt x="16154" y="2167"/>
                  <a:pt x="16154" y="2198"/>
                </a:cubicBezTo>
                <a:cubicBezTo>
                  <a:pt x="16173" y="2229"/>
                  <a:pt x="16182" y="2260"/>
                  <a:pt x="16191" y="2291"/>
                </a:cubicBezTo>
                <a:cubicBezTo>
                  <a:pt x="16191" y="2306"/>
                  <a:pt x="16191" y="2322"/>
                  <a:pt x="16191" y="2322"/>
                </a:cubicBezTo>
                <a:cubicBezTo>
                  <a:pt x="16154" y="2353"/>
                  <a:pt x="16127" y="2369"/>
                  <a:pt x="16090" y="2384"/>
                </a:cubicBezTo>
                <a:cubicBezTo>
                  <a:pt x="16072" y="2400"/>
                  <a:pt x="16054" y="2400"/>
                  <a:pt x="16035" y="2369"/>
                </a:cubicBezTo>
                <a:cubicBezTo>
                  <a:pt x="16017" y="2353"/>
                  <a:pt x="16017" y="2353"/>
                  <a:pt x="16008" y="2369"/>
                </a:cubicBezTo>
                <a:cubicBezTo>
                  <a:pt x="15971" y="2415"/>
                  <a:pt x="15935" y="2400"/>
                  <a:pt x="15925" y="2322"/>
                </a:cubicBezTo>
                <a:cubicBezTo>
                  <a:pt x="15925" y="2322"/>
                  <a:pt x="15925" y="2306"/>
                  <a:pt x="15925" y="2306"/>
                </a:cubicBezTo>
                <a:cubicBezTo>
                  <a:pt x="15925" y="2275"/>
                  <a:pt x="15907" y="2260"/>
                  <a:pt x="15898" y="2275"/>
                </a:cubicBezTo>
                <a:cubicBezTo>
                  <a:pt x="15852" y="2275"/>
                  <a:pt x="15816" y="2291"/>
                  <a:pt x="15770" y="2306"/>
                </a:cubicBezTo>
                <a:cubicBezTo>
                  <a:pt x="15761" y="2322"/>
                  <a:pt x="15742" y="2322"/>
                  <a:pt x="15724" y="2337"/>
                </a:cubicBezTo>
                <a:cubicBezTo>
                  <a:pt x="15706" y="2353"/>
                  <a:pt x="15697" y="2369"/>
                  <a:pt x="15678" y="2384"/>
                </a:cubicBezTo>
                <a:cubicBezTo>
                  <a:pt x="15660" y="2369"/>
                  <a:pt x="15651" y="2353"/>
                  <a:pt x="15633" y="2353"/>
                </a:cubicBezTo>
                <a:cubicBezTo>
                  <a:pt x="15633" y="2337"/>
                  <a:pt x="15623" y="2353"/>
                  <a:pt x="15623" y="2353"/>
                </a:cubicBezTo>
                <a:cubicBezTo>
                  <a:pt x="15623" y="2353"/>
                  <a:pt x="15623" y="2369"/>
                  <a:pt x="15623" y="2369"/>
                </a:cubicBezTo>
                <a:cubicBezTo>
                  <a:pt x="15605" y="2415"/>
                  <a:pt x="15578" y="2431"/>
                  <a:pt x="15559" y="2400"/>
                </a:cubicBezTo>
                <a:cubicBezTo>
                  <a:pt x="15550" y="2384"/>
                  <a:pt x="15541" y="2369"/>
                  <a:pt x="15541" y="2353"/>
                </a:cubicBezTo>
                <a:cubicBezTo>
                  <a:pt x="15532" y="2337"/>
                  <a:pt x="15532" y="2337"/>
                  <a:pt x="15523" y="2337"/>
                </a:cubicBezTo>
                <a:cubicBezTo>
                  <a:pt x="15514" y="2353"/>
                  <a:pt x="15495" y="2353"/>
                  <a:pt x="15486" y="2353"/>
                </a:cubicBezTo>
                <a:cubicBezTo>
                  <a:pt x="15468" y="2353"/>
                  <a:pt x="15459" y="2369"/>
                  <a:pt x="15459" y="2384"/>
                </a:cubicBezTo>
                <a:cubicBezTo>
                  <a:pt x="15449" y="2400"/>
                  <a:pt x="15449" y="2415"/>
                  <a:pt x="15449" y="2431"/>
                </a:cubicBezTo>
                <a:cubicBezTo>
                  <a:pt x="15449" y="2446"/>
                  <a:pt x="15459" y="2462"/>
                  <a:pt x="15468" y="2477"/>
                </a:cubicBezTo>
                <a:cubicBezTo>
                  <a:pt x="15477" y="2477"/>
                  <a:pt x="15486" y="2477"/>
                  <a:pt x="15495" y="2477"/>
                </a:cubicBezTo>
                <a:cubicBezTo>
                  <a:pt x="15495" y="2477"/>
                  <a:pt x="15495" y="2477"/>
                  <a:pt x="15495" y="2477"/>
                </a:cubicBezTo>
                <a:cubicBezTo>
                  <a:pt x="15495" y="2477"/>
                  <a:pt x="15495" y="2477"/>
                  <a:pt x="15495" y="2477"/>
                </a:cubicBezTo>
                <a:cubicBezTo>
                  <a:pt x="15495" y="2477"/>
                  <a:pt x="15495" y="2462"/>
                  <a:pt x="15495" y="2462"/>
                </a:cubicBezTo>
                <a:cubicBezTo>
                  <a:pt x="15495" y="2462"/>
                  <a:pt x="15504" y="2446"/>
                  <a:pt x="15504" y="2446"/>
                </a:cubicBezTo>
                <a:cubicBezTo>
                  <a:pt x="15504" y="2446"/>
                  <a:pt x="15514" y="2446"/>
                  <a:pt x="15504" y="2462"/>
                </a:cubicBezTo>
                <a:cubicBezTo>
                  <a:pt x="15504" y="2462"/>
                  <a:pt x="15504" y="2462"/>
                  <a:pt x="15504" y="2462"/>
                </a:cubicBezTo>
                <a:cubicBezTo>
                  <a:pt x="15504" y="2477"/>
                  <a:pt x="15495" y="2477"/>
                  <a:pt x="15495" y="2477"/>
                </a:cubicBezTo>
                <a:cubicBezTo>
                  <a:pt x="15495" y="2477"/>
                  <a:pt x="15495" y="2477"/>
                  <a:pt x="15495" y="2477"/>
                </a:cubicBezTo>
                <a:cubicBezTo>
                  <a:pt x="15495" y="2477"/>
                  <a:pt x="15495" y="2477"/>
                  <a:pt x="15495" y="2477"/>
                </a:cubicBezTo>
                <a:cubicBezTo>
                  <a:pt x="15495" y="2493"/>
                  <a:pt x="15495" y="2508"/>
                  <a:pt x="15486" y="2524"/>
                </a:cubicBezTo>
                <a:cubicBezTo>
                  <a:pt x="15468" y="2539"/>
                  <a:pt x="15459" y="2571"/>
                  <a:pt x="15449" y="2586"/>
                </a:cubicBezTo>
                <a:cubicBezTo>
                  <a:pt x="15431" y="2648"/>
                  <a:pt x="15404" y="2664"/>
                  <a:pt x="15376" y="2664"/>
                </a:cubicBezTo>
                <a:cubicBezTo>
                  <a:pt x="15358" y="2679"/>
                  <a:pt x="15358" y="2664"/>
                  <a:pt x="15358" y="2648"/>
                </a:cubicBezTo>
                <a:cubicBezTo>
                  <a:pt x="15367" y="2617"/>
                  <a:pt x="15367" y="2602"/>
                  <a:pt x="15376" y="2571"/>
                </a:cubicBezTo>
                <a:cubicBezTo>
                  <a:pt x="15376" y="2539"/>
                  <a:pt x="15395" y="2539"/>
                  <a:pt x="15404" y="2508"/>
                </a:cubicBezTo>
                <a:cubicBezTo>
                  <a:pt x="15404" y="2493"/>
                  <a:pt x="15413" y="2477"/>
                  <a:pt x="15413" y="2477"/>
                </a:cubicBezTo>
                <a:cubicBezTo>
                  <a:pt x="15404" y="2431"/>
                  <a:pt x="15413" y="2400"/>
                  <a:pt x="15422" y="2353"/>
                </a:cubicBezTo>
                <a:cubicBezTo>
                  <a:pt x="15422" y="2337"/>
                  <a:pt x="15431" y="2322"/>
                  <a:pt x="15431" y="2306"/>
                </a:cubicBezTo>
                <a:cubicBezTo>
                  <a:pt x="15422" y="2291"/>
                  <a:pt x="15422" y="2275"/>
                  <a:pt x="15431" y="2244"/>
                </a:cubicBezTo>
                <a:cubicBezTo>
                  <a:pt x="15440" y="2213"/>
                  <a:pt x="15449" y="2167"/>
                  <a:pt x="15459" y="2120"/>
                </a:cubicBezTo>
                <a:cubicBezTo>
                  <a:pt x="15468" y="2089"/>
                  <a:pt x="15468" y="2042"/>
                  <a:pt x="15477" y="1996"/>
                </a:cubicBezTo>
                <a:cubicBezTo>
                  <a:pt x="15486" y="1949"/>
                  <a:pt x="15486" y="1918"/>
                  <a:pt x="15477" y="1871"/>
                </a:cubicBezTo>
                <a:cubicBezTo>
                  <a:pt x="15468" y="1840"/>
                  <a:pt x="15449" y="1794"/>
                  <a:pt x="15440" y="1747"/>
                </a:cubicBezTo>
                <a:cubicBezTo>
                  <a:pt x="15440" y="1747"/>
                  <a:pt x="15440" y="1731"/>
                  <a:pt x="15431" y="1731"/>
                </a:cubicBezTo>
                <a:cubicBezTo>
                  <a:pt x="15404" y="1716"/>
                  <a:pt x="15395" y="1669"/>
                  <a:pt x="15367" y="1623"/>
                </a:cubicBezTo>
                <a:cubicBezTo>
                  <a:pt x="15367" y="1623"/>
                  <a:pt x="15358" y="1623"/>
                  <a:pt x="15349" y="1623"/>
                </a:cubicBezTo>
                <a:cubicBezTo>
                  <a:pt x="15349" y="1638"/>
                  <a:pt x="15349" y="1669"/>
                  <a:pt x="15331" y="1638"/>
                </a:cubicBezTo>
                <a:cubicBezTo>
                  <a:pt x="15321" y="1607"/>
                  <a:pt x="15294" y="1592"/>
                  <a:pt x="15276" y="1576"/>
                </a:cubicBezTo>
                <a:cubicBezTo>
                  <a:pt x="15257" y="1560"/>
                  <a:pt x="15239" y="1545"/>
                  <a:pt x="15221" y="1529"/>
                </a:cubicBezTo>
                <a:cubicBezTo>
                  <a:pt x="15202" y="1498"/>
                  <a:pt x="15184" y="1498"/>
                  <a:pt x="15166" y="1514"/>
                </a:cubicBezTo>
                <a:cubicBezTo>
                  <a:pt x="15138" y="1545"/>
                  <a:pt x="15102" y="1576"/>
                  <a:pt x="15065" y="1592"/>
                </a:cubicBezTo>
                <a:cubicBezTo>
                  <a:pt x="15056" y="1607"/>
                  <a:pt x="15056" y="1623"/>
                  <a:pt x="15056" y="1623"/>
                </a:cubicBezTo>
                <a:cubicBezTo>
                  <a:pt x="15056" y="1638"/>
                  <a:pt x="15065" y="1654"/>
                  <a:pt x="15065" y="1669"/>
                </a:cubicBezTo>
                <a:cubicBezTo>
                  <a:pt x="15074" y="1685"/>
                  <a:pt x="15065" y="1700"/>
                  <a:pt x="15056" y="1716"/>
                </a:cubicBezTo>
                <a:cubicBezTo>
                  <a:pt x="15038" y="1731"/>
                  <a:pt x="15019" y="1731"/>
                  <a:pt x="15019" y="1700"/>
                </a:cubicBezTo>
                <a:cubicBezTo>
                  <a:pt x="15019" y="1669"/>
                  <a:pt x="15019" y="1654"/>
                  <a:pt x="15019" y="1623"/>
                </a:cubicBezTo>
                <a:cubicBezTo>
                  <a:pt x="15019" y="1607"/>
                  <a:pt x="15019" y="1576"/>
                  <a:pt x="15010" y="1560"/>
                </a:cubicBezTo>
                <a:cubicBezTo>
                  <a:pt x="15010" y="1545"/>
                  <a:pt x="14992" y="1529"/>
                  <a:pt x="14983" y="1529"/>
                </a:cubicBezTo>
                <a:cubicBezTo>
                  <a:pt x="14974" y="1529"/>
                  <a:pt x="14964" y="1529"/>
                  <a:pt x="14955" y="1545"/>
                </a:cubicBezTo>
                <a:cubicBezTo>
                  <a:pt x="14937" y="1545"/>
                  <a:pt x="14919" y="1545"/>
                  <a:pt x="14900" y="1529"/>
                </a:cubicBezTo>
                <a:cubicBezTo>
                  <a:pt x="14891" y="1514"/>
                  <a:pt x="14891" y="1514"/>
                  <a:pt x="14891" y="1483"/>
                </a:cubicBezTo>
                <a:cubicBezTo>
                  <a:pt x="14891" y="1436"/>
                  <a:pt x="14882" y="1421"/>
                  <a:pt x="14864" y="1405"/>
                </a:cubicBezTo>
                <a:cubicBezTo>
                  <a:pt x="14827" y="1405"/>
                  <a:pt x="14809" y="1374"/>
                  <a:pt x="14772" y="1374"/>
                </a:cubicBezTo>
                <a:cubicBezTo>
                  <a:pt x="14772" y="1374"/>
                  <a:pt x="14763" y="1390"/>
                  <a:pt x="14754" y="1390"/>
                </a:cubicBezTo>
                <a:cubicBezTo>
                  <a:pt x="14754" y="1390"/>
                  <a:pt x="14745" y="1405"/>
                  <a:pt x="14745" y="1405"/>
                </a:cubicBezTo>
                <a:cubicBezTo>
                  <a:pt x="14726" y="1483"/>
                  <a:pt x="14717" y="1560"/>
                  <a:pt x="14717" y="1654"/>
                </a:cubicBezTo>
                <a:cubicBezTo>
                  <a:pt x="14717" y="1700"/>
                  <a:pt x="14717" y="1763"/>
                  <a:pt x="14754" y="1794"/>
                </a:cubicBezTo>
                <a:cubicBezTo>
                  <a:pt x="14772" y="1809"/>
                  <a:pt x="14763" y="1840"/>
                  <a:pt x="14772" y="1871"/>
                </a:cubicBezTo>
                <a:cubicBezTo>
                  <a:pt x="14772" y="1887"/>
                  <a:pt x="14772" y="1902"/>
                  <a:pt x="14763" y="1902"/>
                </a:cubicBezTo>
                <a:cubicBezTo>
                  <a:pt x="14745" y="1902"/>
                  <a:pt x="14726" y="1902"/>
                  <a:pt x="14708" y="1918"/>
                </a:cubicBezTo>
                <a:cubicBezTo>
                  <a:pt x="14699" y="1933"/>
                  <a:pt x="14699" y="1933"/>
                  <a:pt x="14699" y="1949"/>
                </a:cubicBezTo>
                <a:cubicBezTo>
                  <a:pt x="14699" y="1965"/>
                  <a:pt x="14699" y="1980"/>
                  <a:pt x="14699" y="1996"/>
                </a:cubicBezTo>
                <a:cubicBezTo>
                  <a:pt x="14690" y="2027"/>
                  <a:pt x="14681" y="2042"/>
                  <a:pt x="14672" y="2073"/>
                </a:cubicBezTo>
                <a:cubicBezTo>
                  <a:pt x="14672" y="2073"/>
                  <a:pt x="14662" y="2089"/>
                  <a:pt x="14662" y="2089"/>
                </a:cubicBezTo>
                <a:cubicBezTo>
                  <a:pt x="14644" y="2104"/>
                  <a:pt x="14626" y="2104"/>
                  <a:pt x="14607" y="2120"/>
                </a:cubicBezTo>
                <a:cubicBezTo>
                  <a:pt x="14607" y="2120"/>
                  <a:pt x="14598" y="2120"/>
                  <a:pt x="14598" y="2104"/>
                </a:cubicBezTo>
                <a:cubicBezTo>
                  <a:pt x="14607" y="2089"/>
                  <a:pt x="14607" y="2073"/>
                  <a:pt x="14607" y="2058"/>
                </a:cubicBezTo>
                <a:cubicBezTo>
                  <a:pt x="14617" y="2027"/>
                  <a:pt x="14598" y="2011"/>
                  <a:pt x="14589" y="2027"/>
                </a:cubicBezTo>
                <a:cubicBezTo>
                  <a:pt x="14571" y="2027"/>
                  <a:pt x="14562" y="2027"/>
                  <a:pt x="14553" y="2058"/>
                </a:cubicBezTo>
                <a:cubicBezTo>
                  <a:pt x="14553" y="2073"/>
                  <a:pt x="14543" y="2089"/>
                  <a:pt x="14534" y="2089"/>
                </a:cubicBezTo>
                <a:cubicBezTo>
                  <a:pt x="14525" y="2089"/>
                  <a:pt x="14516" y="2104"/>
                  <a:pt x="14507" y="2104"/>
                </a:cubicBezTo>
                <a:cubicBezTo>
                  <a:pt x="14488" y="2104"/>
                  <a:pt x="14470" y="2120"/>
                  <a:pt x="14461" y="2151"/>
                </a:cubicBezTo>
                <a:cubicBezTo>
                  <a:pt x="14452" y="2167"/>
                  <a:pt x="14452" y="2182"/>
                  <a:pt x="14461" y="2213"/>
                </a:cubicBezTo>
                <a:cubicBezTo>
                  <a:pt x="14470" y="2229"/>
                  <a:pt x="14470" y="2244"/>
                  <a:pt x="14461" y="2244"/>
                </a:cubicBezTo>
                <a:cubicBezTo>
                  <a:pt x="14443" y="2275"/>
                  <a:pt x="14424" y="2291"/>
                  <a:pt x="14406" y="2306"/>
                </a:cubicBezTo>
                <a:cubicBezTo>
                  <a:pt x="14379" y="2322"/>
                  <a:pt x="14360" y="2337"/>
                  <a:pt x="14351" y="2369"/>
                </a:cubicBezTo>
                <a:cubicBezTo>
                  <a:pt x="14342" y="2400"/>
                  <a:pt x="14324" y="2415"/>
                  <a:pt x="14315" y="2462"/>
                </a:cubicBezTo>
                <a:cubicBezTo>
                  <a:pt x="14305" y="2477"/>
                  <a:pt x="14296" y="2508"/>
                  <a:pt x="14278" y="2508"/>
                </a:cubicBezTo>
                <a:cubicBezTo>
                  <a:pt x="14260" y="2524"/>
                  <a:pt x="14269" y="2571"/>
                  <a:pt x="14251" y="2586"/>
                </a:cubicBezTo>
                <a:cubicBezTo>
                  <a:pt x="14241" y="2602"/>
                  <a:pt x="14232" y="2617"/>
                  <a:pt x="14232" y="2633"/>
                </a:cubicBezTo>
                <a:cubicBezTo>
                  <a:pt x="14223" y="2664"/>
                  <a:pt x="14232" y="2695"/>
                  <a:pt x="14232" y="2726"/>
                </a:cubicBezTo>
                <a:cubicBezTo>
                  <a:pt x="14232" y="2742"/>
                  <a:pt x="14241" y="2757"/>
                  <a:pt x="14251" y="2757"/>
                </a:cubicBezTo>
                <a:cubicBezTo>
                  <a:pt x="14269" y="2788"/>
                  <a:pt x="14287" y="2804"/>
                  <a:pt x="14305" y="2819"/>
                </a:cubicBezTo>
                <a:cubicBezTo>
                  <a:pt x="14333" y="2835"/>
                  <a:pt x="14360" y="2850"/>
                  <a:pt x="14379" y="2897"/>
                </a:cubicBezTo>
                <a:cubicBezTo>
                  <a:pt x="14379" y="2897"/>
                  <a:pt x="14379" y="2912"/>
                  <a:pt x="14379" y="2912"/>
                </a:cubicBezTo>
                <a:cubicBezTo>
                  <a:pt x="14379" y="2928"/>
                  <a:pt x="14379" y="2928"/>
                  <a:pt x="14369" y="2944"/>
                </a:cubicBezTo>
                <a:cubicBezTo>
                  <a:pt x="14360" y="2944"/>
                  <a:pt x="14360" y="2928"/>
                  <a:pt x="14360" y="2928"/>
                </a:cubicBezTo>
                <a:cubicBezTo>
                  <a:pt x="14351" y="2912"/>
                  <a:pt x="14351" y="2897"/>
                  <a:pt x="14342" y="2897"/>
                </a:cubicBezTo>
                <a:cubicBezTo>
                  <a:pt x="14333" y="2897"/>
                  <a:pt x="14315" y="2897"/>
                  <a:pt x="14305" y="2912"/>
                </a:cubicBezTo>
                <a:cubicBezTo>
                  <a:pt x="14287" y="2944"/>
                  <a:pt x="14251" y="2959"/>
                  <a:pt x="14223" y="2990"/>
                </a:cubicBezTo>
                <a:cubicBezTo>
                  <a:pt x="14196" y="3006"/>
                  <a:pt x="14168" y="3021"/>
                  <a:pt x="14132" y="3037"/>
                </a:cubicBezTo>
                <a:cubicBezTo>
                  <a:pt x="14122" y="3052"/>
                  <a:pt x="14113" y="3052"/>
                  <a:pt x="14104" y="3052"/>
                </a:cubicBezTo>
                <a:cubicBezTo>
                  <a:pt x="14077" y="3068"/>
                  <a:pt x="14067" y="3114"/>
                  <a:pt x="14086" y="3161"/>
                </a:cubicBezTo>
                <a:cubicBezTo>
                  <a:pt x="14086" y="3177"/>
                  <a:pt x="14095" y="3208"/>
                  <a:pt x="14104" y="3223"/>
                </a:cubicBezTo>
                <a:cubicBezTo>
                  <a:pt x="14113" y="3239"/>
                  <a:pt x="14132" y="3270"/>
                  <a:pt x="14132" y="3301"/>
                </a:cubicBezTo>
                <a:cubicBezTo>
                  <a:pt x="14132" y="3316"/>
                  <a:pt x="14141" y="3332"/>
                  <a:pt x="14141" y="3348"/>
                </a:cubicBezTo>
                <a:cubicBezTo>
                  <a:pt x="14150" y="3363"/>
                  <a:pt x="14159" y="3379"/>
                  <a:pt x="14168" y="3394"/>
                </a:cubicBezTo>
                <a:cubicBezTo>
                  <a:pt x="14186" y="3410"/>
                  <a:pt x="14205" y="3394"/>
                  <a:pt x="14232" y="3394"/>
                </a:cubicBezTo>
                <a:cubicBezTo>
                  <a:pt x="14251" y="3425"/>
                  <a:pt x="14260" y="3456"/>
                  <a:pt x="14278" y="3487"/>
                </a:cubicBezTo>
                <a:cubicBezTo>
                  <a:pt x="14287" y="3487"/>
                  <a:pt x="14287" y="3487"/>
                  <a:pt x="14296" y="3487"/>
                </a:cubicBezTo>
                <a:cubicBezTo>
                  <a:pt x="14305" y="3503"/>
                  <a:pt x="14324" y="3503"/>
                  <a:pt x="14333" y="3518"/>
                </a:cubicBezTo>
                <a:cubicBezTo>
                  <a:pt x="14342" y="3534"/>
                  <a:pt x="14351" y="3534"/>
                  <a:pt x="14351" y="3565"/>
                </a:cubicBezTo>
                <a:cubicBezTo>
                  <a:pt x="14360" y="3612"/>
                  <a:pt x="14369" y="3674"/>
                  <a:pt x="14388" y="3720"/>
                </a:cubicBezTo>
                <a:cubicBezTo>
                  <a:pt x="14397" y="3736"/>
                  <a:pt x="14388" y="3752"/>
                  <a:pt x="14379" y="3752"/>
                </a:cubicBezTo>
                <a:cubicBezTo>
                  <a:pt x="14369" y="3767"/>
                  <a:pt x="14360" y="3767"/>
                  <a:pt x="14351" y="3783"/>
                </a:cubicBezTo>
                <a:cubicBezTo>
                  <a:pt x="14351" y="3783"/>
                  <a:pt x="14351" y="3783"/>
                  <a:pt x="14360" y="3783"/>
                </a:cubicBezTo>
                <a:cubicBezTo>
                  <a:pt x="14351" y="3783"/>
                  <a:pt x="14351" y="3798"/>
                  <a:pt x="14351" y="3798"/>
                </a:cubicBezTo>
                <a:cubicBezTo>
                  <a:pt x="14351" y="3798"/>
                  <a:pt x="14351" y="3798"/>
                  <a:pt x="14351" y="3798"/>
                </a:cubicBezTo>
                <a:cubicBezTo>
                  <a:pt x="14351" y="3798"/>
                  <a:pt x="14351" y="3783"/>
                  <a:pt x="14351" y="3783"/>
                </a:cubicBezTo>
                <a:cubicBezTo>
                  <a:pt x="14351" y="3783"/>
                  <a:pt x="14351" y="3783"/>
                  <a:pt x="14351" y="3783"/>
                </a:cubicBezTo>
                <a:cubicBezTo>
                  <a:pt x="14351" y="3783"/>
                  <a:pt x="14351" y="3767"/>
                  <a:pt x="14351" y="3767"/>
                </a:cubicBezTo>
                <a:cubicBezTo>
                  <a:pt x="14324" y="3720"/>
                  <a:pt x="14315" y="3674"/>
                  <a:pt x="14333" y="3612"/>
                </a:cubicBezTo>
                <a:cubicBezTo>
                  <a:pt x="14342" y="3612"/>
                  <a:pt x="14342" y="3596"/>
                  <a:pt x="14342" y="3581"/>
                </a:cubicBezTo>
                <a:cubicBezTo>
                  <a:pt x="14342" y="3565"/>
                  <a:pt x="14324" y="3534"/>
                  <a:pt x="14305" y="3534"/>
                </a:cubicBezTo>
                <a:cubicBezTo>
                  <a:pt x="14296" y="3534"/>
                  <a:pt x="14287" y="3534"/>
                  <a:pt x="14269" y="3534"/>
                </a:cubicBezTo>
                <a:cubicBezTo>
                  <a:pt x="14241" y="3550"/>
                  <a:pt x="14223" y="3550"/>
                  <a:pt x="14205" y="3518"/>
                </a:cubicBezTo>
                <a:cubicBezTo>
                  <a:pt x="14196" y="3503"/>
                  <a:pt x="14177" y="3472"/>
                  <a:pt x="14168" y="3472"/>
                </a:cubicBezTo>
                <a:cubicBezTo>
                  <a:pt x="14141" y="3441"/>
                  <a:pt x="14113" y="3425"/>
                  <a:pt x="14095" y="3410"/>
                </a:cubicBezTo>
                <a:cubicBezTo>
                  <a:pt x="14067" y="3410"/>
                  <a:pt x="14040" y="3394"/>
                  <a:pt x="14013" y="3379"/>
                </a:cubicBezTo>
                <a:cubicBezTo>
                  <a:pt x="14013" y="3379"/>
                  <a:pt x="13994" y="3379"/>
                  <a:pt x="13994" y="3394"/>
                </a:cubicBezTo>
                <a:cubicBezTo>
                  <a:pt x="13985" y="3410"/>
                  <a:pt x="13976" y="3425"/>
                  <a:pt x="13976" y="3456"/>
                </a:cubicBezTo>
                <a:cubicBezTo>
                  <a:pt x="13976" y="3472"/>
                  <a:pt x="13976" y="3472"/>
                  <a:pt x="13985" y="3487"/>
                </a:cubicBezTo>
                <a:cubicBezTo>
                  <a:pt x="13985" y="3487"/>
                  <a:pt x="13994" y="3487"/>
                  <a:pt x="14003" y="3487"/>
                </a:cubicBezTo>
                <a:cubicBezTo>
                  <a:pt x="14003" y="3487"/>
                  <a:pt x="14003" y="3487"/>
                  <a:pt x="14003" y="3487"/>
                </a:cubicBezTo>
                <a:cubicBezTo>
                  <a:pt x="14003" y="3487"/>
                  <a:pt x="14003" y="3487"/>
                  <a:pt x="14003" y="3487"/>
                </a:cubicBezTo>
                <a:cubicBezTo>
                  <a:pt x="14003" y="3487"/>
                  <a:pt x="14003" y="3487"/>
                  <a:pt x="14003" y="3487"/>
                </a:cubicBezTo>
                <a:cubicBezTo>
                  <a:pt x="14013" y="3503"/>
                  <a:pt x="14013" y="3503"/>
                  <a:pt x="14022" y="3518"/>
                </a:cubicBezTo>
                <a:cubicBezTo>
                  <a:pt x="14031" y="3518"/>
                  <a:pt x="14031" y="3518"/>
                  <a:pt x="14040" y="3518"/>
                </a:cubicBezTo>
                <a:cubicBezTo>
                  <a:pt x="14049" y="3534"/>
                  <a:pt x="14058" y="3550"/>
                  <a:pt x="14049" y="3565"/>
                </a:cubicBezTo>
                <a:cubicBezTo>
                  <a:pt x="14049" y="3581"/>
                  <a:pt x="14040" y="3596"/>
                  <a:pt x="14031" y="3596"/>
                </a:cubicBezTo>
                <a:cubicBezTo>
                  <a:pt x="14022" y="3581"/>
                  <a:pt x="14013" y="3581"/>
                  <a:pt x="14003" y="3565"/>
                </a:cubicBezTo>
                <a:cubicBezTo>
                  <a:pt x="13994" y="3565"/>
                  <a:pt x="13985" y="3550"/>
                  <a:pt x="13976" y="3550"/>
                </a:cubicBezTo>
                <a:cubicBezTo>
                  <a:pt x="13967" y="3550"/>
                  <a:pt x="13958" y="3565"/>
                  <a:pt x="13948" y="3581"/>
                </a:cubicBezTo>
                <a:cubicBezTo>
                  <a:pt x="13948" y="3581"/>
                  <a:pt x="13948" y="3596"/>
                  <a:pt x="13948" y="3612"/>
                </a:cubicBezTo>
                <a:cubicBezTo>
                  <a:pt x="13958" y="3658"/>
                  <a:pt x="13985" y="3705"/>
                  <a:pt x="14013" y="3720"/>
                </a:cubicBezTo>
                <a:cubicBezTo>
                  <a:pt x="14031" y="3720"/>
                  <a:pt x="14049" y="3736"/>
                  <a:pt x="14067" y="3736"/>
                </a:cubicBezTo>
                <a:cubicBezTo>
                  <a:pt x="14077" y="3736"/>
                  <a:pt x="14086" y="3752"/>
                  <a:pt x="14095" y="3752"/>
                </a:cubicBezTo>
                <a:cubicBezTo>
                  <a:pt x="14095" y="3752"/>
                  <a:pt x="14095" y="3752"/>
                  <a:pt x="14095" y="3752"/>
                </a:cubicBezTo>
                <a:cubicBezTo>
                  <a:pt x="14095" y="3767"/>
                  <a:pt x="14095" y="3783"/>
                  <a:pt x="14086" y="3767"/>
                </a:cubicBezTo>
                <a:cubicBezTo>
                  <a:pt x="14077" y="3767"/>
                  <a:pt x="14067" y="3752"/>
                  <a:pt x="14049" y="3752"/>
                </a:cubicBezTo>
                <a:cubicBezTo>
                  <a:pt x="14031" y="3767"/>
                  <a:pt x="14003" y="3752"/>
                  <a:pt x="13976" y="3752"/>
                </a:cubicBezTo>
                <a:cubicBezTo>
                  <a:pt x="13967" y="3752"/>
                  <a:pt x="13958" y="3752"/>
                  <a:pt x="13948" y="3720"/>
                </a:cubicBezTo>
                <a:cubicBezTo>
                  <a:pt x="13948" y="3720"/>
                  <a:pt x="13939" y="3705"/>
                  <a:pt x="13939" y="3705"/>
                </a:cubicBezTo>
                <a:cubicBezTo>
                  <a:pt x="13921" y="3658"/>
                  <a:pt x="13912" y="3612"/>
                  <a:pt x="13903" y="3550"/>
                </a:cubicBezTo>
                <a:cubicBezTo>
                  <a:pt x="13903" y="3503"/>
                  <a:pt x="13894" y="3456"/>
                  <a:pt x="13875" y="3425"/>
                </a:cubicBezTo>
                <a:cubicBezTo>
                  <a:pt x="13875" y="3410"/>
                  <a:pt x="13866" y="3410"/>
                  <a:pt x="13857" y="3394"/>
                </a:cubicBezTo>
                <a:cubicBezTo>
                  <a:pt x="13857" y="3394"/>
                  <a:pt x="13857" y="3394"/>
                  <a:pt x="13848" y="3394"/>
                </a:cubicBezTo>
                <a:cubicBezTo>
                  <a:pt x="13848" y="3394"/>
                  <a:pt x="13848" y="3410"/>
                  <a:pt x="13848" y="3410"/>
                </a:cubicBezTo>
                <a:cubicBezTo>
                  <a:pt x="13857" y="3441"/>
                  <a:pt x="13857" y="3472"/>
                  <a:pt x="13866" y="3518"/>
                </a:cubicBezTo>
                <a:cubicBezTo>
                  <a:pt x="13866" y="3534"/>
                  <a:pt x="13866" y="3565"/>
                  <a:pt x="13857" y="3596"/>
                </a:cubicBezTo>
                <a:cubicBezTo>
                  <a:pt x="13857" y="3596"/>
                  <a:pt x="13857" y="3612"/>
                  <a:pt x="13848" y="3612"/>
                </a:cubicBezTo>
                <a:cubicBezTo>
                  <a:pt x="13839" y="3643"/>
                  <a:pt x="13829" y="3658"/>
                  <a:pt x="13839" y="3705"/>
                </a:cubicBezTo>
                <a:cubicBezTo>
                  <a:pt x="13839" y="3736"/>
                  <a:pt x="13829" y="3767"/>
                  <a:pt x="13848" y="3798"/>
                </a:cubicBezTo>
                <a:cubicBezTo>
                  <a:pt x="13857" y="3814"/>
                  <a:pt x="13866" y="3845"/>
                  <a:pt x="13884" y="3860"/>
                </a:cubicBezTo>
                <a:cubicBezTo>
                  <a:pt x="13894" y="3876"/>
                  <a:pt x="13903" y="3891"/>
                  <a:pt x="13912" y="3907"/>
                </a:cubicBezTo>
                <a:cubicBezTo>
                  <a:pt x="13930" y="3923"/>
                  <a:pt x="13939" y="3954"/>
                  <a:pt x="13939" y="3985"/>
                </a:cubicBezTo>
                <a:cubicBezTo>
                  <a:pt x="13939" y="4016"/>
                  <a:pt x="13939" y="4062"/>
                  <a:pt x="13939" y="4093"/>
                </a:cubicBezTo>
                <a:cubicBezTo>
                  <a:pt x="13948" y="4171"/>
                  <a:pt x="13976" y="4218"/>
                  <a:pt x="13985" y="4280"/>
                </a:cubicBezTo>
                <a:cubicBezTo>
                  <a:pt x="13994" y="4295"/>
                  <a:pt x="14003" y="4311"/>
                  <a:pt x="14013" y="4295"/>
                </a:cubicBezTo>
                <a:cubicBezTo>
                  <a:pt x="14040" y="4295"/>
                  <a:pt x="14058" y="4295"/>
                  <a:pt x="14067" y="4264"/>
                </a:cubicBezTo>
                <a:cubicBezTo>
                  <a:pt x="14086" y="4218"/>
                  <a:pt x="14104" y="4233"/>
                  <a:pt x="14132" y="4249"/>
                </a:cubicBezTo>
                <a:cubicBezTo>
                  <a:pt x="14132" y="4264"/>
                  <a:pt x="14132" y="4264"/>
                  <a:pt x="14132" y="4264"/>
                </a:cubicBezTo>
                <a:cubicBezTo>
                  <a:pt x="14132" y="4264"/>
                  <a:pt x="14132" y="4264"/>
                  <a:pt x="14132" y="4280"/>
                </a:cubicBezTo>
                <a:cubicBezTo>
                  <a:pt x="14104" y="4295"/>
                  <a:pt x="14086" y="4327"/>
                  <a:pt x="14067" y="4358"/>
                </a:cubicBezTo>
                <a:cubicBezTo>
                  <a:pt x="14049" y="4389"/>
                  <a:pt x="14040" y="4435"/>
                  <a:pt x="14058" y="4466"/>
                </a:cubicBezTo>
                <a:cubicBezTo>
                  <a:pt x="14067" y="4482"/>
                  <a:pt x="14077" y="4497"/>
                  <a:pt x="14086" y="4513"/>
                </a:cubicBezTo>
                <a:cubicBezTo>
                  <a:pt x="14095" y="4544"/>
                  <a:pt x="14104" y="4575"/>
                  <a:pt x="14095" y="4606"/>
                </a:cubicBezTo>
                <a:cubicBezTo>
                  <a:pt x="14086" y="4653"/>
                  <a:pt x="14077" y="4699"/>
                  <a:pt x="14077" y="4746"/>
                </a:cubicBezTo>
                <a:cubicBezTo>
                  <a:pt x="14086" y="4762"/>
                  <a:pt x="14077" y="4793"/>
                  <a:pt x="14067" y="4808"/>
                </a:cubicBezTo>
                <a:cubicBezTo>
                  <a:pt x="14058" y="4839"/>
                  <a:pt x="14031" y="4886"/>
                  <a:pt x="14031" y="4933"/>
                </a:cubicBezTo>
                <a:cubicBezTo>
                  <a:pt x="14031" y="4933"/>
                  <a:pt x="14022" y="4948"/>
                  <a:pt x="14022" y="4948"/>
                </a:cubicBezTo>
                <a:cubicBezTo>
                  <a:pt x="13985" y="4948"/>
                  <a:pt x="13958" y="4933"/>
                  <a:pt x="13921" y="4933"/>
                </a:cubicBezTo>
                <a:cubicBezTo>
                  <a:pt x="13921" y="4933"/>
                  <a:pt x="13912" y="4917"/>
                  <a:pt x="13912" y="4917"/>
                </a:cubicBezTo>
                <a:cubicBezTo>
                  <a:pt x="13903" y="4902"/>
                  <a:pt x="13912" y="4886"/>
                  <a:pt x="13912" y="4886"/>
                </a:cubicBezTo>
                <a:cubicBezTo>
                  <a:pt x="13912" y="4886"/>
                  <a:pt x="13912" y="4886"/>
                  <a:pt x="13903" y="4870"/>
                </a:cubicBezTo>
                <a:cubicBezTo>
                  <a:pt x="13903" y="4870"/>
                  <a:pt x="13903" y="4870"/>
                  <a:pt x="13903" y="4870"/>
                </a:cubicBezTo>
                <a:cubicBezTo>
                  <a:pt x="13903" y="4870"/>
                  <a:pt x="13903" y="4870"/>
                  <a:pt x="13912" y="4870"/>
                </a:cubicBezTo>
                <a:cubicBezTo>
                  <a:pt x="13912" y="4870"/>
                  <a:pt x="13912" y="4886"/>
                  <a:pt x="13912" y="4886"/>
                </a:cubicBezTo>
                <a:cubicBezTo>
                  <a:pt x="13912" y="4886"/>
                  <a:pt x="13921" y="4886"/>
                  <a:pt x="13930" y="4902"/>
                </a:cubicBezTo>
                <a:cubicBezTo>
                  <a:pt x="13958" y="4917"/>
                  <a:pt x="13976" y="4902"/>
                  <a:pt x="13985" y="4855"/>
                </a:cubicBezTo>
                <a:cubicBezTo>
                  <a:pt x="14003" y="4777"/>
                  <a:pt x="14013" y="4684"/>
                  <a:pt x="14022" y="4606"/>
                </a:cubicBezTo>
                <a:cubicBezTo>
                  <a:pt x="14022" y="4591"/>
                  <a:pt x="14022" y="4575"/>
                  <a:pt x="14022" y="4560"/>
                </a:cubicBezTo>
                <a:cubicBezTo>
                  <a:pt x="14013" y="4529"/>
                  <a:pt x="14003" y="4497"/>
                  <a:pt x="14013" y="4466"/>
                </a:cubicBezTo>
                <a:cubicBezTo>
                  <a:pt x="14013" y="4435"/>
                  <a:pt x="14003" y="4420"/>
                  <a:pt x="13994" y="4404"/>
                </a:cubicBezTo>
                <a:cubicBezTo>
                  <a:pt x="13985" y="4389"/>
                  <a:pt x="13967" y="4373"/>
                  <a:pt x="13958" y="4373"/>
                </a:cubicBezTo>
                <a:cubicBezTo>
                  <a:pt x="13939" y="4342"/>
                  <a:pt x="13930" y="4327"/>
                  <a:pt x="13930" y="4295"/>
                </a:cubicBezTo>
                <a:cubicBezTo>
                  <a:pt x="13903" y="4187"/>
                  <a:pt x="13884" y="4093"/>
                  <a:pt x="13866" y="3985"/>
                </a:cubicBezTo>
                <a:cubicBezTo>
                  <a:pt x="13857" y="3923"/>
                  <a:pt x="13839" y="3860"/>
                  <a:pt x="13802" y="3829"/>
                </a:cubicBezTo>
                <a:cubicBezTo>
                  <a:pt x="13784" y="3814"/>
                  <a:pt x="13775" y="3783"/>
                  <a:pt x="13775" y="3752"/>
                </a:cubicBezTo>
                <a:cubicBezTo>
                  <a:pt x="13784" y="3658"/>
                  <a:pt x="13775" y="3565"/>
                  <a:pt x="13756" y="3487"/>
                </a:cubicBezTo>
                <a:cubicBezTo>
                  <a:pt x="13756" y="3456"/>
                  <a:pt x="13747" y="3441"/>
                  <a:pt x="13738" y="3441"/>
                </a:cubicBezTo>
                <a:cubicBezTo>
                  <a:pt x="13692" y="3410"/>
                  <a:pt x="13656" y="3394"/>
                  <a:pt x="13610" y="3425"/>
                </a:cubicBezTo>
                <a:cubicBezTo>
                  <a:pt x="13601" y="3425"/>
                  <a:pt x="13592" y="3425"/>
                  <a:pt x="13582" y="3425"/>
                </a:cubicBezTo>
                <a:cubicBezTo>
                  <a:pt x="13573" y="3425"/>
                  <a:pt x="13564" y="3441"/>
                  <a:pt x="13564" y="3456"/>
                </a:cubicBezTo>
                <a:cubicBezTo>
                  <a:pt x="13564" y="3472"/>
                  <a:pt x="13564" y="3487"/>
                  <a:pt x="13564" y="3518"/>
                </a:cubicBezTo>
                <a:cubicBezTo>
                  <a:pt x="13564" y="3596"/>
                  <a:pt x="13564" y="3658"/>
                  <a:pt x="13573" y="3736"/>
                </a:cubicBezTo>
                <a:cubicBezTo>
                  <a:pt x="13573" y="3767"/>
                  <a:pt x="13564" y="3814"/>
                  <a:pt x="13555" y="3829"/>
                </a:cubicBezTo>
                <a:cubicBezTo>
                  <a:pt x="13537" y="3860"/>
                  <a:pt x="13527" y="3907"/>
                  <a:pt x="13527" y="3954"/>
                </a:cubicBezTo>
                <a:cubicBezTo>
                  <a:pt x="13527" y="3985"/>
                  <a:pt x="13537" y="4000"/>
                  <a:pt x="13546" y="4016"/>
                </a:cubicBezTo>
                <a:cubicBezTo>
                  <a:pt x="13564" y="4031"/>
                  <a:pt x="13573" y="4062"/>
                  <a:pt x="13582" y="4078"/>
                </a:cubicBezTo>
                <a:cubicBezTo>
                  <a:pt x="13582" y="4125"/>
                  <a:pt x="13601" y="4156"/>
                  <a:pt x="13582" y="4202"/>
                </a:cubicBezTo>
                <a:cubicBezTo>
                  <a:pt x="13582" y="4202"/>
                  <a:pt x="13582" y="4218"/>
                  <a:pt x="13592" y="4233"/>
                </a:cubicBezTo>
                <a:cubicBezTo>
                  <a:pt x="13601" y="4264"/>
                  <a:pt x="13610" y="4295"/>
                  <a:pt x="13619" y="4327"/>
                </a:cubicBezTo>
                <a:cubicBezTo>
                  <a:pt x="13628" y="4327"/>
                  <a:pt x="13637" y="4327"/>
                  <a:pt x="13637" y="4327"/>
                </a:cubicBezTo>
                <a:cubicBezTo>
                  <a:pt x="13646" y="4311"/>
                  <a:pt x="13665" y="4311"/>
                  <a:pt x="13674" y="4327"/>
                </a:cubicBezTo>
                <a:cubicBezTo>
                  <a:pt x="13692" y="4373"/>
                  <a:pt x="13711" y="4420"/>
                  <a:pt x="13747" y="4435"/>
                </a:cubicBezTo>
                <a:cubicBezTo>
                  <a:pt x="13747" y="4435"/>
                  <a:pt x="13756" y="4451"/>
                  <a:pt x="13756" y="4451"/>
                </a:cubicBezTo>
                <a:cubicBezTo>
                  <a:pt x="13756" y="4482"/>
                  <a:pt x="13756" y="4497"/>
                  <a:pt x="13756" y="4513"/>
                </a:cubicBezTo>
                <a:cubicBezTo>
                  <a:pt x="13756" y="4529"/>
                  <a:pt x="13738" y="4544"/>
                  <a:pt x="13738" y="4529"/>
                </a:cubicBezTo>
                <a:cubicBezTo>
                  <a:pt x="13720" y="4513"/>
                  <a:pt x="13701" y="4497"/>
                  <a:pt x="13692" y="4482"/>
                </a:cubicBezTo>
                <a:cubicBezTo>
                  <a:pt x="13674" y="4466"/>
                  <a:pt x="13665" y="4451"/>
                  <a:pt x="13656" y="4451"/>
                </a:cubicBezTo>
                <a:cubicBezTo>
                  <a:pt x="13637" y="4435"/>
                  <a:pt x="13619" y="4420"/>
                  <a:pt x="13592" y="4404"/>
                </a:cubicBezTo>
                <a:cubicBezTo>
                  <a:pt x="13573" y="4404"/>
                  <a:pt x="13564" y="4389"/>
                  <a:pt x="13546" y="4373"/>
                </a:cubicBezTo>
                <a:cubicBezTo>
                  <a:pt x="13518" y="4373"/>
                  <a:pt x="13509" y="4342"/>
                  <a:pt x="13491" y="4327"/>
                </a:cubicBezTo>
                <a:cubicBezTo>
                  <a:pt x="13454" y="4295"/>
                  <a:pt x="13408" y="4280"/>
                  <a:pt x="13372" y="4295"/>
                </a:cubicBezTo>
                <a:cubicBezTo>
                  <a:pt x="13363" y="4295"/>
                  <a:pt x="13363" y="4295"/>
                  <a:pt x="13354" y="4295"/>
                </a:cubicBezTo>
                <a:cubicBezTo>
                  <a:pt x="13308" y="4295"/>
                  <a:pt x="13262" y="4280"/>
                  <a:pt x="13225" y="4233"/>
                </a:cubicBezTo>
                <a:cubicBezTo>
                  <a:pt x="13207" y="4202"/>
                  <a:pt x="13189" y="4187"/>
                  <a:pt x="13171" y="4156"/>
                </a:cubicBezTo>
                <a:cubicBezTo>
                  <a:pt x="13161" y="4156"/>
                  <a:pt x="13152" y="4156"/>
                  <a:pt x="13152" y="4171"/>
                </a:cubicBezTo>
                <a:cubicBezTo>
                  <a:pt x="13152" y="4171"/>
                  <a:pt x="13143" y="4187"/>
                  <a:pt x="13143" y="4187"/>
                </a:cubicBezTo>
                <a:cubicBezTo>
                  <a:pt x="13134" y="4218"/>
                  <a:pt x="13143" y="4249"/>
                  <a:pt x="13161" y="4280"/>
                </a:cubicBezTo>
                <a:cubicBezTo>
                  <a:pt x="13180" y="4311"/>
                  <a:pt x="13216" y="4311"/>
                  <a:pt x="13235" y="4358"/>
                </a:cubicBezTo>
                <a:cubicBezTo>
                  <a:pt x="13235" y="4358"/>
                  <a:pt x="13244" y="4358"/>
                  <a:pt x="13244" y="4358"/>
                </a:cubicBezTo>
                <a:cubicBezTo>
                  <a:pt x="13253" y="4358"/>
                  <a:pt x="13262" y="4373"/>
                  <a:pt x="13271" y="4389"/>
                </a:cubicBezTo>
                <a:cubicBezTo>
                  <a:pt x="13289" y="4420"/>
                  <a:pt x="13299" y="4451"/>
                  <a:pt x="13317" y="4482"/>
                </a:cubicBezTo>
                <a:cubicBezTo>
                  <a:pt x="13326" y="4497"/>
                  <a:pt x="13326" y="4513"/>
                  <a:pt x="13317" y="4529"/>
                </a:cubicBezTo>
                <a:cubicBezTo>
                  <a:pt x="13299" y="4560"/>
                  <a:pt x="13280" y="4575"/>
                  <a:pt x="13271" y="4606"/>
                </a:cubicBezTo>
                <a:cubicBezTo>
                  <a:pt x="13271" y="4622"/>
                  <a:pt x="13271" y="4622"/>
                  <a:pt x="13271" y="4622"/>
                </a:cubicBezTo>
                <a:cubicBezTo>
                  <a:pt x="13262" y="4606"/>
                  <a:pt x="13262" y="4606"/>
                  <a:pt x="13253" y="4606"/>
                </a:cubicBezTo>
                <a:cubicBezTo>
                  <a:pt x="13253" y="4591"/>
                  <a:pt x="13253" y="4560"/>
                  <a:pt x="13244" y="4544"/>
                </a:cubicBezTo>
                <a:cubicBezTo>
                  <a:pt x="13244" y="4529"/>
                  <a:pt x="13225" y="4513"/>
                  <a:pt x="13216" y="4529"/>
                </a:cubicBezTo>
                <a:cubicBezTo>
                  <a:pt x="13198" y="4544"/>
                  <a:pt x="13180" y="4560"/>
                  <a:pt x="13152" y="4560"/>
                </a:cubicBezTo>
                <a:cubicBezTo>
                  <a:pt x="13152" y="4560"/>
                  <a:pt x="13152" y="4560"/>
                  <a:pt x="13152" y="4560"/>
                </a:cubicBezTo>
                <a:cubicBezTo>
                  <a:pt x="13143" y="4606"/>
                  <a:pt x="13125" y="4606"/>
                  <a:pt x="13106" y="4606"/>
                </a:cubicBezTo>
                <a:cubicBezTo>
                  <a:pt x="13088" y="4606"/>
                  <a:pt x="13070" y="4622"/>
                  <a:pt x="13052" y="4637"/>
                </a:cubicBezTo>
                <a:cubicBezTo>
                  <a:pt x="13042" y="4668"/>
                  <a:pt x="13015" y="4668"/>
                  <a:pt x="13006" y="4699"/>
                </a:cubicBezTo>
                <a:cubicBezTo>
                  <a:pt x="12997" y="4699"/>
                  <a:pt x="12987" y="4699"/>
                  <a:pt x="12978" y="4699"/>
                </a:cubicBezTo>
                <a:cubicBezTo>
                  <a:pt x="12978" y="4684"/>
                  <a:pt x="12978" y="4684"/>
                  <a:pt x="12978" y="4668"/>
                </a:cubicBezTo>
                <a:cubicBezTo>
                  <a:pt x="12978" y="4637"/>
                  <a:pt x="12978" y="4606"/>
                  <a:pt x="12960" y="4575"/>
                </a:cubicBezTo>
                <a:cubicBezTo>
                  <a:pt x="12942" y="4575"/>
                  <a:pt x="12933" y="4575"/>
                  <a:pt x="12923" y="4622"/>
                </a:cubicBezTo>
                <a:cubicBezTo>
                  <a:pt x="12923" y="4622"/>
                  <a:pt x="12914" y="4637"/>
                  <a:pt x="12914" y="4637"/>
                </a:cubicBezTo>
                <a:cubicBezTo>
                  <a:pt x="12896" y="4637"/>
                  <a:pt x="12896" y="4653"/>
                  <a:pt x="12878" y="4668"/>
                </a:cubicBezTo>
                <a:cubicBezTo>
                  <a:pt x="12868" y="4684"/>
                  <a:pt x="12859" y="4684"/>
                  <a:pt x="12841" y="4684"/>
                </a:cubicBezTo>
                <a:cubicBezTo>
                  <a:pt x="12823" y="4699"/>
                  <a:pt x="12814" y="4715"/>
                  <a:pt x="12795" y="4731"/>
                </a:cubicBezTo>
                <a:cubicBezTo>
                  <a:pt x="12768" y="4793"/>
                  <a:pt x="12740" y="4855"/>
                  <a:pt x="12704" y="4902"/>
                </a:cubicBezTo>
                <a:cubicBezTo>
                  <a:pt x="12695" y="4902"/>
                  <a:pt x="12685" y="4917"/>
                  <a:pt x="12685" y="4933"/>
                </a:cubicBezTo>
                <a:cubicBezTo>
                  <a:pt x="12685" y="4964"/>
                  <a:pt x="12676" y="4979"/>
                  <a:pt x="12676" y="5010"/>
                </a:cubicBezTo>
                <a:cubicBezTo>
                  <a:pt x="12676" y="5010"/>
                  <a:pt x="12676" y="5026"/>
                  <a:pt x="12667" y="5026"/>
                </a:cubicBezTo>
                <a:cubicBezTo>
                  <a:pt x="12649" y="5072"/>
                  <a:pt x="12603" y="5072"/>
                  <a:pt x="12585" y="5041"/>
                </a:cubicBezTo>
                <a:cubicBezTo>
                  <a:pt x="12576" y="5026"/>
                  <a:pt x="12566" y="4995"/>
                  <a:pt x="12557" y="4979"/>
                </a:cubicBezTo>
                <a:cubicBezTo>
                  <a:pt x="12548" y="4964"/>
                  <a:pt x="12548" y="4933"/>
                  <a:pt x="12557" y="4917"/>
                </a:cubicBezTo>
                <a:cubicBezTo>
                  <a:pt x="12566" y="4902"/>
                  <a:pt x="12585" y="4886"/>
                  <a:pt x="12594" y="4870"/>
                </a:cubicBezTo>
                <a:cubicBezTo>
                  <a:pt x="12603" y="4870"/>
                  <a:pt x="12603" y="4839"/>
                  <a:pt x="12603" y="4824"/>
                </a:cubicBezTo>
                <a:cubicBezTo>
                  <a:pt x="12585" y="4808"/>
                  <a:pt x="12576" y="4793"/>
                  <a:pt x="12566" y="4762"/>
                </a:cubicBezTo>
                <a:cubicBezTo>
                  <a:pt x="12548" y="4731"/>
                  <a:pt x="12530" y="4715"/>
                  <a:pt x="12502" y="4715"/>
                </a:cubicBezTo>
                <a:cubicBezTo>
                  <a:pt x="12475" y="4731"/>
                  <a:pt x="12457" y="4731"/>
                  <a:pt x="12438" y="4715"/>
                </a:cubicBezTo>
                <a:cubicBezTo>
                  <a:pt x="12429" y="4715"/>
                  <a:pt x="12429" y="4715"/>
                  <a:pt x="12429" y="4715"/>
                </a:cubicBezTo>
                <a:cubicBezTo>
                  <a:pt x="12429" y="4731"/>
                  <a:pt x="12429" y="4731"/>
                  <a:pt x="12429" y="4746"/>
                </a:cubicBezTo>
                <a:cubicBezTo>
                  <a:pt x="12466" y="4793"/>
                  <a:pt x="12475" y="4855"/>
                  <a:pt x="12475" y="4933"/>
                </a:cubicBezTo>
                <a:cubicBezTo>
                  <a:pt x="12475" y="4948"/>
                  <a:pt x="12475" y="4979"/>
                  <a:pt x="12475" y="4995"/>
                </a:cubicBezTo>
                <a:cubicBezTo>
                  <a:pt x="12475" y="5010"/>
                  <a:pt x="12475" y="5026"/>
                  <a:pt x="12484" y="5041"/>
                </a:cubicBezTo>
                <a:cubicBezTo>
                  <a:pt x="12502" y="5057"/>
                  <a:pt x="12512" y="5072"/>
                  <a:pt x="12512" y="5119"/>
                </a:cubicBezTo>
                <a:cubicBezTo>
                  <a:pt x="12512" y="5135"/>
                  <a:pt x="12512" y="5150"/>
                  <a:pt x="12512" y="5166"/>
                </a:cubicBezTo>
                <a:cubicBezTo>
                  <a:pt x="12512" y="5181"/>
                  <a:pt x="12493" y="5197"/>
                  <a:pt x="12484" y="5197"/>
                </a:cubicBezTo>
                <a:cubicBezTo>
                  <a:pt x="12475" y="5197"/>
                  <a:pt x="12457" y="5181"/>
                  <a:pt x="12438" y="5181"/>
                </a:cubicBezTo>
                <a:cubicBezTo>
                  <a:pt x="12420" y="5166"/>
                  <a:pt x="12402" y="5181"/>
                  <a:pt x="12383" y="5212"/>
                </a:cubicBezTo>
                <a:cubicBezTo>
                  <a:pt x="12374" y="5228"/>
                  <a:pt x="12365" y="5243"/>
                  <a:pt x="12356" y="5259"/>
                </a:cubicBezTo>
                <a:cubicBezTo>
                  <a:pt x="12338" y="5274"/>
                  <a:pt x="12328" y="5306"/>
                  <a:pt x="12319" y="5321"/>
                </a:cubicBezTo>
                <a:cubicBezTo>
                  <a:pt x="12292" y="5383"/>
                  <a:pt x="12283" y="5399"/>
                  <a:pt x="12319" y="5476"/>
                </a:cubicBezTo>
                <a:cubicBezTo>
                  <a:pt x="12328" y="5492"/>
                  <a:pt x="12328" y="5492"/>
                  <a:pt x="12328" y="5508"/>
                </a:cubicBezTo>
                <a:cubicBezTo>
                  <a:pt x="12338" y="5523"/>
                  <a:pt x="12328" y="5539"/>
                  <a:pt x="12328" y="5554"/>
                </a:cubicBezTo>
                <a:cubicBezTo>
                  <a:pt x="12319" y="5570"/>
                  <a:pt x="12301" y="5585"/>
                  <a:pt x="12301" y="5570"/>
                </a:cubicBezTo>
                <a:cubicBezTo>
                  <a:pt x="12255" y="5539"/>
                  <a:pt x="12219" y="5523"/>
                  <a:pt x="12182" y="5476"/>
                </a:cubicBezTo>
                <a:cubicBezTo>
                  <a:pt x="12173" y="5476"/>
                  <a:pt x="12164" y="5476"/>
                  <a:pt x="12164" y="5461"/>
                </a:cubicBezTo>
                <a:cubicBezTo>
                  <a:pt x="12155" y="5461"/>
                  <a:pt x="12145" y="5476"/>
                  <a:pt x="12136" y="5476"/>
                </a:cubicBezTo>
                <a:cubicBezTo>
                  <a:pt x="12136" y="5492"/>
                  <a:pt x="12136" y="5523"/>
                  <a:pt x="12127" y="5539"/>
                </a:cubicBezTo>
                <a:cubicBezTo>
                  <a:pt x="12127" y="5554"/>
                  <a:pt x="12127" y="5570"/>
                  <a:pt x="12136" y="5585"/>
                </a:cubicBezTo>
                <a:cubicBezTo>
                  <a:pt x="12155" y="5616"/>
                  <a:pt x="12164" y="5647"/>
                  <a:pt x="12191" y="5647"/>
                </a:cubicBezTo>
                <a:cubicBezTo>
                  <a:pt x="12200" y="5647"/>
                  <a:pt x="12200" y="5647"/>
                  <a:pt x="12209" y="5647"/>
                </a:cubicBezTo>
                <a:cubicBezTo>
                  <a:pt x="12219" y="5663"/>
                  <a:pt x="12219" y="5678"/>
                  <a:pt x="12219" y="5678"/>
                </a:cubicBezTo>
                <a:cubicBezTo>
                  <a:pt x="12219" y="5710"/>
                  <a:pt x="12200" y="5725"/>
                  <a:pt x="12191" y="5725"/>
                </a:cubicBezTo>
                <a:cubicBezTo>
                  <a:pt x="12164" y="5725"/>
                  <a:pt x="12136" y="5710"/>
                  <a:pt x="12118" y="5678"/>
                </a:cubicBezTo>
                <a:cubicBezTo>
                  <a:pt x="12109" y="5647"/>
                  <a:pt x="12091" y="5647"/>
                  <a:pt x="12081" y="5632"/>
                </a:cubicBezTo>
                <a:cubicBezTo>
                  <a:pt x="12072" y="5632"/>
                  <a:pt x="12063" y="5616"/>
                  <a:pt x="12054" y="5601"/>
                </a:cubicBezTo>
                <a:cubicBezTo>
                  <a:pt x="12054" y="5570"/>
                  <a:pt x="12045" y="5523"/>
                  <a:pt x="12026" y="5492"/>
                </a:cubicBezTo>
                <a:cubicBezTo>
                  <a:pt x="12017" y="5461"/>
                  <a:pt x="12026" y="5445"/>
                  <a:pt x="12026" y="5414"/>
                </a:cubicBezTo>
                <a:cubicBezTo>
                  <a:pt x="12026" y="5352"/>
                  <a:pt x="12017" y="5306"/>
                  <a:pt x="11981" y="5290"/>
                </a:cubicBezTo>
                <a:cubicBezTo>
                  <a:pt x="11962" y="5274"/>
                  <a:pt x="11953" y="5259"/>
                  <a:pt x="11944" y="5243"/>
                </a:cubicBezTo>
                <a:cubicBezTo>
                  <a:pt x="11926" y="5228"/>
                  <a:pt x="11907" y="5212"/>
                  <a:pt x="11907" y="5181"/>
                </a:cubicBezTo>
                <a:cubicBezTo>
                  <a:pt x="11898" y="5181"/>
                  <a:pt x="11898" y="5181"/>
                  <a:pt x="11898" y="5181"/>
                </a:cubicBezTo>
                <a:cubicBezTo>
                  <a:pt x="11898" y="5181"/>
                  <a:pt x="11898" y="5181"/>
                  <a:pt x="11898" y="5166"/>
                </a:cubicBezTo>
                <a:cubicBezTo>
                  <a:pt x="11898" y="5166"/>
                  <a:pt x="11889" y="5166"/>
                  <a:pt x="11889" y="5150"/>
                </a:cubicBezTo>
                <a:cubicBezTo>
                  <a:pt x="11889" y="5150"/>
                  <a:pt x="11889" y="5150"/>
                  <a:pt x="11880" y="5150"/>
                </a:cubicBezTo>
                <a:cubicBezTo>
                  <a:pt x="11880" y="5150"/>
                  <a:pt x="11880" y="5150"/>
                  <a:pt x="11880" y="5150"/>
                </a:cubicBezTo>
                <a:cubicBezTo>
                  <a:pt x="11889" y="5150"/>
                  <a:pt x="11889" y="5150"/>
                  <a:pt x="11889" y="5150"/>
                </a:cubicBezTo>
                <a:cubicBezTo>
                  <a:pt x="11889" y="5150"/>
                  <a:pt x="11889" y="5150"/>
                  <a:pt x="11889" y="5150"/>
                </a:cubicBezTo>
                <a:cubicBezTo>
                  <a:pt x="11898" y="5166"/>
                  <a:pt x="11898" y="5166"/>
                  <a:pt x="11898" y="5166"/>
                </a:cubicBezTo>
                <a:cubicBezTo>
                  <a:pt x="11898" y="5181"/>
                  <a:pt x="11898" y="5181"/>
                  <a:pt x="11898" y="5181"/>
                </a:cubicBezTo>
                <a:cubicBezTo>
                  <a:pt x="11898" y="5181"/>
                  <a:pt x="11907" y="5181"/>
                  <a:pt x="11907" y="5181"/>
                </a:cubicBezTo>
                <a:cubicBezTo>
                  <a:pt x="11926" y="5181"/>
                  <a:pt x="11944" y="5197"/>
                  <a:pt x="11972" y="5212"/>
                </a:cubicBezTo>
                <a:cubicBezTo>
                  <a:pt x="12026" y="5243"/>
                  <a:pt x="12081" y="5274"/>
                  <a:pt x="12145" y="5290"/>
                </a:cubicBezTo>
                <a:cubicBezTo>
                  <a:pt x="12191" y="5306"/>
                  <a:pt x="12237" y="5290"/>
                  <a:pt x="12283" y="5259"/>
                </a:cubicBezTo>
                <a:cubicBezTo>
                  <a:pt x="12283" y="5259"/>
                  <a:pt x="12292" y="5243"/>
                  <a:pt x="12301" y="5243"/>
                </a:cubicBezTo>
                <a:cubicBezTo>
                  <a:pt x="12328" y="5197"/>
                  <a:pt x="12347" y="5135"/>
                  <a:pt x="12347" y="5072"/>
                </a:cubicBezTo>
                <a:cubicBezTo>
                  <a:pt x="12347" y="5057"/>
                  <a:pt x="12347" y="5026"/>
                  <a:pt x="12347" y="5026"/>
                </a:cubicBezTo>
                <a:cubicBezTo>
                  <a:pt x="12328" y="4979"/>
                  <a:pt x="12310" y="4933"/>
                  <a:pt x="12283" y="4917"/>
                </a:cubicBezTo>
                <a:cubicBezTo>
                  <a:pt x="12274" y="4902"/>
                  <a:pt x="12264" y="4886"/>
                  <a:pt x="12255" y="4870"/>
                </a:cubicBezTo>
                <a:cubicBezTo>
                  <a:pt x="12246" y="4855"/>
                  <a:pt x="12228" y="4839"/>
                  <a:pt x="12209" y="4839"/>
                </a:cubicBezTo>
                <a:cubicBezTo>
                  <a:pt x="12191" y="4824"/>
                  <a:pt x="12164" y="4808"/>
                  <a:pt x="12145" y="4777"/>
                </a:cubicBezTo>
                <a:cubicBezTo>
                  <a:pt x="12118" y="4746"/>
                  <a:pt x="12100" y="4731"/>
                  <a:pt x="12072" y="4699"/>
                </a:cubicBezTo>
                <a:cubicBezTo>
                  <a:pt x="12008" y="4637"/>
                  <a:pt x="11990" y="4622"/>
                  <a:pt x="11917" y="4622"/>
                </a:cubicBezTo>
                <a:cubicBezTo>
                  <a:pt x="11907" y="4622"/>
                  <a:pt x="11898" y="4637"/>
                  <a:pt x="11889" y="4637"/>
                </a:cubicBezTo>
                <a:cubicBezTo>
                  <a:pt x="11871" y="4637"/>
                  <a:pt x="11862" y="4637"/>
                  <a:pt x="11843" y="4622"/>
                </a:cubicBezTo>
                <a:cubicBezTo>
                  <a:pt x="11834" y="4622"/>
                  <a:pt x="11843" y="4606"/>
                  <a:pt x="11843" y="4591"/>
                </a:cubicBezTo>
                <a:cubicBezTo>
                  <a:pt x="11843" y="4575"/>
                  <a:pt x="11843" y="4560"/>
                  <a:pt x="11834" y="4560"/>
                </a:cubicBezTo>
                <a:cubicBezTo>
                  <a:pt x="11825" y="4544"/>
                  <a:pt x="11816" y="4544"/>
                  <a:pt x="11807" y="4529"/>
                </a:cubicBezTo>
                <a:cubicBezTo>
                  <a:pt x="11798" y="4529"/>
                  <a:pt x="11788" y="4529"/>
                  <a:pt x="11779" y="4544"/>
                </a:cubicBezTo>
                <a:cubicBezTo>
                  <a:pt x="11770" y="4560"/>
                  <a:pt x="11752" y="4575"/>
                  <a:pt x="11734" y="4560"/>
                </a:cubicBezTo>
                <a:cubicBezTo>
                  <a:pt x="11724" y="4544"/>
                  <a:pt x="11706" y="4560"/>
                  <a:pt x="11688" y="4560"/>
                </a:cubicBezTo>
                <a:cubicBezTo>
                  <a:pt x="11688" y="4560"/>
                  <a:pt x="11679" y="4560"/>
                  <a:pt x="11669" y="4544"/>
                </a:cubicBezTo>
                <a:cubicBezTo>
                  <a:pt x="11669" y="4544"/>
                  <a:pt x="11660" y="4529"/>
                  <a:pt x="11660" y="4529"/>
                </a:cubicBezTo>
                <a:cubicBezTo>
                  <a:pt x="11660" y="4513"/>
                  <a:pt x="11669" y="4513"/>
                  <a:pt x="11669" y="4513"/>
                </a:cubicBezTo>
                <a:cubicBezTo>
                  <a:pt x="11688" y="4513"/>
                  <a:pt x="11697" y="4497"/>
                  <a:pt x="11706" y="4482"/>
                </a:cubicBezTo>
                <a:cubicBezTo>
                  <a:pt x="11715" y="4466"/>
                  <a:pt x="11734" y="4451"/>
                  <a:pt x="11743" y="4435"/>
                </a:cubicBezTo>
                <a:cubicBezTo>
                  <a:pt x="11743" y="4435"/>
                  <a:pt x="11743" y="4420"/>
                  <a:pt x="11734" y="4404"/>
                </a:cubicBezTo>
                <a:cubicBezTo>
                  <a:pt x="11706" y="4373"/>
                  <a:pt x="11660" y="4358"/>
                  <a:pt x="11624" y="4327"/>
                </a:cubicBezTo>
                <a:cubicBezTo>
                  <a:pt x="11624" y="4327"/>
                  <a:pt x="11615" y="4342"/>
                  <a:pt x="11605" y="4342"/>
                </a:cubicBezTo>
                <a:cubicBezTo>
                  <a:pt x="11596" y="4358"/>
                  <a:pt x="11596" y="4358"/>
                  <a:pt x="11596" y="4373"/>
                </a:cubicBezTo>
                <a:cubicBezTo>
                  <a:pt x="11587" y="4373"/>
                  <a:pt x="11587" y="4389"/>
                  <a:pt x="11587" y="4373"/>
                </a:cubicBezTo>
                <a:cubicBezTo>
                  <a:pt x="11587" y="4373"/>
                  <a:pt x="11578" y="4373"/>
                  <a:pt x="11578" y="4373"/>
                </a:cubicBezTo>
                <a:cubicBezTo>
                  <a:pt x="11578" y="4358"/>
                  <a:pt x="11587" y="4342"/>
                  <a:pt x="11578" y="4327"/>
                </a:cubicBezTo>
                <a:cubicBezTo>
                  <a:pt x="11578" y="4295"/>
                  <a:pt x="11569" y="4280"/>
                  <a:pt x="11560" y="4280"/>
                </a:cubicBezTo>
                <a:cubicBezTo>
                  <a:pt x="11551" y="4264"/>
                  <a:pt x="11541" y="4280"/>
                  <a:pt x="11532" y="4295"/>
                </a:cubicBezTo>
                <a:cubicBezTo>
                  <a:pt x="11523" y="4295"/>
                  <a:pt x="11514" y="4311"/>
                  <a:pt x="11514" y="4342"/>
                </a:cubicBezTo>
                <a:cubicBezTo>
                  <a:pt x="11514" y="4342"/>
                  <a:pt x="11514" y="4358"/>
                  <a:pt x="11505" y="4373"/>
                </a:cubicBezTo>
                <a:cubicBezTo>
                  <a:pt x="11505" y="4373"/>
                  <a:pt x="11505" y="4389"/>
                  <a:pt x="11496" y="4389"/>
                </a:cubicBezTo>
                <a:cubicBezTo>
                  <a:pt x="11496" y="4389"/>
                  <a:pt x="11496" y="4389"/>
                  <a:pt x="11496" y="4373"/>
                </a:cubicBezTo>
                <a:cubicBezTo>
                  <a:pt x="11486" y="4358"/>
                  <a:pt x="11486" y="4342"/>
                  <a:pt x="11468" y="4342"/>
                </a:cubicBezTo>
                <a:cubicBezTo>
                  <a:pt x="11459" y="4342"/>
                  <a:pt x="11459" y="4327"/>
                  <a:pt x="11459" y="4311"/>
                </a:cubicBezTo>
                <a:cubicBezTo>
                  <a:pt x="11450" y="4280"/>
                  <a:pt x="11432" y="4264"/>
                  <a:pt x="11422" y="4280"/>
                </a:cubicBezTo>
                <a:cubicBezTo>
                  <a:pt x="11413" y="4327"/>
                  <a:pt x="11386" y="4327"/>
                  <a:pt x="11367" y="4358"/>
                </a:cubicBezTo>
                <a:cubicBezTo>
                  <a:pt x="11349" y="4358"/>
                  <a:pt x="11340" y="4389"/>
                  <a:pt x="11313" y="4404"/>
                </a:cubicBezTo>
                <a:cubicBezTo>
                  <a:pt x="11313" y="4404"/>
                  <a:pt x="11313" y="4404"/>
                  <a:pt x="11313" y="4404"/>
                </a:cubicBezTo>
                <a:cubicBezTo>
                  <a:pt x="11313" y="4404"/>
                  <a:pt x="11313" y="4404"/>
                  <a:pt x="11313" y="4404"/>
                </a:cubicBezTo>
                <a:cubicBezTo>
                  <a:pt x="11303" y="4420"/>
                  <a:pt x="11303" y="4420"/>
                  <a:pt x="11303" y="4420"/>
                </a:cubicBezTo>
                <a:cubicBezTo>
                  <a:pt x="11313" y="4404"/>
                  <a:pt x="11313" y="4404"/>
                  <a:pt x="11313" y="4404"/>
                </a:cubicBezTo>
                <a:cubicBezTo>
                  <a:pt x="11313" y="4404"/>
                  <a:pt x="11313" y="4404"/>
                  <a:pt x="11313" y="4404"/>
                </a:cubicBezTo>
                <a:cubicBezTo>
                  <a:pt x="11313" y="4404"/>
                  <a:pt x="11313" y="4389"/>
                  <a:pt x="11303" y="4389"/>
                </a:cubicBezTo>
                <a:cubicBezTo>
                  <a:pt x="11303" y="4389"/>
                  <a:pt x="11303" y="4389"/>
                  <a:pt x="11303" y="4389"/>
                </a:cubicBezTo>
                <a:cubicBezTo>
                  <a:pt x="11267" y="4389"/>
                  <a:pt x="11267" y="4389"/>
                  <a:pt x="11276" y="4435"/>
                </a:cubicBezTo>
                <a:cubicBezTo>
                  <a:pt x="11276" y="4451"/>
                  <a:pt x="11276" y="4451"/>
                  <a:pt x="11276" y="4466"/>
                </a:cubicBezTo>
                <a:cubicBezTo>
                  <a:pt x="11276" y="4466"/>
                  <a:pt x="11276" y="4466"/>
                  <a:pt x="11276" y="4466"/>
                </a:cubicBezTo>
                <a:cubicBezTo>
                  <a:pt x="11276" y="4466"/>
                  <a:pt x="11276" y="4466"/>
                  <a:pt x="11276" y="4466"/>
                </a:cubicBezTo>
                <a:cubicBezTo>
                  <a:pt x="11276" y="4466"/>
                  <a:pt x="11276" y="4466"/>
                  <a:pt x="11276" y="4466"/>
                </a:cubicBezTo>
                <a:cubicBezTo>
                  <a:pt x="11276" y="4466"/>
                  <a:pt x="11276" y="4466"/>
                  <a:pt x="11276" y="4466"/>
                </a:cubicBezTo>
                <a:cubicBezTo>
                  <a:pt x="11239" y="4466"/>
                  <a:pt x="11212" y="4497"/>
                  <a:pt x="11184" y="4513"/>
                </a:cubicBezTo>
                <a:cubicBezTo>
                  <a:pt x="11184" y="4513"/>
                  <a:pt x="11184" y="4529"/>
                  <a:pt x="11184" y="4544"/>
                </a:cubicBezTo>
                <a:cubicBezTo>
                  <a:pt x="11184" y="4544"/>
                  <a:pt x="11194" y="4560"/>
                  <a:pt x="11194" y="4575"/>
                </a:cubicBezTo>
                <a:cubicBezTo>
                  <a:pt x="11184" y="4591"/>
                  <a:pt x="11175" y="4575"/>
                  <a:pt x="11166" y="4591"/>
                </a:cubicBezTo>
                <a:cubicBezTo>
                  <a:pt x="11157" y="4591"/>
                  <a:pt x="11148" y="4606"/>
                  <a:pt x="11129" y="4606"/>
                </a:cubicBezTo>
                <a:cubicBezTo>
                  <a:pt x="11129" y="4606"/>
                  <a:pt x="11129" y="4606"/>
                  <a:pt x="11129" y="4606"/>
                </a:cubicBezTo>
                <a:cubicBezTo>
                  <a:pt x="11129" y="4606"/>
                  <a:pt x="11129" y="4606"/>
                  <a:pt x="11129" y="4606"/>
                </a:cubicBezTo>
                <a:cubicBezTo>
                  <a:pt x="11129" y="4606"/>
                  <a:pt x="11129" y="4606"/>
                  <a:pt x="11129" y="4606"/>
                </a:cubicBezTo>
                <a:cubicBezTo>
                  <a:pt x="11129" y="4606"/>
                  <a:pt x="11129" y="4606"/>
                  <a:pt x="11120" y="4606"/>
                </a:cubicBezTo>
                <a:cubicBezTo>
                  <a:pt x="11129" y="4606"/>
                  <a:pt x="11129" y="4606"/>
                  <a:pt x="11129" y="4606"/>
                </a:cubicBezTo>
                <a:cubicBezTo>
                  <a:pt x="11129" y="4591"/>
                  <a:pt x="11129" y="4575"/>
                  <a:pt x="11129" y="4560"/>
                </a:cubicBezTo>
                <a:cubicBezTo>
                  <a:pt x="11129" y="4544"/>
                  <a:pt x="11120" y="4544"/>
                  <a:pt x="11111" y="4544"/>
                </a:cubicBezTo>
                <a:cubicBezTo>
                  <a:pt x="11111" y="4544"/>
                  <a:pt x="11102" y="4560"/>
                  <a:pt x="11102" y="4560"/>
                </a:cubicBezTo>
                <a:cubicBezTo>
                  <a:pt x="11111" y="4575"/>
                  <a:pt x="11111" y="4591"/>
                  <a:pt x="11120" y="4606"/>
                </a:cubicBezTo>
                <a:cubicBezTo>
                  <a:pt x="11111" y="4606"/>
                  <a:pt x="11111" y="4606"/>
                  <a:pt x="11111" y="4606"/>
                </a:cubicBezTo>
                <a:cubicBezTo>
                  <a:pt x="11120" y="4606"/>
                  <a:pt x="11120" y="4606"/>
                  <a:pt x="11120" y="4606"/>
                </a:cubicBezTo>
                <a:cubicBezTo>
                  <a:pt x="11093" y="4606"/>
                  <a:pt x="11075" y="4622"/>
                  <a:pt x="11065" y="4653"/>
                </a:cubicBezTo>
                <a:cubicBezTo>
                  <a:pt x="11065" y="4653"/>
                  <a:pt x="11065" y="4653"/>
                  <a:pt x="11065" y="4653"/>
                </a:cubicBezTo>
                <a:cubicBezTo>
                  <a:pt x="11065" y="4653"/>
                  <a:pt x="11075" y="4668"/>
                  <a:pt x="11065" y="4653"/>
                </a:cubicBezTo>
                <a:cubicBezTo>
                  <a:pt x="11065" y="4653"/>
                  <a:pt x="11065" y="4653"/>
                  <a:pt x="11065" y="4653"/>
                </a:cubicBezTo>
                <a:cubicBezTo>
                  <a:pt x="11065" y="4653"/>
                  <a:pt x="11056" y="4653"/>
                  <a:pt x="11047" y="4653"/>
                </a:cubicBezTo>
                <a:cubicBezTo>
                  <a:pt x="11029" y="4653"/>
                  <a:pt x="11020" y="4668"/>
                  <a:pt x="11020" y="4699"/>
                </a:cubicBezTo>
                <a:cubicBezTo>
                  <a:pt x="11011" y="4715"/>
                  <a:pt x="11011" y="4746"/>
                  <a:pt x="11029" y="4762"/>
                </a:cubicBezTo>
                <a:cubicBezTo>
                  <a:pt x="11029" y="4777"/>
                  <a:pt x="11038" y="4777"/>
                  <a:pt x="11038" y="4777"/>
                </a:cubicBezTo>
                <a:cubicBezTo>
                  <a:pt x="11047" y="4793"/>
                  <a:pt x="11038" y="4808"/>
                  <a:pt x="11029" y="4808"/>
                </a:cubicBezTo>
                <a:cubicBezTo>
                  <a:pt x="11029" y="4824"/>
                  <a:pt x="11020" y="4839"/>
                  <a:pt x="11001" y="4824"/>
                </a:cubicBezTo>
                <a:cubicBezTo>
                  <a:pt x="10992" y="4824"/>
                  <a:pt x="10983" y="4824"/>
                  <a:pt x="10965" y="4824"/>
                </a:cubicBezTo>
                <a:cubicBezTo>
                  <a:pt x="10956" y="4824"/>
                  <a:pt x="10946" y="4808"/>
                  <a:pt x="10956" y="4808"/>
                </a:cubicBezTo>
                <a:cubicBezTo>
                  <a:pt x="10956" y="4777"/>
                  <a:pt x="10965" y="4762"/>
                  <a:pt x="10965" y="4731"/>
                </a:cubicBezTo>
                <a:cubicBezTo>
                  <a:pt x="10965" y="4731"/>
                  <a:pt x="10965" y="4731"/>
                  <a:pt x="10965" y="4731"/>
                </a:cubicBezTo>
                <a:cubicBezTo>
                  <a:pt x="10965" y="4731"/>
                  <a:pt x="10956" y="4731"/>
                  <a:pt x="10956" y="4731"/>
                </a:cubicBezTo>
                <a:cubicBezTo>
                  <a:pt x="10937" y="4762"/>
                  <a:pt x="10919" y="4793"/>
                  <a:pt x="10901" y="4824"/>
                </a:cubicBezTo>
                <a:cubicBezTo>
                  <a:pt x="10892" y="4839"/>
                  <a:pt x="10901" y="4855"/>
                  <a:pt x="10910" y="4855"/>
                </a:cubicBezTo>
                <a:cubicBezTo>
                  <a:pt x="10910" y="4886"/>
                  <a:pt x="10910" y="4902"/>
                  <a:pt x="10901" y="4902"/>
                </a:cubicBezTo>
                <a:cubicBezTo>
                  <a:pt x="10901" y="4917"/>
                  <a:pt x="10901" y="4917"/>
                  <a:pt x="10892" y="4933"/>
                </a:cubicBezTo>
                <a:cubicBezTo>
                  <a:pt x="10901" y="4933"/>
                  <a:pt x="10910" y="4933"/>
                  <a:pt x="10919" y="4933"/>
                </a:cubicBezTo>
                <a:cubicBezTo>
                  <a:pt x="10937" y="4917"/>
                  <a:pt x="10956" y="4917"/>
                  <a:pt x="10974" y="4902"/>
                </a:cubicBezTo>
                <a:cubicBezTo>
                  <a:pt x="10983" y="4902"/>
                  <a:pt x="11001" y="4902"/>
                  <a:pt x="11011" y="4917"/>
                </a:cubicBezTo>
                <a:cubicBezTo>
                  <a:pt x="11011" y="4917"/>
                  <a:pt x="11011" y="4917"/>
                  <a:pt x="11011" y="4917"/>
                </a:cubicBezTo>
                <a:cubicBezTo>
                  <a:pt x="11011" y="4917"/>
                  <a:pt x="11011" y="4917"/>
                  <a:pt x="11011" y="4933"/>
                </a:cubicBezTo>
                <a:cubicBezTo>
                  <a:pt x="11001" y="4933"/>
                  <a:pt x="10992" y="4948"/>
                  <a:pt x="10983" y="4948"/>
                </a:cubicBezTo>
                <a:cubicBezTo>
                  <a:pt x="10974" y="4948"/>
                  <a:pt x="10974" y="4948"/>
                  <a:pt x="10965" y="4964"/>
                </a:cubicBezTo>
                <a:cubicBezTo>
                  <a:pt x="10946" y="4964"/>
                  <a:pt x="10946" y="4979"/>
                  <a:pt x="10956" y="4995"/>
                </a:cubicBezTo>
                <a:cubicBezTo>
                  <a:pt x="10946" y="5010"/>
                  <a:pt x="10937" y="5010"/>
                  <a:pt x="10928" y="5026"/>
                </a:cubicBezTo>
                <a:cubicBezTo>
                  <a:pt x="10928" y="5041"/>
                  <a:pt x="10928" y="5057"/>
                  <a:pt x="10928" y="5072"/>
                </a:cubicBezTo>
                <a:cubicBezTo>
                  <a:pt x="10928" y="5088"/>
                  <a:pt x="10928" y="5088"/>
                  <a:pt x="10919" y="5104"/>
                </a:cubicBezTo>
                <a:cubicBezTo>
                  <a:pt x="10919" y="5119"/>
                  <a:pt x="10910" y="5119"/>
                  <a:pt x="10910" y="5135"/>
                </a:cubicBezTo>
                <a:cubicBezTo>
                  <a:pt x="10910" y="5166"/>
                  <a:pt x="10901" y="5181"/>
                  <a:pt x="10892" y="5181"/>
                </a:cubicBezTo>
                <a:cubicBezTo>
                  <a:pt x="10882" y="5197"/>
                  <a:pt x="10864" y="5212"/>
                  <a:pt x="10864" y="5243"/>
                </a:cubicBezTo>
                <a:cubicBezTo>
                  <a:pt x="10864" y="5274"/>
                  <a:pt x="10846" y="5290"/>
                  <a:pt x="10846" y="5321"/>
                </a:cubicBezTo>
                <a:cubicBezTo>
                  <a:pt x="10846" y="5352"/>
                  <a:pt x="10846" y="5368"/>
                  <a:pt x="10827" y="5368"/>
                </a:cubicBezTo>
                <a:cubicBezTo>
                  <a:pt x="10818" y="5383"/>
                  <a:pt x="10818" y="5399"/>
                  <a:pt x="10818" y="5399"/>
                </a:cubicBezTo>
                <a:cubicBezTo>
                  <a:pt x="10827" y="5430"/>
                  <a:pt x="10827" y="5461"/>
                  <a:pt x="10818" y="5492"/>
                </a:cubicBezTo>
                <a:cubicBezTo>
                  <a:pt x="10809" y="5508"/>
                  <a:pt x="10809" y="5539"/>
                  <a:pt x="10809" y="5570"/>
                </a:cubicBezTo>
                <a:cubicBezTo>
                  <a:pt x="10809" y="5585"/>
                  <a:pt x="10800" y="5601"/>
                  <a:pt x="10791" y="5601"/>
                </a:cubicBezTo>
                <a:cubicBezTo>
                  <a:pt x="10782" y="5601"/>
                  <a:pt x="10773" y="5616"/>
                  <a:pt x="10763" y="5616"/>
                </a:cubicBezTo>
                <a:cubicBezTo>
                  <a:pt x="10763" y="5616"/>
                  <a:pt x="10754" y="5632"/>
                  <a:pt x="10754" y="5632"/>
                </a:cubicBezTo>
                <a:cubicBezTo>
                  <a:pt x="10754" y="5663"/>
                  <a:pt x="10754" y="5678"/>
                  <a:pt x="10745" y="5694"/>
                </a:cubicBezTo>
                <a:cubicBezTo>
                  <a:pt x="10718" y="5725"/>
                  <a:pt x="10699" y="5772"/>
                  <a:pt x="10690" y="5818"/>
                </a:cubicBezTo>
                <a:cubicBezTo>
                  <a:pt x="10681" y="5834"/>
                  <a:pt x="10681" y="5849"/>
                  <a:pt x="10672" y="5865"/>
                </a:cubicBezTo>
                <a:cubicBezTo>
                  <a:pt x="10672" y="5880"/>
                  <a:pt x="10663" y="5880"/>
                  <a:pt x="10654" y="5880"/>
                </a:cubicBezTo>
                <a:cubicBezTo>
                  <a:pt x="10635" y="5880"/>
                  <a:pt x="10626" y="5880"/>
                  <a:pt x="10617" y="5880"/>
                </a:cubicBezTo>
                <a:cubicBezTo>
                  <a:pt x="10617" y="5880"/>
                  <a:pt x="10617" y="5880"/>
                  <a:pt x="10608" y="5880"/>
                </a:cubicBezTo>
                <a:cubicBezTo>
                  <a:pt x="10608" y="5896"/>
                  <a:pt x="10608" y="5896"/>
                  <a:pt x="10608" y="5912"/>
                </a:cubicBezTo>
                <a:cubicBezTo>
                  <a:pt x="10617" y="5912"/>
                  <a:pt x="10617" y="5912"/>
                  <a:pt x="10617" y="5912"/>
                </a:cubicBezTo>
                <a:cubicBezTo>
                  <a:pt x="10617" y="5927"/>
                  <a:pt x="10617" y="5943"/>
                  <a:pt x="10617" y="5943"/>
                </a:cubicBezTo>
                <a:cubicBezTo>
                  <a:pt x="10589" y="5958"/>
                  <a:pt x="10571" y="6005"/>
                  <a:pt x="10553" y="5989"/>
                </a:cubicBezTo>
                <a:cubicBezTo>
                  <a:pt x="10535" y="6020"/>
                  <a:pt x="10516" y="6036"/>
                  <a:pt x="10498" y="6051"/>
                </a:cubicBezTo>
                <a:cubicBezTo>
                  <a:pt x="10498" y="6067"/>
                  <a:pt x="10498" y="6067"/>
                  <a:pt x="10498" y="6067"/>
                </a:cubicBezTo>
                <a:cubicBezTo>
                  <a:pt x="10498" y="6098"/>
                  <a:pt x="10489" y="6114"/>
                  <a:pt x="10480" y="6114"/>
                </a:cubicBezTo>
                <a:cubicBezTo>
                  <a:pt x="10471" y="6114"/>
                  <a:pt x="10452" y="6129"/>
                  <a:pt x="10443" y="6129"/>
                </a:cubicBezTo>
                <a:cubicBezTo>
                  <a:pt x="10443" y="6129"/>
                  <a:pt x="10434" y="6145"/>
                  <a:pt x="10434" y="6160"/>
                </a:cubicBezTo>
                <a:cubicBezTo>
                  <a:pt x="10425" y="6176"/>
                  <a:pt x="10434" y="6191"/>
                  <a:pt x="10425" y="6207"/>
                </a:cubicBezTo>
                <a:cubicBezTo>
                  <a:pt x="10425" y="6253"/>
                  <a:pt x="10434" y="6316"/>
                  <a:pt x="10425" y="6362"/>
                </a:cubicBezTo>
                <a:cubicBezTo>
                  <a:pt x="10425" y="6362"/>
                  <a:pt x="10425" y="6362"/>
                  <a:pt x="10425" y="6378"/>
                </a:cubicBezTo>
                <a:cubicBezTo>
                  <a:pt x="10434" y="6409"/>
                  <a:pt x="10443" y="6424"/>
                  <a:pt x="10452" y="6471"/>
                </a:cubicBezTo>
                <a:cubicBezTo>
                  <a:pt x="10461" y="6487"/>
                  <a:pt x="10471" y="6502"/>
                  <a:pt x="10471" y="6533"/>
                </a:cubicBezTo>
                <a:cubicBezTo>
                  <a:pt x="10471" y="6533"/>
                  <a:pt x="10471" y="6549"/>
                  <a:pt x="10461" y="6564"/>
                </a:cubicBezTo>
                <a:cubicBezTo>
                  <a:pt x="10461" y="6580"/>
                  <a:pt x="10452" y="6595"/>
                  <a:pt x="10443" y="6611"/>
                </a:cubicBezTo>
                <a:cubicBezTo>
                  <a:pt x="10443" y="6611"/>
                  <a:pt x="10443" y="6642"/>
                  <a:pt x="10452" y="6642"/>
                </a:cubicBezTo>
                <a:cubicBezTo>
                  <a:pt x="10452" y="6642"/>
                  <a:pt x="10461" y="6657"/>
                  <a:pt x="10471" y="6657"/>
                </a:cubicBezTo>
                <a:cubicBezTo>
                  <a:pt x="10480" y="6657"/>
                  <a:pt x="10480" y="6673"/>
                  <a:pt x="10480" y="6689"/>
                </a:cubicBezTo>
                <a:cubicBezTo>
                  <a:pt x="10471" y="6704"/>
                  <a:pt x="10461" y="6720"/>
                  <a:pt x="10461" y="6735"/>
                </a:cubicBezTo>
                <a:cubicBezTo>
                  <a:pt x="10452" y="6735"/>
                  <a:pt x="10452" y="6766"/>
                  <a:pt x="10461" y="6782"/>
                </a:cubicBezTo>
                <a:cubicBezTo>
                  <a:pt x="10489" y="6828"/>
                  <a:pt x="10525" y="6859"/>
                  <a:pt x="10553" y="6875"/>
                </a:cubicBezTo>
                <a:cubicBezTo>
                  <a:pt x="10562" y="6875"/>
                  <a:pt x="10571" y="6891"/>
                  <a:pt x="10571" y="6875"/>
                </a:cubicBezTo>
                <a:cubicBezTo>
                  <a:pt x="10608" y="6859"/>
                  <a:pt x="10635" y="6859"/>
                  <a:pt x="10663" y="6797"/>
                </a:cubicBezTo>
                <a:cubicBezTo>
                  <a:pt x="10672" y="6782"/>
                  <a:pt x="10681" y="6751"/>
                  <a:pt x="10690" y="6735"/>
                </a:cubicBezTo>
                <a:cubicBezTo>
                  <a:pt x="10708" y="6704"/>
                  <a:pt x="10745" y="6704"/>
                  <a:pt x="10754" y="6657"/>
                </a:cubicBezTo>
                <a:cubicBezTo>
                  <a:pt x="10754" y="6657"/>
                  <a:pt x="10754" y="6657"/>
                  <a:pt x="10763" y="6657"/>
                </a:cubicBezTo>
                <a:cubicBezTo>
                  <a:pt x="10763" y="6673"/>
                  <a:pt x="10782" y="6673"/>
                  <a:pt x="10782" y="6689"/>
                </a:cubicBezTo>
                <a:cubicBezTo>
                  <a:pt x="10791" y="6720"/>
                  <a:pt x="10782" y="6751"/>
                  <a:pt x="10791" y="6766"/>
                </a:cubicBezTo>
                <a:cubicBezTo>
                  <a:pt x="10791" y="6797"/>
                  <a:pt x="10809" y="6828"/>
                  <a:pt x="10809" y="6859"/>
                </a:cubicBezTo>
                <a:cubicBezTo>
                  <a:pt x="10809" y="6906"/>
                  <a:pt x="10827" y="6953"/>
                  <a:pt x="10837" y="6999"/>
                </a:cubicBezTo>
                <a:cubicBezTo>
                  <a:pt x="10855" y="7030"/>
                  <a:pt x="10864" y="7077"/>
                  <a:pt x="10882" y="7108"/>
                </a:cubicBezTo>
                <a:cubicBezTo>
                  <a:pt x="10892" y="7124"/>
                  <a:pt x="10882" y="7139"/>
                  <a:pt x="10882" y="7155"/>
                </a:cubicBezTo>
                <a:cubicBezTo>
                  <a:pt x="10882" y="7155"/>
                  <a:pt x="10873" y="7170"/>
                  <a:pt x="10873" y="7186"/>
                </a:cubicBezTo>
                <a:cubicBezTo>
                  <a:pt x="10873" y="7186"/>
                  <a:pt x="10873" y="7186"/>
                  <a:pt x="10873" y="7186"/>
                </a:cubicBezTo>
                <a:cubicBezTo>
                  <a:pt x="10873" y="7186"/>
                  <a:pt x="10873" y="7186"/>
                  <a:pt x="10873" y="7201"/>
                </a:cubicBezTo>
                <a:cubicBezTo>
                  <a:pt x="10882" y="7201"/>
                  <a:pt x="10882" y="7217"/>
                  <a:pt x="10892" y="7217"/>
                </a:cubicBezTo>
                <a:cubicBezTo>
                  <a:pt x="10910" y="7310"/>
                  <a:pt x="10919" y="7295"/>
                  <a:pt x="10965" y="7279"/>
                </a:cubicBezTo>
                <a:cubicBezTo>
                  <a:pt x="10974" y="7279"/>
                  <a:pt x="10983" y="7264"/>
                  <a:pt x="10983" y="7248"/>
                </a:cubicBezTo>
                <a:cubicBezTo>
                  <a:pt x="10983" y="7217"/>
                  <a:pt x="11001" y="7201"/>
                  <a:pt x="11011" y="7186"/>
                </a:cubicBezTo>
                <a:cubicBezTo>
                  <a:pt x="11020" y="7186"/>
                  <a:pt x="11029" y="7186"/>
                  <a:pt x="11038" y="7186"/>
                </a:cubicBezTo>
                <a:cubicBezTo>
                  <a:pt x="11056" y="7186"/>
                  <a:pt x="11084" y="7186"/>
                  <a:pt x="11093" y="7139"/>
                </a:cubicBezTo>
                <a:cubicBezTo>
                  <a:pt x="11129" y="7155"/>
                  <a:pt x="11129" y="7108"/>
                  <a:pt x="11129" y="7062"/>
                </a:cubicBezTo>
                <a:cubicBezTo>
                  <a:pt x="11129" y="7062"/>
                  <a:pt x="11129" y="7046"/>
                  <a:pt x="11129" y="7046"/>
                </a:cubicBezTo>
                <a:cubicBezTo>
                  <a:pt x="11129" y="7030"/>
                  <a:pt x="11129" y="7015"/>
                  <a:pt x="11111" y="7015"/>
                </a:cubicBezTo>
                <a:cubicBezTo>
                  <a:pt x="11111" y="7015"/>
                  <a:pt x="11111" y="7015"/>
                  <a:pt x="11111" y="7015"/>
                </a:cubicBezTo>
                <a:cubicBezTo>
                  <a:pt x="11102" y="7015"/>
                  <a:pt x="11102" y="7015"/>
                  <a:pt x="11102" y="7015"/>
                </a:cubicBezTo>
                <a:cubicBezTo>
                  <a:pt x="11102" y="6968"/>
                  <a:pt x="11102" y="6922"/>
                  <a:pt x="11111" y="6875"/>
                </a:cubicBezTo>
                <a:cubicBezTo>
                  <a:pt x="11111" y="6859"/>
                  <a:pt x="11120" y="6828"/>
                  <a:pt x="11120" y="6813"/>
                </a:cubicBezTo>
                <a:cubicBezTo>
                  <a:pt x="11120" y="6766"/>
                  <a:pt x="11129" y="6735"/>
                  <a:pt x="11148" y="6720"/>
                </a:cubicBezTo>
                <a:cubicBezTo>
                  <a:pt x="11157" y="6704"/>
                  <a:pt x="11175" y="6689"/>
                  <a:pt x="11184" y="6673"/>
                </a:cubicBezTo>
                <a:cubicBezTo>
                  <a:pt x="11203" y="6657"/>
                  <a:pt x="11212" y="6626"/>
                  <a:pt x="11212" y="6595"/>
                </a:cubicBezTo>
                <a:cubicBezTo>
                  <a:pt x="11212" y="6580"/>
                  <a:pt x="11212" y="6564"/>
                  <a:pt x="11212" y="6533"/>
                </a:cubicBezTo>
                <a:cubicBezTo>
                  <a:pt x="11212" y="6533"/>
                  <a:pt x="11212" y="6518"/>
                  <a:pt x="11203" y="6502"/>
                </a:cubicBezTo>
                <a:cubicBezTo>
                  <a:pt x="11184" y="6455"/>
                  <a:pt x="11166" y="6409"/>
                  <a:pt x="11139" y="6393"/>
                </a:cubicBezTo>
                <a:cubicBezTo>
                  <a:pt x="11120" y="6378"/>
                  <a:pt x="11111" y="6347"/>
                  <a:pt x="11120" y="6331"/>
                </a:cubicBezTo>
                <a:cubicBezTo>
                  <a:pt x="11120" y="6253"/>
                  <a:pt x="11120" y="6176"/>
                  <a:pt x="11120" y="6114"/>
                </a:cubicBezTo>
                <a:cubicBezTo>
                  <a:pt x="11120" y="6098"/>
                  <a:pt x="11120" y="6083"/>
                  <a:pt x="11129" y="6067"/>
                </a:cubicBezTo>
                <a:cubicBezTo>
                  <a:pt x="11148" y="6005"/>
                  <a:pt x="11175" y="5958"/>
                  <a:pt x="11212" y="5912"/>
                </a:cubicBezTo>
                <a:cubicBezTo>
                  <a:pt x="11230" y="5896"/>
                  <a:pt x="11239" y="5865"/>
                  <a:pt x="11258" y="5834"/>
                </a:cubicBezTo>
                <a:cubicBezTo>
                  <a:pt x="11285" y="5787"/>
                  <a:pt x="11285" y="5787"/>
                  <a:pt x="11303" y="5710"/>
                </a:cubicBezTo>
                <a:cubicBezTo>
                  <a:pt x="11313" y="5694"/>
                  <a:pt x="11313" y="5678"/>
                  <a:pt x="11313" y="5647"/>
                </a:cubicBezTo>
                <a:cubicBezTo>
                  <a:pt x="11303" y="5601"/>
                  <a:pt x="11313" y="5539"/>
                  <a:pt x="11322" y="5492"/>
                </a:cubicBezTo>
                <a:cubicBezTo>
                  <a:pt x="11331" y="5461"/>
                  <a:pt x="11349" y="5414"/>
                  <a:pt x="11386" y="5430"/>
                </a:cubicBezTo>
                <a:cubicBezTo>
                  <a:pt x="11422" y="5414"/>
                  <a:pt x="11459" y="5430"/>
                  <a:pt x="11496" y="5461"/>
                </a:cubicBezTo>
                <a:cubicBezTo>
                  <a:pt x="11505" y="5476"/>
                  <a:pt x="11505" y="5508"/>
                  <a:pt x="11496" y="5523"/>
                </a:cubicBezTo>
                <a:cubicBezTo>
                  <a:pt x="11486" y="5539"/>
                  <a:pt x="11477" y="5539"/>
                  <a:pt x="11477" y="5570"/>
                </a:cubicBezTo>
                <a:cubicBezTo>
                  <a:pt x="11477" y="5585"/>
                  <a:pt x="11468" y="5601"/>
                  <a:pt x="11468" y="5616"/>
                </a:cubicBezTo>
                <a:cubicBezTo>
                  <a:pt x="11441" y="5678"/>
                  <a:pt x="11422" y="5756"/>
                  <a:pt x="11386" y="5818"/>
                </a:cubicBezTo>
                <a:cubicBezTo>
                  <a:pt x="11377" y="5834"/>
                  <a:pt x="11367" y="5849"/>
                  <a:pt x="11367" y="5865"/>
                </a:cubicBezTo>
                <a:cubicBezTo>
                  <a:pt x="11358" y="5896"/>
                  <a:pt x="11349" y="5912"/>
                  <a:pt x="11331" y="5896"/>
                </a:cubicBezTo>
                <a:cubicBezTo>
                  <a:pt x="11322" y="5896"/>
                  <a:pt x="11313" y="5912"/>
                  <a:pt x="11313" y="5927"/>
                </a:cubicBezTo>
                <a:cubicBezTo>
                  <a:pt x="11322" y="5958"/>
                  <a:pt x="11313" y="5974"/>
                  <a:pt x="11313" y="5989"/>
                </a:cubicBezTo>
                <a:cubicBezTo>
                  <a:pt x="11313" y="6005"/>
                  <a:pt x="11313" y="6036"/>
                  <a:pt x="11313" y="6051"/>
                </a:cubicBezTo>
                <a:cubicBezTo>
                  <a:pt x="11313" y="6067"/>
                  <a:pt x="11322" y="6083"/>
                  <a:pt x="11322" y="6098"/>
                </a:cubicBezTo>
                <a:cubicBezTo>
                  <a:pt x="11331" y="6176"/>
                  <a:pt x="11340" y="6238"/>
                  <a:pt x="11340" y="6316"/>
                </a:cubicBezTo>
                <a:cubicBezTo>
                  <a:pt x="11340" y="6331"/>
                  <a:pt x="11340" y="6331"/>
                  <a:pt x="11340" y="6347"/>
                </a:cubicBezTo>
                <a:cubicBezTo>
                  <a:pt x="11340" y="6378"/>
                  <a:pt x="11349" y="6393"/>
                  <a:pt x="11358" y="6409"/>
                </a:cubicBezTo>
                <a:cubicBezTo>
                  <a:pt x="11367" y="6409"/>
                  <a:pt x="11377" y="6424"/>
                  <a:pt x="11386" y="6424"/>
                </a:cubicBezTo>
                <a:cubicBezTo>
                  <a:pt x="11386" y="6424"/>
                  <a:pt x="11386" y="6424"/>
                  <a:pt x="11386" y="6424"/>
                </a:cubicBezTo>
                <a:cubicBezTo>
                  <a:pt x="11386" y="6424"/>
                  <a:pt x="11386" y="6424"/>
                  <a:pt x="11386" y="6424"/>
                </a:cubicBezTo>
                <a:cubicBezTo>
                  <a:pt x="11395" y="6424"/>
                  <a:pt x="11395" y="6424"/>
                  <a:pt x="11395" y="6424"/>
                </a:cubicBezTo>
                <a:cubicBezTo>
                  <a:pt x="11386" y="6424"/>
                  <a:pt x="11386" y="6424"/>
                  <a:pt x="11386" y="6424"/>
                </a:cubicBezTo>
                <a:cubicBezTo>
                  <a:pt x="11395" y="6440"/>
                  <a:pt x="11404" y="6440"/>
                  <a:pt x="11404" y="6440"/>
                </a:cubicBezTo>
                <a:cubicBezTo>
                  <a:pt x="11422" y="6440"/>
                  <a:pt x="11441" y="6455"/>
                  <a:pt x="11450" y="6487"/>
                </a:cubicBezTo>
                <a:cubicBezTo>
                  <a:pt x="11459" y="6502"/>
                  <a:pt x="11468" y="6518"/>
                  <a:pt x="11486" y="6502"/>
                </a:cubicBezTo>
                <a:cubicBezTo>
                  <a:pt x="11505" y="6502"/>
                  <a:pt x="11514" y="6487"/>
                  <a:pt x="11532" y="6471"/>
                </a:cubicBezTo>
                <a:cubicBezTo>
                  <a:pt x="11578" y="6424"/>
                  <a:pt x="11633" y="6409"/>
                  <a:pt x="11688" y="6409"/>
                </a:cubicBezTo>
                <a:cubicBezTo>
                  <a:pt x="11706" y="6409"/>
                  <a:pt x="11724" y="6393"/>
                  <a:pt x="11743" y="6393"/>
                </a:cubicBezTo>
                <a:cubicBezTo>
                  <a:pt x="11743" y="6393"/>
                  <a:pt x="11752" y="6393"/>
                  <a:pt x="11752" y="6409"/>
                </a:cubicBezTo>
                <a:cubicBezTo>
                  <a:pt x="11761" y="6440"/>
                  <a:pt x="11788" y="6440"/>
                  <a:pt x="11807" y="6455"/>
                </a:cubicBezTo>
                <a:cubicBezTo>
                  <a:pt x="11807" y="6455"/>
                  <a:pt x="11807" y="6455"/>
                  <a:pt x="11816" y="6455"/>
                </a:cubicBezTo>
                <a:cubicBezTo>
                  <a:pt x="11816" y="6471"/>
                  <a:pt x="11816" y="6471"/>
                  <a:pt x="11816" y="6471"/>
                </a:cubicBezTo>
                <a:cubicBezTo>
                  <a:pt x="11807" y="6487"/>
                  <a:pt x="11798" y="6487"/>
                  <a:pt x="11788" y="6502"/>
                </a:cubicBezTo>
                <a:cubicBezTo>
                  <a:pt x="11770" y="6518"/>
                  <a:pt x="11752" y="6518"/>
                  <a:pt x="11752" y="6549"/>
                </a:cubicBezTo>
                <a:cubicBezTo>
                  <a:pt x="11734" y="6595"/>
                  <a:pt x="11706" y="6595"/>
                  <a:pt x="11679" y="6580"/>
                </a:cubicBezTo>
                <a:cubicBezTo>
                  <a:pt x="11660" y="6564"/>
                  <a:pt x="11642" y="6564"/>
                  <a:pt x="11624" y="6549"/>
                </a:cubicBezTo>
                <a:cubicBezTo>
                  <a:pt x="11615" y="6549"/>
                  <a:pt x="11605" y="6549"/>
                  <a:pt x="11605" y="6549"/>
                </a:cubicBezTo>
                <a:cubicBezTo>
                  <a:pt x="11578" y="6564"/>
                  <a:pt x="11551" y="6580"/>
                  <a:pt x="11523" y="6595"/>
                </a:cubicBezTo>
                <a:cubicBezTo>
                  <a:pt x="11505" y="6611"/>
                  <a:pt x="11486" y="6642"/>
                  <a:pt x="11477" y="6689"/>
                </a:cubicBezTo>
                <a:cubicBezTo>
                  <a:pt x="11477" y="6720"/>
                  <a:pt x="11468" y="6735"/>
                  <a:pt x="11459" y="6735"/>
                </a:cubicBezTo>
                <a:cubicBezTo>
                  <a:pt x="11450" y="6751"/>
                  <a:pt x="11432" y="6751"/>
                  <a:pt x="11422" y="6751"/>
                </a:cubicBezTo>
                <a:cubicBezTo>
                  <a:pt x="11404" y="6766"/>
                  <a:pt x="11404" y="6782"/>
                  <a:pt x="11413" y="6828"/>
                </a:cubicBezTo>
                <a:cubicBezTo>
                  <a:pt x="11413" y="6828"/>
                  <a:pt x="11422" y="6828"/>
                  <a:pt x="11422" y="6828"/>
                </a:cubicBezTo>
                <a:cubicBezTo>
                  <a:pt x="11441" y="6828"/>
                  <a:pt x="11459" y="6813"/>
                  <a:pt x="11477" y="6782"/>
                </a:cubicBezTo>
                <a:cubicBezTo>
                  <a:pt x="11486" y="6766"/>
                  <a:pt x="11486" y="6766"/>
                  <a:pt x="11505" y="6782"/>
                </a:cubicBezTo>
                <a:cubicBezTo>
                  <a:pt x="11514" y="6797"/>
                  <a:pt x="11523" y="6813"/>
                  <a:pt x="11532" y="6813"/>
                </a:cubicBezTo>
                <a:cubicBezTo>
                  <a:pt x="11532" y="6828"/>
                  <a:pt x="11541" y="6828"/>
                  <a:pt x="11541" y="6844"/>
                </a:cubicBezTo>
                <a:cubicBezTo>
                  <a:pt x="11541" y="6875"/>
                  <a:pt x="11541" y="6922"/>
                  <a:pt x="11541" y="6953"/>
                </a:cubicBezTo>
                <a:cubicBezTo>
                  <a:pt x="11541" y="6968"/>
                  <a:pt x="11532" y="6984"/>
                  <a:pt x="11523" y="6999"/>
                </a:cubicBezTo>
                <a:cubicBezTo>
                  <a:pt x="11514" y="6999"/>
                  <a:pt x="11505" y="6984"/>
                  <a:pt x="11505" y="6984"/>
                </a:cubicBezTo>
                <a:cubicBezTo>
                  <a:pt x="11486" y="6968"/>
                  <a:pt x="11477" y="6937"/>
                  <a:pt x="11468" y="6922"/>
                </a:cubicBezTo>
                <a:cubicBezTo>
                  <a:pt x="11459" y="6906"/>
                  <a:pt x="11450" y="6891"/>
                  <a:pt x="11432" y="6906"/>
                </a:cubicBezTo>
                <a:cubicBezTo>
                  <a:pt x="11413" y="6922"/>
                  <a:pt x="11395" y="6937"/>
                  <a:pt x="11386" y="6968"/>
                </a:cubicBezTo>
                <a:cubicBezTo>
                  <a:pt x="11386" y="6999"/>
                  <a:pt x="11377" y="7030"/>
                  <a:pt x="11377" y="7046"/>
                </a:cubicBezTo>
                <a:cubicBezTo>
                  <a:pt x="11367" y="7077"/>
                  <a:pt x="11367" y="7124"/>
                  <a:pt x="11367" y="7155"/>
                </a:cubicBezTo>
                <a:cubicBezTo>
                  <a:pt x="11377" y="7201"/>
                  <a:pt x="11377" y="7248"/>
                  <a:pt x="11377" y="7295"/>
                </a:cubicBezTo>
                <a:cubicBezTo>
                  <a:pt x="11386" y="7295"/>
                  <a:pt x="11377" y="7310"/>
                  <a:pt x="11377" y="7310"/>
                </a:cubicBezTo>
                <a:cubicBezTo>
                  <a:pt x="11358" y="7326"/>
                  <a:pt x="11349" y="7326"/>
                  <a:pt x="11340" y="7341"/>
                </a:cubicBezTo>
                <a:cubicBezTo>
                  <a:pt x="11322" y="7341"/>
                  <a:pt x="11313" y="7357"/>
                  <a:pt x="11313" y="7388"/>
                </a:cubicBezTo>
                <a:cubicBezTo>
                  <a:pt x="11313" y="7434"/>
                  <a:pt x="11258" y="7434"/>
                  <a:pt x="11248" y="7403"/>
                </a:cubicBezTo>
                <a:cubicBezTo>
                  <a:pt x="11248" y="7403"/>
                  <a:pt x="11239" y="7388"/>
                  <a:pt x="11239" y="7388"/>
                </a:cubicBezTo>
                <a:cubicBezTo>
                  <a:pt x="11230" y="7357"/>
                  <a:pt x="11221" y="7357"/>
                  <a:pt x="11212" y="7357"/>
                </a:cubicBezTo>
                <a:cubicBezTo>
                  <a:pt x="11184" y="7357"/>
                  <a:pt x="11157" y="7372"/>
                  <a:pt x="11129" y="7388"/>
                </a:cubicBezTo>
                <a:cubicBezTo>
                  <a:pt x="11102" y="7419"/>
                  <a:pt x="11065" y="7466"/>
                  <a:pt x="11038" y="7481"/>
                </a:cubicBezTo>
                <a:cubicBezTo>
                  <a:pt x="11020" y="7497"/>
                  <a:pt x="11020" y="7512"/>
                  <a:pt x="11001" y="7528"/>
                </a:cubicBezTo>
                <a:cubicBezTo>
                  <a:pt x="11001" y="7543"/>
                  <a:pt x="10983" y="7543"/>
                  <a:pt x="10983" y="7528"/>
                </a:cubicBezTo>
                <a:cubicBezTo>
                  <a:pt x="10974" y="7512"/>
                  <a:pt x="10956" y="7497"/>
                  <a:pt x="10946" y="7466"/>
                </a:cubicBezTo>
                <a:cubicBezTo>
                  <a:pt x="10946" y="7450"/>
                  <a:pt x="10946" y="7434"/>
                  <a:pt x="10946" y="7419"/>
                </a:cubicBezTo>
                <a:cubicBezTo>
                  <a:pt x="10946" y="7419"/>
                  <a:pt x="10928" y="7403"/>
                  <a:pt x="10928" y="7419"/>
                </a:cubicBezTo>
                <a:cubicBezTo>
                  <a:pt x="10910" y="7434"/>
                  <a:pt x="10901" y="7450"/>
                  <a:pt x="10882" y="7450"/>
                </a:cubicBezTo>
                <a:cubicBezTo>
                  <a:pt x="10864" y="7450"/>
                  <a:pt x="10837" y="7481"/>
                  <a:pt x="10818" y="7497"/>
                </a:cubicBezTo>
                <a:cubicBezTo>
                  <a:pt x="10818" y="7497"/>
                  <a:pt x="10809" y="7497"/>
                  <a:pt x="10809" y="7497"/>
                </a:cubicBezTo>
                <a:cubicBezTo>
                  <a:pt x="10800" y="7481"/>
                  <a:pt x="10791" y="7466"/>
                  <a:pt x="10773" y="7450"/>
                </a:cubicBezTo>
                <a:cubicBezTo>
                  <a:pt x="10763" y="7450"/>
                  <a:pt x="10745" y="7450"/>
                  <a:pt x="10736" y="7434"/>
                </a:cubicBezTo>
                <a:cubicBezTo>
                  <a:pt x="10727" y="7419"/>
                  <a:pt x="10727" y="7388"/>
                  <a:pt x="10718" y="7372"/>
                </a:cubicBezTo>
                <a:cubicBezTo>
                  <a:pt x="10718" y="7372"/>
                  <a:pt x="10727" y="7357"/>
                  <a:pt x="10727" y="7357"/>
                </a:cubicBezTo>
                <a:cubicBezTo>
                  <a:pt x="10727" y="7341"/>
                  <a:pt x="10727" y="7341"/>
                  <a:pt x="10736" y="7341"/>
                </a:cubicBezTo>
                <a:cubicBezTo>
                  <a:pt x="10754" y="7357"/>
                  <a:pt x="10773" y="7372"/>
                  <a:pt x="10800" y="7403"/>
                </a:cubicBezTo>
                <a:cubicBezTo>
                  <a:pt x="10818" y="7434"/>
                  <a:pt x="10846" y="7419"/>
                  <a:pt x="10855" y="7372"/>
                </a:cubicBezTo>
                <a:cubicBezTo>
                  <a:pt x="10873" y="7310"/>
                  <a:pt x="10882" y="7264"/>
                  <a:pt x="10873" y="7201"/>
                </a:cubicBezTo>
                <a:cubicBezTo>
                  <a:pt x="10873" y="7186"/>
                  <a:pt x="10873" y="7186"/>
                  <a:pt x="10873" y="7186"/>
                </a:cubicBezTo>
                <a:cubicBezTo>
                  <a:pt x="10873" y="7186"/>
                  <a:pt x="10873" y="7186"/>
                  <a:pt x="10873" y="7186"/>
                </a:cubicBezTo>
                <a:cubicBezTo>
                  <a:pt x="10846" y="7186"/>
                  <a:pt x="10827" y="7201"/>
                  <a:pt x="10809" y="7232"/>
                </a:cubicBezTo>
                <a:cubicBezTo>
                  <a:pt x="10800" y="7248"/>
                  <a:pt x="10800" y="7279"/>
                  <a:pt x="10800" y="7295"/>
                </a:cubicBezTo>
                <a:cubicBezTo>
                  <a:pt x="10809" y="7310"/>
                  <a:pt x="10818" y="7310"/>
                  <a:pt x="10818" y="7341"/>
                </a:cubicBezTo>
                <a:cubicBezTo>
                  <a:pt x="10818" y="7341"/>
                  <a:pt x="10818" y="7357"/>
                  <a:pt x="10818" y="7357"/>
                </a:cubicBezTo>
                <a:cubicBezTo>
                  <a:pt x="10818" y="7357"/>
                  <a:pt x="10809" y="7357"/>
                  <a:pt x="10800" y="7357"/>
                </a:cubicBezTo>
                <a:cubicBezTo>
                  <a:pt x="10800" y="7357"/>
                  <a:pt x="10800" y="7357"/>
                  <a:pt x="10800" y="7341"/>
                </a:cubicBezTo>
                <a:cubicBezTo>
                  <a:pt x="10782" y="7326"/>
                  <a:pt x="10773" y="7279"/>
                  <a:pt x="10745" y="7264"/>
                </a:cubicBezTo>
                <a:cubicBezTo>
                  <a:pt x="10745" y="7264"/>
                  <a:pt x="10745" y="7248"/>
                  <a:pt x="10745" y="7232"/>
                </a:cubicBezTo>
                <a:cubicBezTo>
                  <a:pt x="10754" y="7201"/>
                  <a:pt x="10763" y="7170"/>
                  <a:pt x="10782" y="7170"/>
                </a:cubicBezTo>
                <a:cubicBezTo>
                  <a:pt x="10782" y="7155"/>
                  <a:pt x="10782" y="7155"/>
                  <a:pt x="10782" y="7139"/>
                </a:cubicBezTo>
                <a:cubicBezTo>
                  <a:pt x="10782" y="7139"/>
                  <a:pt x="10773" y="7139"/>
                  <a:pt x="10773" y="7124"/>
                </a:cubicBezTo>
                <a:cubicBezTo>
                  <a:pt x="10745" y="7108"/>
                  <a:pt x="10745" y="7077"/>
                  <a:pt x="10754" y="7030"/>
                </a:cubicBezTo>
                <a:cubicBezTo>
                  <a:pt x="10754" y="6999"/>
                  <a:pt x="10763" y="6984"/>
                  <a:pt x="10763" y="6968"/>
                </a:cubicBezTo>
                <a:cubicBezTo>
                  <a:pt x="10754" y="6953"/>
                  <a:pt x="10754" y="6937"/>
                  <a:pt x="10745" y="6937"/>
                </a:cubicBezTo>
                <a:cubicBezTo>
                  <a:pt x="10736" y="6937"/>
                  <a:pt x="10736" y="6937"/>
                  <a:pt x="10727" y="6937"/>
                </a:cubicBezTo>
                <a:cubicBezTo>
                  <a:pt x="10699" y="6968"/>
                  <a:pt x="10681" y="7030"/>
                  <a:pt x="10644" y="7046"/>
                </a:cubicBezTo>
                <a:cubicBezTo>
                  <a:pt x="10635" y="7046"/>
                  <a:pt x="10635" y="7062"/>
                  <a:pt x="10635" y="7062"/>
                </a:cubicBezTo>
                <a:cubicBezTo>
                  <a:pt x="10635" y="7124"/>
                  <a:pt x="10617" y="7170"/>
                  <a:pt x="10626" y="7217"/>
                </a:cubicBezTo>
                <a:cubicBezTo>
                  <a:pt x="10626" y="7232"/>
                  <a:pt x="10626" y="7232"/>
                  <a:pt x="10626" y="7248"/>
                </a:cubicBezTo>
                <a:cubicBezTo>
                  <a:pt x="10617" y="7264"/>
                  <a:pt x="10626" y="7279"/>
                  <a:pt x="10626" y="7295"/>
                </a:cubicBezTo>
                <a:cubicBezTo>
                  <a:pt x="10635" y="7310"/>
                  <a:pt x="10644" y="7310"/>
                  <a:pt x="10644" y="7326"/>
                </a:cubicBezTo>
                <a:cubicBezTo>
                  <a:pt x="10654" y="7388"/>
                  <a:pt x="10663" y="7434"/>
                  <a:pt x="10663" y="7497"/>
                </a:cubicBezTo>
                <a:cubicBezTo>
                  <a:pt x="10663" y="7528"/>
                  <a:pt x="10644" y="7574"/>
                  <a:pt x="10626" y="7574"/>
                </a:cubicBezTo>
                <a:cubicBezTo>
                  <a:pt x="10599" y="7559"/>
                  <a:pt x="10580" y="7559"/>
                  <a:pt x="10562" y="7574"/>
                </a:cubicBezTo>
                <a:cubicBezTo>
                  <a:pt x="10544" y="7590"/>
                  <a:pt x="10525" y="7605"/>
                  <a:pt x="10507" y="7605"/>
                </a:cubicBezTo>
                <a:cubicBezTo>
                  <a:pt x="10489" y="7621"/>
                  <a:pt x="10471" y="7636"/>
                  <a:pt x="10443" y="7668"/>
                </a:cubicBezTo>
                <a:cubicBezTo>
                  <a:pt x="10425" y="7683"/>
                  <a:pt x="10416" y="7699"/>
                  <a:pt x="10406" y="7745"/>
                </a:cubicBezTo>
                <a:cubicBezTo>
                  <a:pt x="10388" y="7870"/>
                  <a:pt x="10388" y="7870"/>
                  <a:pt x="10324" y="7932"/>
                </a:cubicBezTo>
                <a:cubicBezTo>
                  <a:pt x="10315" y="7947"/>
                  <a:pt x="10297" y="7963"/>
                  <a:pt x="10287" y="7978"/>
                </a:cubicBezTo>
                <a:cubicBezTo>
                  <a:pt x="10278" y="7978"/>
                  <a:pt x="10278" y="7994"/>
                  <a:pt x="10269" y="8009"/>
                </a:cubicBezTo>
                <a:cubicBezTo>
                  <a:pt x="10269" y="8025"/>
                  <a:pt x="10269" y="8040"/>
                  <a:pt x="10260" y="8056"/>
                </a:cubicBezTo>
                <a:cubicBezTo>
                  <a:pt x="10260" y="8087"/>
                  <a:pt x="10251" y="8103"/>
                  <a:pt x="10233" y="8118"/>
                </a:cubicBezTo>
                <a:cubicBezTo>
                  <a:pt x="10223" y="8118"/>
                  <a:pt x="10214" y="8118"/>
                  <a:pt x="10205" y="8134"/>
                </a:cubicBezTo>
                <a:cubicBezTo>
                  <a:pt x="10196" y="8134"/>
                  <a:pt x="10187" y="8149"/>
                  <a:pt x="10178" y="8165"/>
                </a:cubicBezTo>
                <a:cubicBezTo>
                  <a:pt x="10168" y="8196"/>
                  <a:pt x="10150" y="8196"/>
                  <a:pt x="10141" y="8196"/>
                </a:cubicBezTo>
                <a:cubicBezTo>
                  <a:pt x="10123" y="8196"/>
                  <a:pt x="10114" y="8180"/>
                  <a:pt x="10104" y="8165"/>
                </a:cubicBezTo>
                <a:cubicBezTo>
                  <a:pt x="10095" y="8165"/>
                  <a:pt x="10086" y="8165"/>
                  <a:pt x="10077" y="8165"/>
                </a:cubicBezTo>
                <a:cubicBezTo>
                  <a:pt x="10077" y="8165"/>
                  <a:pt x="10059" y="8180"/>
                  <a:pt x="10068" y="8180"/>
                </a:cubicBezTo>
                <a:cubicBezTo>
                  <a:pt x="10068" y="8211"/>
                  <a:pt x="10068" y="8243"/>
                  <a:pt x="10077" y="8258"/>
                </a:cubicBezTo>
                <a:cubicBezTo>
                  <a:pt x="10077" y="8289"/>
                  <a:pt x="10068" y="8305"/>
                  <a:pt x="10059" y="8305"/>
                </a:cubicBezTo>
                <a:cubicBezTo>
                  <a:pt x="10040" y="8305"/>
                  <a:pt x="10022" y="8305"/>
                  <a:pt x="10004" y="8289"/>
                </a:cubicBezTo>
                <a:cubicBezTo>
                  <a:pt x="9995" y="8274"/>
                  <a:pt x="9985" y="8274"/>
                  <a:pt x="9967" y="8274"/>
                </a:cubicBezTo>
                <a:cubicBezTo>
                  <a:pt x="9949" y="8289"/>
                  <a:pt x="9931" y="8305"/>
                  <a:pt x="9912" y="8305"/>
                </a:cubicBezTo>
                <a:cubicBezTo>
                  <a:pt x="9903" y="8320"/>
                  <a:pt x="9894" y="8336"/>
                  <a:pt x="9903" y="8336"/>
                </a:cubicBezTo>
                <a:cubicBezTo>
                  <a:pt x="9903" y="8382"/>
                  <a:pt x="9903" y="8429"/>
                  <a:pt x="9940" y="8429"/>
                </a:cubicBezTo>
                <a:cubicBezTo>
                  <a:pt x="9958" y="8445"/>
                  <a:pt x="9976" y="8460"/>
                  <a:pt x="9985" y="8460"/>
                </a:cubicBezTo>
                <a:cubicBezTo>
                  <a:pt x="10013" y="8476"/>
                  <a:pt x="10031" y="8507"/>
                  <a:pt x="10040" y="8538"/>
                </a:cubicBezTo>
                <a:cubicBezTo>
                  <a:pt x="10049" y="8584"/>
                  <a:pt x="10059" y="8615"/>
                  <a:pt x="10086" y="8631"/>
                </a:cubicBezTo>
                <a:cubicBezTo>
                  <a:pt x="10095" y="8647"/>
                  <a:pt x="10104" y="8678"/>
                  <a:pt x="10104" y="8709"/>
                </a:cubicBezTo>
                <a:cubicBezTo>
                  <a:pt x="10104" y="8771"/>
                  <a:pt x="10095" y="8849"/>
                  <a:pt x="10095" y="8926"/>
                </a:cubicBezTo>
                <a:cubicBezTo>
                  <a:pt x="10095" y="8942"/>
                  <a:pt x="10086" y="8973"/>
                  <a:pt x="10086" y="9004"/>
                </a:cubicBezTo>
                <a:cubicBezTo>
                  <a:pt x="10077" y="9019"/>
                  <a:pt x="10059" y="9051"/>
                  <a:pt x="10040" y="9035"/>
                </a:cubicBezTo>
                <a:cubicBezTo>
                  <a:pt x="10013" y="9019"/>
                  <a:pt x="9985" y="9035"/>
                  <a:pt x="9958" y="9019"/>
                </a:cubicBezTo>
                <a:cubicBezTo>
                  <a:pt x="9949" y="9019"/>
                  <a:pt x="9940" y="9004"/>
                  <a:pt x="9940" y="9019"/>
                </a:cubicBezTo>
                <a:cubicBezTo>
                  <a:pt x="9912" y="9035"/>
                  <a:pt x="9885" y="9019"/>
                  <a:pt x="9857" y="9019"/>
                </a:cubicBezTo>
                <a:cubicBezTo>
                  <a:pt x="9830" y="9004"/>
                  <a:pt x="9802" y="8988"/>
                  <a:pt x="9775" y="9004"/>
                </a:cubicBezTo>
                <a:cubicBezTo>
                  <a:pt x="9766" y="9004"/>
                  <a:pt x="9757" y="9004"/>
                  <a:pt x="9747" y="9004"/>
                </a:cubicBezTo>
                <a:cubicBezTo>
                  <a:pt x="9711" y="8973"/>
                  <a:pt x="9683" y="8973"/>
                  <a:pt x="9665" y="9035"/>
                </a:cubicBezTo>
                <a:cubicBezTo>
                  <a:pt x="9656" y="9035"/>
                  <a:pt x="9647" y="9035"/>
                  <a:pt x="9638" y="9051"/>
                </a:cubicBezTo>
                <a:cubicBezTo>
                  <a:pt x="9638" y="9051"/>
                  <a:pt x="9628" y="9051"/>
                  <a:pt x="9628" y="9051"/>
                </a:cubicBezTo>
                <a:cubicBezTo>
                  <a:pt x="9619" y="9066"/>
                  <a:pt x="9610" y="9082"/>
                  <a:pt x="9610" y="9097"/>
                </a:cubicBezTo>
                <a:cubicBezTo>
                  <a:pt x="9628" y="9144"/>
                  <a:pt x="9638" y="9190"/>
                  <a:pt x="9628" y="9237"/>
                </a:cubicBezTo>
                <a:cubicBezTo>
                  <a:pt x="9628" y="9253"/>
                  <a:pt x="9628" y="9253"/>
                  <a:pt x="9628" y="9253"/>
                </a:cubicBezTo>
                <a:cubicBezTo>
                  <a:pt x="9647" y="9361"/>
                  <a:pt x="9628" y="9455"/>
                  <a:pt x="9610" y="9548"/>
                </a:cubicBezTo>
                <a:cubicBezTo>
                  <a:pt x="9601" y="9563"/>
                  <a:pt x="9592" y="9594"/>
                  <a:pt x="9592" y="9626"/>
                </a:cubicBezTo>
                <a:cubicBezTo>
                  <a:pt x="9583" y="9641"/>
                  <a:pt x="9583" y="9657"/>
                  <a:pt x="9592" y="9672"/>
                </a:cubicBezTo>
                <a:cubicBezTo>
                  <a:pt x="9619" y="9719"/>
                  <a:pt x="9628" y="9765"/>
                  <a:pt x="9619" y="9828"/>
                </a:cubicBezTo>
                <a:cubicBezTo>
                  <a:pt x="9619" y="9843"/>
                  <a:pt x="9619" y="9859"/>
                  <a:pt x="9628" y="9859"/>
                </a:cubicBezTo>
                <a:cubicBezTo>
                  <a:pt x="9628" y="9874"/>
                  <a:pt x="9628" y="9874"/>
                  <a:pt x="9628" y="9890"/>
                </a:cubicBezTo>
                <a:cubicBezTo>
                  <a:pt x="9656" y="9890"/>
                  <a:pt x="9674" y="9905"/>
                  <a:pt x="9693" y="9905"/>
                </a:cubicBezTo>
                <a:cubicBezTo>
                  <a:pt x="9702" y="9890"/>
                  <a:pt x="9720" y="9890"/>
                  <a:pt x="9729" y="9890"/>
                </a:cubicBezTo>
                <a:cubicBezTo>
                  <a:pt x="9738" y="9890"/>
                  <a:pt x="9757" y="9905"/>
                  <a:pt x="9757" y="9921"/>
                </a:cubicBezTo>
                <a:cubicBezTo>
                  <a:pt x="9775" y="9952"/>
                  <a:pt x="9784" y="9983"/>
                  <a:pt x="9793" y="9998"/>
                </a:cubicBezTo>
                <a:cubicBezTo>
                  <a:pt x="9802" y="10030"/>
                  <a:pt x="9830" y="10030"/>
                  <a:pt x="9839" y="10014"/>
                </a:cubicBezTo>
                <a:cubicBezTo>
                  <a:pt x="9857" y="10014"/>
                  <a:pt x="9866" y="9998"/>
                  <a:pt x="9876" y="9983"/>
                </a:cubicBezTo>
                <a:cubicBezTo>
                  <a:pt x="9903" y="9952"/>
                  <a:pt x="9931" y="9936"/>
                  <a:pt x="9967" y="9952"/>
                </a:cubicBezTo>
                <a:cubicBezTo>
                  <a:pt x="9985" y="9952"/>
                  <a:pt x="10013" y="9936"/>
                  <a:pt x="10040" y="9936"/>
                </a:cubicBezTo>
                <a:cubicBezTo>
                  <a:pt x="10049" y="9936"/>
                  <a:pt x="10068" y="9921"/>
                  <a:pt x="10068" y="9905"/>
                </a:cubicBezTo>
                <a:cubicBezTo>
                  <a:pt x="10077" y="9890"/>
                  <a:pt x="10095" y="9874"/>
                  <a:pt x="10104" y="9859"/>
                </a:cubicBezTo>
                <a:cubicBezTo>
                  <a:pt x="10123" y="9859"/>
                  <a:pt x="10132" y="9828"/>
                  <a:pt x="10141" y="9812"/>
                </a:cubicBezTo>
                <a:cubicBezTo>
                  <a:pt x="10150" y="9765"/>
                  <a:pt x="10159" y="9734"/>
                  <a:pt x="10178" y="9703"/>
                </a:cubicBezTo>
                <a:cubicBezTo>
                  <a:pt x="10187" y="9688"/>
                  <a:pt x="10187" y="9672"/>
                  <a:pt x="10187" y="9657"/>
                </a:cubicBezTo>
                <a:cubicBezTo>
                  <a:pt x="10150" y="9594"/>
                  <a:pt x="10168" y="9532"/>
                  <a:pt x="10196" y="9486"/>
                </a:cubicBezTo>
                <a:cubicBezTo>
                  <a:pt x="10205" y="9470"/>
                  <a:pt x="10214" y="9455"/>
                  <a:pt x="10214" y="9439"/>
                </a:cubicBezTo>
                <a:cubicBezTo>
                  <a:pt x="10242" y="9408"/>
                  <a:pt x="10260" y="9361"/>
                  <a:pt x="10297" y="9361"/>
                </a:cubicBezTo>
                <a:cubicBezTo>
                  <a:pt x="10324" y="9330"/>
                  <a:pt x="10352" y="9284"/>
                  <a:pt x="10361" y="9206"/>
                </a:cubicBezTo>
                <a:cubicBezTo>
                  <a:pt x="10361" y="9190"/>
                  <a:pt x="10361" y="9159"/>
                  <a:pt x="10361" y="9128"/>
                </a:cubicBezTo>
                <a:cubicBezTo>
                  <a:pt x="10361" y="9113"/>
                  <a:pt x="10361" y="9113"/>
                  <a:pt x="10370" y="9097"/>
                </a:cubicBezTo>
                <a:cubicBezTo>
                  <a:pt x="10370" y="9066"/>
                  <a:pt x="10397" y="9035"/>
                  <a:pt x="10416" y="9035"/>
                </a:cubicBezTo>
                <a:cubicBezTo>
                  <a:pt x="10452" y="9051"/>
                  <a:pt x="10489" y="9051"/>
                  <a:pt x="10525" y="9082"/>
                </a:cubicBezTo>
                <a:cubicBezTo>
                  <a:pt x="10535" y="9097"/>
                  <a:pt x="10553" y="9097"/>
                  <a:pt x="10562" y="9082"/>
                </a:cubicBezTo>
                <a:cubicBezTo>
                  <a:pt x="10589" y="9035"/>
                  <a:pt x="10608" y="9004"/>
                  <a:pt x="10644" y="8988"/>
                </a:cubicBezTo>
                <a:cubicBezTo>
                  <a:pt x="10654" y="8973"/>
                  <a:pt x="10663" y="8957"/>
                  <a:pt x="10663" y="8942"/>
                </a:cubicBezTo>
                <a:cubicBezTo>
                  <a:pt x="10681" y="8911"/>
                  <a:pt x="10708" y="8911"/>
                  <a:pt x="10736" y="8926"/>
                </a:cubicBezTo>
                <a:cubicBezTo>
                  <a:pt x="10754" y="8942"/>
                  <a:pt x="10773" y="8957"/>
                  <a:pt x="10782" y="9004"/>
                </a:cubicBezTo>
                <a:cubicBezTo>
                  <a:pt x="10791" y="9035"/>
                  <a:pt x="10800" y="9066"/>
                  <a:pt x="10809" y="9097"/>
                </a:cubicBezTo>
                <a:cubicBezTo>
                  <a:pt x="10846" y="9144"/>
                  <a:pt x="10882" y="9206"/>
                  <a:pt x="10910" y="9253"/>
                </a:cubicBezTo>
                <a:cubicBezTo>
                  <a:pt x="10928" y="9299"/>
                  <a:pt x="10956" y="9330"/>
                  <a:pt x="10992" y="9346"/>
                </a:cubicBezTo>
                <a:cubicBezTo>
                  <a:pt x="11029" y="9361"/>
                  <a:pt x="11047" y="9408"/>
                  <a:pt x="11084" y="9439"/>
                </a:cubicBezTo>
                <a:cubicBezTo>
                  <a:pt x="11093" y="9470"/>
                  <a:pt x="11111" y="9501"/>
                  <a:pt x="11129" y="9517"/>
                </a:cubicBezTo>
                <a:cubicBezTo>
                  <a:pt x="11139" y="9517"/>
                  <a:pt x="11139" y="9532"/>
                  <a:pt x="11148" y="9532"/>
                </a:cubicBezTo>
                <a:cubicBezTo>
                  <a:pt x="11157" y="9579"/>
                  <a:pt x="11157" y="9610"/>
                  <a:pt x="11166" y="9641"/>
                </a:cubicBezTo>
                <a:cubicBezTo>
                  <a:pt x="11166" y="9641"/>
                  <a:pt x="11166" y="9657"/>
                  <a:pt x="11166" y="9672"/>
                </a:cubicBezTo>
                <a:cubicBezTo>
                  <a:pt x="11157" y="9703"/>
                  <a:pt x="11157" y="9734"/>
                  <a:pt x="11120" y="9750"/>
                </a:cubicBezTo>
                <a:cubicBezTo>
                  <a:pt x="11075" y="9765"/>
                  <a:pt x="11029" y="9781"/>
                  <a:pt x="10983" y="9765"/>
                </a:cubicBezTo>
                <a:cubicBezTo>
                  <a:pt x="10974" y="9765"/>
                  <a:pt x="10965" y="9781"/>
                  <a:pt x="10956" y="9781"/>
                </a:cubicBezTo>
                <a:cubicBezTo>
                  <a:pt x="10956" y="9781"/>
                  <a:pt x="10946" y="9796"/>
                  <a:pt x="10946" y="9796"/>
                </a:cubicBezTo>
                <a:cubicBezTo>
                  <a:pt x="10946" y="9812"/>
                  <a:pt x="10946" y="9828"/>
                  <a:pt x="10956" y="9828"/>
                </a:cubicBezTo>
                <a:cubicBezTo>
                  <a:pt x="10965" y="9843"/>
                  <a:pt x="10983" y="9859"/>
                  <a:pt x="11001" y="9874"/>
                </a:cubicBezTo>
                <a:cubicBezTo>
                  <a:pt x="11029" y="9905"/>
                  <a:pt x="11065" y="9936"/>
                  <a:pt x="11102" y="9967"/>
                </a:cubicBezTo>
                <a:cubicBezTo>
                  <a:pt x="11102" y="9967"/>
                  <a:pt x="11120" y="9952"/>
                  <a:pt x="11120" y="9952"/>
                </a:cubicBezTo>
                <a:cubicBezTo>
                  <a:pt x="11120" y="9936"/>
                  <a:pt x="11129" y="9921"/>
                  <a:pt x="11129" y="9905"/>
                </a:cubicBezTo>
                <a:cubicBezTo>
                  <a:pt x="11129" y="9890"/>
                  <a:pt x="11120" y="9874"/>
                  <a:pt x="11120" y="9859"/>
                </a:cubicBezTo>
                <a:cubicBezTo>
                  <a:pt x="11120" y="9828"/>
                  <a:pt x="11139" y="9796"/>
                  <a:pt x="11157" y="9812"/>
                </a:cubicBezTo>
                <a:cubicBezTo>
                  <a:pt x="11175" y="9812"/>
                  <a:pt x="11184" y="9796"/>
                  <a:pt x="11194" y="9765"/>
                </a:cubicBezTo>
                <a:cubicBezTo>
                  <a:pt x="11203" y="9734"/>
                  <a:pt x="11221" y="9688"/>
                  <a:pt x="11230" y="9657"/>
                </a:cubicBezTo>
                <a:cubicBezTo>
                  <a:pt x="11239" y="9626"/>
                  <a:pt x="11239" y="9594"/>
                  <a:pt x="11230" y="9579"/>
                </a:cubicBezTo>
                <a:cubicBezTo>
                  <a:pt x="11221" y="9563"/>
                  <a:pt x="11221" y="9548"/>
                  <a:pt x="11212" y="9548"/>
                </a:cubicBezTo>
                <a:cubicBezTo>
                  <a:pt x="11212" y="9517"/>
                  <a:pt x="11212" y="9501"/>
                  <a:pt x="11221" y="9486"/>
                </a:cubicBezTo>
                <a:cubicBezTo>
                  <a:pt x="11221" y="9455"/>
                  <a:pt x="11239" y="9455"/>
                  <a:pt x="11258" y="9470"/>
                </a:cubicBezTo>
                <a:cubicBezTo>
                  <a:pt x="11267" y="9470"/>
                  <a:pt x="11285" y="9501"/>
                  <a:pt x="11294" y="9517"/>
                </a:cubicBezTo>
                <a:cubicBezTo>
                  <a:pt x="11294" y="9517"/>
                  <a:pt x="11303" y="9517"/>
                  <a:pt x="11303" y="9501"/>
                </a:cubicBezTo>
                <a:cubicBezTo>
                  <a:pt x="11322" y="9486"/>
                  <a:pt x="11313" y="9439"/>
                  <a:pt x="11303" y="9439"/>
                </a:cubicBezTo>
                <a:cubicBezTo>
                  <a:pt x="11267" y="9392"/>
                  <a:pt x="11230" y="9330"/>
                  <a:pt x="11184" y="9315"/>
                </a:cubicBezTo>
                <a:cubicBezTo>
                  <a:pt x="11166" y="9299"/>
                  <a:pt x="11166" y="9284"/>
                  <a:pt x="11157" y="9268"/>
                </a:cubicBezTo>
                <a:cubicBezTo>
                  <a:pt x="11157" y="9253"/>
                  <a:pt x="11157" y="9237"/>
                  <a:pt x="11148" y="9237"/>
                </a:cubicBezTo>
                <a:cubicBezTo>
                  <a:pt x="11139" y="9237"/>
                  <a:pt x="11129" y="9237"/>
                  <a:pt x="11120" y="9237"/>
                </a:cubicBezTo>
                <a:cubicBezTo>
                  <a:pt x="11093" y="9237"/>
                  <a:pt x="11075" y="9206"/>
                  <a:pt x="11056" y="9175"/>
                </a:cubicBezTo>
                <a:cubicBezTo>
                  <a:pt x="11047" y="9159"/>
                  <a:pt x="11038" y="9128"/>
                  <a:pt x="11029" y="9097"/>
                </a:cubicBezTo>
                <a:cubicBezTo>
                  <a:pt x="11011" y="9051"/>
                  <a:pt x="10992" y="9004"/>
                  <a:pt x="10965" y="8973"/>
                </a:cubicBezTo>
                <a:cubicBezTo>
                  <a:pt x="10956" y="8957"/>
                  <a:pt x="10946" y="8942"/>
                  <a:pt x="10937" y="8942"/>
                </a:cubicBezTo>
                <a:cubicBezTo>
                  <a:pt x="10919" y="8911"/>
                  <a:pt x="10919" y="8895"/>
                  <a:pt x="10919" y="8864"/>
                </a:cubicBezTo>
                <a:cubicBezTo>
                  <a:pt x="10919" y="8833"/>
                  <a:pt x="10919" y="8817"/>
                  <a:pt x="10919" y="8802"/>
                </a:cubicBezTo>
                <a:cubicBezTo>
                  <a:pt x="10919" y="8786"/>
                  <a:pt x="10928" y="8771"/>
                  <a:pt x="10928" y="8771"/>
                </a:cubicBezTo>
                <a:cubicBezTo>
                  <a:pt x="10946" y="8755"/>
                  <a:pt x="10956" y="8740"/>
                  <a:pt x="10965" y="8740"/>
                </a:cubicBezTo>
                <a:cubicBezTo>
                  <a:pt x="10974" y="8740"/>
                  <a:pt x="10983" y="8740"/>
                  <a:pt x="10983" y="8755"/>
                </a:cubicBezTo>
                <a:cubicBezTo>
                  <a:pt x="10983" y="8771"/>
                  <a:pt x="10983" y="8786"/>
                  <a:pt x="10992" y="8817"/>
                </a:cubicBezTo>
                <a:cubicBezTo>
                  <a:pt x="10992" y="8833"/>
                  <a:pt x="11001" y="8849"/>
                  <a:pt x="11011" y="8849"/>
                </a:cubicBezTo>
                <a:cubicBezTo>
                  <a:pt x="11029" y="8833"/>
                  <a:pt x="11038" y="8864"/>
                  <a:pt x="11056" y="8864"/>
                </a:cubicBezTo>
                <a:cubicBezTo>
                  <a:pt x="11065" y="8864"/>
                  <a:pt x="11075" y="8880"/>
                  <a:pt x="11084" y="8895"/>
                </a:cubicBezTo>
                <a:cubicBezTo>
                  <a:pt x="11093" y="8957"/>
                  <a:pt x="11120" y="8988"/>
                  <a:pt x="11148" y="9019"/>
                </a:cubicBezTo>
                <a:cubicBezTo>
                  <a:pt x="11175" y="9051"/>
                  <a:pt x="11194" y="9082"/>
                  <a:pt x="11221" y="9082"/>
                </a:cubicBezTo>
                <a:cubicBezTo>
                  <a:pt x="11239" y="9097"/>
                  <a:pt x="11248" y="9128"/>
                  <a:pt x="11267" y="9128"/>
                </a:cubicBezTo>
                <a:cubicBezTo>
                  <a:pt x="11285" y="9128"/>
                  <a:pt x="11303" y="9159"/>
                  <a:pt x="11313" y="9175"/>
                </a:cubicBezTo>
                <a:cubicBezTo>
                  <a:pt x="11331" y="9206"/>
                  <a:pt x="11340" y="9237"/>
                  <a:pt x="11358" y="9253"/>
                </a:cubicBezTo>
                <a:cubicBezTo>
                  <a:pt x="11367" y="9268"/>
                  <a:pt x="11367" y="9284"/>
                  <a:pt x="11367" y="9299"/>
                </a:cubicBezTo>
                <a:cubicBezTo>
                  <a:pt x="11367" y="9330"/>
                  <a:pt x="11367" y="9361"/>
                  <a:pt x="11367" y="9392"/>
                </a:cubicBezTo>
                <a:cubicBezTo>
                  <a:pt x="11367" y="9439"/>
                  <a:pt x="11367" y="9470"/>
                  <a:pt x="11395" y="9501"/>
                </a:cubicBezTo>
                <a:cubicBezTo>
                  <a:pt x="11395" y="9501"/>
                  <a:pt x="11395" y="9517"/>
                  <a:pt x="11395" y="9517"/>
                </a:cubicBezTo>
                <a:cubicBezTo>
                  <a:pt x="11386" y="9563"/>
                  <a:pt x="11404" y="9579"/>
                  <a:pt x="11422" y="9594"/>
                </a:cubicBezTo>
                <a:cubicBezTo>
                  <a:pt x="11432" y="9610"/>
                  <a:pt x="11441" y="9626"/>
                  <a:pt x="11459" y="9641"/>
                </a:cubicBezTo>
                <a:cubicBezTo>
                  <a:pt x="11459" y="9688"/>
                  <a:pt x="11486" y="9703"/>
                  <a:pt x="11486" y="9750"/>
                </a:cubicBezTo>
                <a:cubicBezTo>
                  <a:pt x="11496" y="9765"/>
                  <a:pt x="11496" y="9765"/>
                  <a:pt x="11486" y="9781"/>
                </a:cubicBezTo>
                <a:cubicBezTo>
                  <a:pt x="11486" y="9781"/>
                  <a:pt x="11486" y="9796"/>
                  <a:pt x="11486" y="9812"/>
                </a:cubicBezTo>
                <a:cubicBezTo>
                  <a:pt x="11505" y="9828"/>
                  <a:pt x="11532" y="9859"/>
                  <a:pt x="11532" y="9905"/>
                </a:cubicBezTo>
                <a:cubicBezTo>
                  <a:pt x="11532" y="9921"/>
                  <a:pt x="11541" y="9936"/>
                  <a:pt x="11551" y="9936"/>
                </a:cubicBezTo>
                <a:cubicBezTo>
                  <a:pt x="11569" y="9952"/>
                  <a:pt x="11587" y="9952"/>
                  <a:pt x="11615" y="9952"/>
                </a:cubicBezTo>
                <a:cubicBezTo>
                  <a:pt x="11624" y="9952"/>
                  <a:pt x="11624" y="9952"/>
                  <a:pt x="11624" y="9936"/>
                </a:cubicBezTo>
                <a:cubicBezTo>
                  <a:pt x="11615" y="9890"/>
                  <a:pt x="11642" y="9859"/>
                  <a:pt x="11642" y="9812"/>
                </a:cubicBezTo>
                <a:cubicBezTo>
                  <a:pt x="11642" y="9812"/>
                  <a:pt x="11642" y="9812"/>
                  <a:pt x="11642" y="9812"/>
                </a:cubicBezTo>
                <a:cubicBezTo>
                  <a:pt x="11669" y="9828"/>
                  <a:pt x="11679" y="9796"/>
                  <a:pt x="11697" y="9781"/>
                </a:cubicBezTo>
                <a:cubicBezTo>
                  <a:pt x="11706" y="9781"/>
                  <a:pt x="11706" y="9781"/>
                  <a:pt x="11706" y="9765"/>
                </a:cubicBezTo>
                <a:cubicBezTo>
                  <a:pt x="11697" y="9734"/>
                  <a:pt x="11688" y="9703"/>
                  <a:pt x="11669" y="9672"/>
                </a:cubicBezTo>
                <a:cubicBezTo>
                  <a:pt x="11660" y="9672"/>
                  <a:pt x="11651" y="9657"/>
                  <a:pt x="11642" y="9641"/>
                </a:cubicBezTo>
                <a:cubicBezTo>
                  <a:pt x="11624" y="9594"/>
                  <a:pt x="11605" y="9548"/>
                  <a:pt x="11587" y="9501"/>
                </a:cubicBezTo>
                <a:cubicBezTo>
                  <a:pt x="11578" y="9501"/>
                  <a:pt x="11578" y="9486"/>
                  <a:pt x="11578" y="9470"/>
                </a:cubicBezTo>
                <a:cubicBezTo>
                  <a:pt x="11578" y="9470"/>
                  <a:pt x="11587" y="9470"/>
                  <a:pt x="11587" y="9455"/>
                </a:cubicBezTo>
                <a:cubicBezTo>
                  <a:pt x="11587" y="9455"/>
                  <a:pt x="11596" y="9455"/>
                  <a:pt x="11596" y="9455"/>
                </a:cubicBezTo>
                <a:cubicBezTo>
                  <a:pt x="11605" y="9470"/>
                  <a:pt x="11605" y="9470"/>
                  <a:pt x="11605" y="9470"/>
                </a:cubicBezTo>
                <a:cubicBezTo>
                  <a:pt x="11633" y="9517"/>
                  <a:pt x="11651" y="9501"/>
                  <a:pt x="11660" y="9455"/>
                </a:cubicBezTo>
                <a:cubicBezTo>
                  <a:pt x="11669" y="9439"/>
                  <a:pt x="11669" y="9424"/>
                  <a:pt x="11679" y="9408"/>
                </a:cubicBezTo>
                <a:cubicBezTo>
                  <a:pt x="11679" y="9392"/>
                  <a:pt x="11688" y="9392"/>
                  <a:pt x="11688" y="9392"/>
                </a:cubicBezTo>
                <a:cubicBezTo>
                  <a:pt x="11697" y="9408"/>
                  <a:pt x="11706" y="9408"/>
                  <a:pt x="11715" y="9392"/>
                </a:cubicBezTo>
                <a:cubicBezTo>
                  <a:pt x="11734" y="9377"/>
                  <a:pt x="11752" y="9377"/>
                  <a:pt x="11761" y="9377"/>
                </a:cubicBezTo>
                <a:cubicBezTo>
                  <a:pt x="11788" y="9377"/>
                  <a:pt x="11807" y="9408"/>
                  <a:pt x="11807" y="9455"/>
                </a:cubicBezTo>
                <a:cubicBezTo>
                  <a:pt x="11807" y="9501"/>
                  <a:pt x="11807" y="9563"/>
                  <a:pt x="11798" y="9610"/>
                </a:cubicBezTo>
                <a:cubicBezTo>
                  <a:pt x="11788" y="9626"/>
                  <a:pt x="11798" y="9641"/>
                  <a:pt x="11807" y="9641"/>
                </a:cubicBezTo>
                <a:cubicBezTo>
                  <a:pt x="11816" y="9641"/>
                  <a:pt x="11825" y="9641"/>
                  <a:pt x="11834" y="9641"/>
                </a:cubicBezTo>
                <a:cubicBezTo>
                  <a:pt x="11834" y="9641"/>
                  <a:pt x="11834" y="9641"/>
                  <a:pt x="11843" y="9641"/>
                </a:cubicBezTo>
                <a:cubicBezTo>
                  <a:pt x="11843" y="9641"/>
                  <a:pt x="11843" y="9641"/>
                  <a:pt x="11843" y="9641"/>
                </a:cubicBezTo>
                <a:cubicBezTo>
                  <a:pt x="11843" y="9657"/>
                  <a:pt x="11843" y="9672"/>
                  <a:pt x="11843" y="9672"/>
                </a:cubicBezTo>
                <a:cubicBezTo>
                  <a:pt x="11834" y="9703"/>
                  <a:pt x="11816" y="9688"/>
                  <a:pt x="11807" y="9703"/>
                </a:cubicBezTo>
                <a:cubicBezTo>
                  <a:pt x="11798" y="9703"/>
                  <a:pt x="11798" y="9719"/>
                  <a:pt x="11798" y="9719"/>
                </a:cubicBezTo>
                <a:cubicBezTo>
                  <a:pt x="11798" y="9719"/>
                  <a:pt x="11798" y="9734"/>
                  <a:pt x="11807" y="9734"/>
                </a:cubicBezTo>
                <a:cubicBezTo>
                  <a:pt x="11816" y="9750"/>
                  <a:pt x="11825" y="9750"/>
                  <a:pt x="11834" y="9765"/>
                </a:cubicBezTo>
                <a:cubicBezTo>
                  <a:pt x="11834" y="9765"/>
                  <a:pt x="11843" y="9781"/>
                  <a:pt x="11853" y="9781"/>
                </a:cubicBezTo>
                <a:cubicBezTo>
                  <a:pt x="11862" y="9796"/>
                  <a:pt x="11843" y="9812"/>
                  <a:pt x="11853" y="9828"/>
                </a:cubicBezTo>
                <a:cubicBezTo>
                  <a:pt x="11862" y="9843"/>
                  <a:pt x="11880" y="9859"/>
                  <a:pt x="11889" y="9874"/>
                </a:cubicBezTo>
                <a:cubicBezTo>
                  <a:pt x="11889" y="9905"/>
                  <a:pt x="11907" y="9921"/>
                  <a:pt x="11917" y="9936"/>
                </a:cubicBezTo>
                <a:cubicBezTo>
                  <a:pt x="11926" y="9952"/>
                  <a:pt x="11935" y="9952"/>
                  <a:pt x="11944" y="9952"/>
                </a:cubicBezTo>
                <a:cubicBezTo>
                  <a:pt x="11972" y="9936"/>
                  <a:pt x="11990" y="9952"/>
                  <a:pt x="11999" y="9983"/>
                </a:cubicBezTo>
                <a:cubicBezTo>
                  <a:pt x="12008" y="9998"/>
                  <a:pt x="12017" y="9998"/>
                  <a:pt x="12026" y="10014"/>
                </a:cubicBezTo>
                <a:cubicBezTo>
                  <a:pt x="12026" y="10014"/>
                  <a:pt x="12036" y="10014"/>
                  <a:pt x="12036" y="10014"/>
                </a:cubicBezTo>
                <a:cubicBezTo>
                  <a:pt x="12063" y="10014"/>
                  <a:pt x="12091" y="10014"/>
                  <a:pt x="12109" y="9967"/>
                </a:cubicBezTo>
                <a:cubicBezTo>
                  <a:pt x="12127" y="9936"/>
                  <a:pt x="12136" y="9936"/>
                  <a:pt x="12155" y="9952"/>
                </a:cubicBezTo>
                <a:cubicBezTo>
                  <a:pt x="12182" y="9952"/>
                  <a:pt x="12191" y="9967"/>
                  <a:pt x="12209" y="9998"/>
                </a:cubicBezTo>
                <a:cubicBezTo>
                  <a:pt x="12228" y="10030"/>
                  <a:pt x="12255" y="10030"/>
                  <a:pt x="12283" y="10014"/>
                </a:cubicBezTo>
                <a:cubicBezTo>
                  <a:pt x="12310" y="10014"/>
                  <a:pt x="12338" y="9983"/>
                  <a:pt x="12356" y="9952"/>
                </a:cubicBezTo>
                <a:cubicBezTo>
                  <a:pt x="12365" y="9936"/>
                  <a:pt x="12374" y="9921"/>
                  <a:pt x="12383" y="9936"/>
                </a:cubicBezTo>
                <a:cubicBezTo>
                  <a:pt x="12402" y="9952"/>
                  <a:pt x="12429" y="9936"/>
                  <a:pt x="12447" y="9952"/>
                </a:cubicBezTo>
                <a:cubicBezTo>
                  <a:pt x="12447" y="9952"/>
                  <a:pt x="12447" y="9952"/>
                  <a:pt x="12447" y="9936"/>
                </a:cubicBezTo>
                <a:cubicBezTo>
                  <a:pt x="12447" y="9936"/>
                  <a:pt x="12447" y="9936"/>
                  <a:pt x="12447" y="9936"/>
                </a:cubicBezTo>
                <a:cubicBezTo>
                  <a:pt x="12447" y="9952"/>
                  <a:pt x="12447" y="9952"/>
                  <a:pt x="12447" y="9952"/>
                </a:cubicBezTo>
                <a:cubicBezTo>
                  <a:pt x="12447" y="9952"/>
                  <a:pt x="12447" y="9952"/>
                  <a:pt x="12447" y="9952"/>
                </a:cubicBezTo>
                <a:cubicBezTo>
                  <a:pt x="12438" y="9998"/>
                  <a:pt x="12438" y="10045"/>
                  <a:pt x="12447" y="10092"/>
                </a:cubicBezTo>
                <a:cubicBezTo>
                  <a:pt x="12447" y="10138"/>
                  <a:pt x="12447" y="10185"/>
                  <a:pt x="12438" y="10232"/>
                </a:cubicBezTo>
                <a:cubicBezTo>
                  <a:pt x="12438" y="10263"/>
                  <a:pt x="12429" y="10294"/>
                  <a:pt x="12420" y="10325"/>
                </a:cubicBezTo>
                <a:cubicBezTo>
                  <a:pt x="12411" y="10371"/>
                  <a:pt x="12402" y="10418"/>
                  <a:pt x="12393" y="10465"/>
                </a:cubicBezTo>
                <a:cubicBezTo>
                  <a:pt x="12393" y="10511"/>
                  <a:pt x="12374" y="10558"/>
                  <a:pt x="12356" y="10589"/>
                </a:cubicBezTo>
                <a:cubicBezTo>
                  <a:pt x="12347" y="10605"/>
                  <a:pt x="12338" y="10620"/>
                  <a:pt x="12328" y="10620"/>
                </a:cubicBezTo>
                <a:cubicBezTo>
                  <a:pt x="12292" y="10620"/>
                  <a:pt x="12246" y="10636"/>
                  <a:pt x="12209" y="10605"/>
                </a:cubicBezTo>
                <a:cubicBezTo>
                  <a:pt x="12200" y="10589"/>
                  <a:pt x="12182" y="10589"/>
                  <a:pt x="12164" y="10589"/>
                </a:cubicBezTo>
                <a:cubicBezTo>
                  <a:pt x="12127" y="10589"/>
                  <a:pt x="12100" y="10605"/>
                  <a:pt x="12063" y="10636"/>
                </a:cubicBezTo>
                <a:cubicBezTo>
                  <a:pt x="12054" y="10651"/>
                  <a:pt x="12036" y="10651"/>
                  <a:pt x="12017" y="10636"/>
                </a:cubicBezTo>
                <a:cubicBezTo>
                  <a:pt x="11962" y="10620"/>
                  <a:pt x="11907" y="10589"/>
                  <a:pt x="11843" y="10589"/>
                </a:cubicBezTo>
                <a:cubicBezTo>
                  <a:pt x="11825" y="10573"/>
                  <a:pt x="11807" y="10573"/>
                  <a:pt x="11788" y="10558"/>
                </a:cubicBezTo>
                <a:cubicBezTo>
                  <a:pt x="11761" y="10527"/>
                  <a:pt x="11734" y="10527"/>
                  <a:pt x="11706" y="10511"/>
                </a:cubicBezTo>
                <a:cubicBezTo>
                  <a:pt x="11679" y="10511"/>
                  <a:pt x="11660" y="10496"/>
                  <a:pt x="11642" y="10465"/>
                </a:cubicBezTo>
                <a:cubicBezTo>
                  <a:pt x="11633" y="10449"/>
                  <a:pt x="11624" y="10434"/>
                  <a:pt x="11615" y="10434"/>
                </a:cubicBezTo>
                <a:cubicBezTo>
                  <a:pt x="11569" y="10418"/>
                  <a:pt x="11523" y="10418"/>
                  <a:pt x="11477" y="10449"/>
                </a:cubicBezTo>
                <a:cubicBezTo>
                  <a:pt x="11450" y="10480"/>
                  <a:pt x="11422" y="10542"/>
                  <a:pt x="11441" y="10605"/>
                </a:cubicBezTo>
                <a:cubicBezTo>
                  <a:pt x="11441" y="10620"/>
                  <a:pt x="11441" y="10636"/>
                  <a:pt x="11450" y="10651"/>
                </a:cubicBezTo>
                <a:cubicBezTo>
                  <a:pt x="11450" y="10667"/>
                  <a:pt x="11441" y="10682"/>
                  <a:pt x="11441" y="10698"/>
                </a:cubicBezTo>
                <a:cubicBezTo>
                  <a:pt x="11432" y="10713"/>
                  <a:pt x="11432" y="10729"/>
                  <a:pt x="11422" y="10729"/>
                </a:cubicBezTo>
                <a:cubicBezTo>
                  <a:pt x="11404" y="10760"/>
                  <a:pt x="11386" y="10760"/>
                  <a:pt x="11367" y="10744"/>
                </a:cubicBezTo>
                <a:cubicBezTo>
                  <a:pt x="11358" y="10744"/>
                  <a:pt x="11349" y="10729"/>
                  <a:pt x="11340" y="10713"/>
                </a:cubicBezTo>
                <a:cubicBezTo>
                  <a:pt x="11331" y="10698"/>
                  <a:pt x="11322" y="10682"/>
                  <a:pt x="11303" y="10667"/>
                </a:cubicBezTo>
                <a:cubicBezTo>
                  <a:pt x="11267" y="10636"/>
                  <a:pt x="11239" y="10620"/>
                  <a:pt x="11194" y="10620"/>
                </a:cubicBezTo>
                <a:cubicBezTo>
                  <a:pt x="11184" y="10620"/>
                  <a:pt x="11166" y="10605"/>
                  <a:pt x="11157" y="10573"/>
                </a:cubicBezTo>
                <a:cubicBezTo>
                  <a:pt x="11157" y="10558"/>
                  <a:pt x="11157" y="10542"/>
                  <a:pt x="11148" y="10527"/>
                </a:cubicBezTo>
                <a:cubicBezTo>
                  <a:pt x="11148" y="10496"/>
                  <a:pt x="11129" y="10480"/>
                  <a:pt x="11120" y="10465"/>
                </a:cubicBezTo>
                <a:cubicBezTo>
                  <a:pt x="11075" y="10449"/>
                  <a:pt x="11029" y="10418"/>
                  <a:pt x="10974" y="10434"/>
                </a:cubicBezTo>
                <a:cubicBezTo>
                  <a:pt x="10946" y="10434"/>
                  <a:pt x="10928" y="10418"/>
                  <a:pt x="10901" y="10403"/>
                </a:cubicBezTo>
                <a:cubicBezTo>
                  <a:pt x="10901" y="10387"/>
                  <a:pt x="10892" y="10387"/>
                  <a:pt x="10892" y="10387"/>
                </a:cubicBezTo>
                <a:cubicBezTo>
                  <a:pt x="10873" y="10356"/>
                  <a:pt x="10855" y="10340"/>
                  <a:pt x="10827" y="10325"/>
                </a:cubicBezTo>
                <a:cubicBezTo>
                  <a:pt x="10818" y="10309"/>
                  <a:pt x="10809" y="10278"/>
                  <a:pt x="10818" y="10263"/>
                </a:cubicBezTo>
                <a:cubicBezTo>
                  <a:pt x="10827" y="10247"/>
                  <a:pt x="10837" y="10232"/>
                  <a:pt x="10855" y="10200"/>
                </a:cubicBezTo>
                <a:cubicBezTo>
                  <a:pt x="10864" y="10169"/>
                  <a:pt x="10864" y="10138"/>
                  <a:pt x="10855" y="10107"/>
                </a:cubicBezTo>
                <a:cubicBezTo>
                  <a:pt x="10855" y="10076"/>
                  <a:pt x="10846" y="10061"/>
                  <a:pt x="10837" y="10045"/>
                </a:cubicBezTo>
                <a:cubicBezTo>
                  <a:pt x="10837" y="10045"/>
                  <a:pt x="10837" y="10030"/>
                  <a:pt x="10837" y="10030"/>
                </a:cubicBezTo>
                <a:cubicBezTo>
                  <a:pt x="10837" y="9998"/>
                  <a:pt x="10846" y="9967"/>
                  <a:pt x="10855" y="9952"/>
                </a:cubicBezTo>
                <a:cubicBezTo>
                  <a:pt x="10855" y="9936"/>
                  <a:pt x="10846" y="9921"/>
                  <a:pt x="10837" y="9921"/>
                </a:cubicBezTo>
                <a:cubicBezTo>
                  <a:pt x="10827" y="9936"/>
                  <a:pt x="10818" y="9936"/>
                  <a:pt x="10800" y="9905"/>
                </a:cubicBezTo>
                <a:cubicBezTo>
                  <a:pt x="10791" y="9874"/>
                  <a:pt x="10763" y="9874"/>
                  <a:pt x="10745" y="9890"/>
                </a:cubicBezTo>
                <a:cubicBezTo>
                  <a:pt x="10727" y="9890"/>
                  <a:pt x="10708" y="9905"/>
                  <a:pt x="10681" y="9921"/>
                </a:cubicBezTo>
                <a:cubicBezTo>
                  <a:pt x="10672" y="9921"/>
                  <a:pt x="10663" y="9921"/>
                  <a:pt x="10644" y="9921"/>
                </a:cubicBezTo>
                <a:cubicBezTo>
                  <a:pt x="10626" y="9905"/>
                  <a:pt x="10608" y="9936"/>
                  <a:pt x="10580" y="9921"/>
                </a:cubicBezTo>
                <a:cubicBezTo>
                  <a:pt x="10562" y="9905"/>
                  <a:pt x="10544" y="9936"/>
                  <a:pt x="10525" y="9936"/>
                </a:cubicBezTo>
                <a:cubicBezTo>
                  <a:pt x="10507" y="9936"/>
                  <a:pt x="10489" y="9936"/>
                  <a:pt x="10480" y="9936"/>
                </a:cubicBezTo>
                <a:cubicBezTo>
                  <a:pt x="10434" y="9921"/>
                  <a:pt x="10397" y="9936"/>
                  <a:pt x="10361" y="9952"/>
                </a:cubicBezTo>
                <a:cubicBezTo>
                  <a:pt x="10333" y="9967"/>
                  <a:pt x="10315" y="9967"/>
                  <a:pt x="10297" y="9967"/>
                </a:cubicBezTo>
                <a:cubicBezTo>
                  <a:pt x="10278" y="9967"/>
                  <a:pt x="10260" y="9967"/>
                  <a:pt x="10242" y="9983"/>
                </a:cubicBezTo>
                <a:cubicBezTo>
                  <a:pt x="10214" y="10014"/>
                  <a:pt x="10187" y="10045"/>
                  <a:pt x="10150" y="10061"/>
                </a:cubicBezTo>
                <a:cubicBezTo>
                  <a:pt x="10132" y="10076"/>
                  <a:pt x="10114" y="10092"/>
                  <a:pt x="10095" y="10123"/>
                </a:cubicBezTo>
                <a:cubicBezTo>
                  <a:pt x="10068" y="10154"/>
                  <a:pt x="10040" y="10154"/>
                  <a:pt x="10022" y="10138"/>
                </a:cubicBezTo>
                <a:cubicBezTo>
                  <a:pt x="9995" y="10123"/>
                  <a:pt x="9976" y="10123"/>
                  <a:pt x="9958" y="10123"/>
                </a:cubicBezTo>
                <a:cubicBezTo>
                  <a:pt x="9940" y="10138"/>
                  <a:pt x="9912" y="10138"/>
                  <a:pt x="9894" y="10123"/>
                </a:cubicBezTo>
                <a:cubicBezTo>
                  <a:pt x="9885" y="10123"/>
                  <a:pt x="9876" y="10123"/>
                  <a:pt x="9866" y="10107"/>
                </a:cubicBezTo>
                <a:cubicBezTo>
                  <a:pt x="9857" y="10107"/>
                  <a:pt x="9857" y="10092"/>
                  <a:pt x="9857" y="10092"/>
                </a:cubicBezTo>
                <a:cubicBezTo>
                  <a:pt x="9830" y="10045"/>
                  <a:pt x="9812" y="10061"/>
                  <a:pt x="9802" y="10107"/>
                </a:cubicBezTo>
                <a:cubicBezTo>
                  <a:pt x="9793" y="10138"/>
                  <a:pt x="9793" y="10154"/>
                  <a:pt x="9784" y="10185"/>
                </a:cubicBezTo>
                <a:cubicBezTo>
                  <a:pt x="9775" y="10247"/>
                  <a:pt x="9757" y="10294"/>
                  <a:pt x="9720" y="10325"/>
                </a:cubicBezTo>
                <a:cubicBezTo>
                  <a:pt x="9693" y="10340"/>
                  <a:pt x="9665" y="10371"/>
                  <a:pt x="9638" y="10403"/>
                </a:cubicBezTo>
                <a:cubicBezTo>
                  <a:pt x="9619" y="10434"/>
                  <a:pt x="9592" y="10465"/>
                  <a:pt x="9592" y="10511"/>
                </a:cubicBezTo>
                <a:cubicBezTo>
                  <a:pt x="9592" y="10542"/>
                  <a:pt x="9583" y="10558"/>
                  <a:pt x="9574" y="10573"/>
                </a:cubicBezTo>
                <a:cubicBezTo>
                  <a:pt x="9564" y="10605"/>
                  <a:pt x="9555" y="10636"/>
                  <a:pt x="9555" y="10682"/>
                </a:cubicBezTo>
                <a:cubicBezTo>
                  <a:pt x="9555" y="10713"/>
                  <a:pt x="9555" y="10729"/>
                  <a:pt x="9555" y="10760"/>
                </a:cubicBezTo>
                <a:cubicBezTo>
                  <a:pt x="9564" y="10791"/>
                  <a:pt x="9555" y="10807"/>
                  <a:pt x="9546" y="10822"/>
                </a:cubicBezTo>
                <a:cubicBezTo>
                  <a:pt x="9537" y="10853"/>
                  <a:pt x="9528" y="10884"/>
                  <a:pt x="9519" y="10900"/>
                </a:cubicBezTo>
                <a:cubicBezTo>
                  <a:pt x="9509" y="10915"/>
                  <a:pt x="9500" y="10931"/>
                  <a:pt x="9491" y="10946"/>
                </a:cubicBezTo>
                <a:cubicBezTo>
                  <a:pt x="9482" y="10962"/>
                  <a:pt x="9464" y="10962"/>
                  <a:pt x="9455" y="10977"/>
                </a:cubicBezTo>
                <a:cubicBezTo>
                  <a:pt x="9436" y="11009"/>
                  <a:pt x="9418" y="11024"/>
                  <a:pt x="9400" y="11024"/>
                </a:cubicBezTo>
                <a:cubicBezTo>
                  <a:pt x="9372" y="11024"/>
                  <a:pt x="9363" y="11055"/>
                  <a:pt x="9354" y="11086"/>
                </a:cubicBezTo>
                <a:cubicBezTo>
                  <a:pt x="9345" y="11086"/>
                  <a:pt x="9336" y="11102"/>
                  <a:pt x="9336" y="11117"/>
                </a:cubicBezTo>
                <a:cubicBezTo>
                  <a:pt x="9326" y="11164"/>
                  <a:pt x="9308" y="11179"/>
                  <a:pt x="9290" y="11195"/>
                </a:cubicBezTo>
                <a:cubicBezTo>
                  <a:pt x="9272" y="11226"/>
                  <a:pt x="9253" y="11257"/>
                  <a:pt x="9244" y="11288"/>
                </a:cubicBezTo>
                <a:cubicBezTo>
                  <a:pt x="9226" y="11350"/>
                  <a:pt x="9207" y="11428"/>
                  <a:pt x="9180" y="11475"/>
                </a:cubicBezTo>
                <a:cubicBezTo>
                  <a:pt x="9171" y="11490"/>
                  <a:pt x="9162" y="11506"/>
                  <a:pt x="9162" y="11521"/>
                </a:cubicBezTo>
                <a:cubicBezTo>
                  <a:pt x="9143" y="11584"/>
                  <a:pt x="9116" y="11661"/>
                  <a:pt x="9098" y="11723"/>
                </a:cubicBezTo>
                <a:cubicBezTo>
                  <a:pt x="9079" y="11754"/>
                  <a:pt x="9079" y="11786"/>
                  <a:pt x="9079" y="11817"/>
                </a:cubicBezTo>
                <a:cubicBezTo>
                  <a:pt x="9070" y="11848"/>
                  <a:pt x="9079" y="11879"/>
                  <a:pt x="9098" y="11910"/>
                </a:cubicBezTo>
                <a:cubicBezTo>
                  <a:pt x="9116" y="11925"/>
                  <a:pt x="9125" y="11956"/>
                  <a:pt x="9116" y="11988"/>
                </a:cubicBezTo>
                <a:cubicBezTo>
                  <a:pt x="9116" y="12019"/>
                  <a:pt x="9116" y="12050"/>
                  <a:pt x="9116" y="12081"/>
                </a:cubicBezTo>
                <a:cubicBezTo>
                  <a:pt x="9134" y="12158"/>
                  <a:pt x="9134" y="12236"/>
                  <a:pt x="9116" y="12314"/>
                </a:cubicBezTo>
                <a:cubicBezTo>
                  <a:pt x="9107" y="12329"/>
                  <a:pt x="9107" y="12329"/>
                  <a:pt x="9107" y="12345"/>
                </a:cubicBezTo>
                <a:cubicBezTo>
                  <a:pt x="9098" y="12423"/>
                  <a:pt x="9088" y="12500"/>
                  <a:pt x="9052" y="12563"/>
                </a:cubicBezTo>
                <a:cubicBezTo>
                  <a:pt x="9052" y="12563"/>
                  <a:pt x="9052" y="12578"/>
                  <a:pt x="9052" y="12594"/>
                </a:cubicBezTo>
                <a:cubicBezTo>
                  <a:pt x="9061" y="12609"/>
                  <a:pt x="9070" y="12640"/>
                  <a:pt x="9079" y="12656"/>
                </a:cubicBezTo>
                <a:cubicBezTo>
                  <a:pt x="9088" y="12687"/>
                  <a:pt x="9088" y="12702"/>
                  <a:pt x="9088" y="12733"/>
                </a:cubicBezTo>
                <a:cubicBezTo>
                  <a:pt x="9070" y="12780"/>
                  <a:pt x="9079" y="12811"/>
                  <a:pt x="9088" y="12842"/>
                </a:cubicBezTo>
                <a:cubicBezTo>
                  <a:pt x="9098" y="12873"/>
                  <a:pt x="9116" y="12904"/>
                  <a:pt x="9134" y="12920"/>
                </a:cubicBezTo>
                <a:cubicBezTo>
                  <a:pt x="9143" y="12920"/>
                  <a:pt x="9162"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67"/>
                  <a:pt x="9180" y="12998"/>
                  <a:pt x="9198" y="13013"/>
                </a:cubicBezTo>
                <a:cubicBezTo>
                  <a:pt x="9207" y="13029"/>
                  <a:pt x="9217" y="13044"/>
                  <a:pt x="9226" y="13075"/>
                </a:cubicBezTo>
                <a:cubicBezTo>
                  <a:pt x="9226" y="13091"/>
                  <a:pt x="9235" y="13106"/>
                  <a:pt x="9244" y="13106"/>
                </a:cubicBezTo>
                <a:cubicBezTo>
                  <a:pt x="9272" y="13122"/>
                  <a:pt x="9290" y="13153"/>
                  <a:pt x="9299" y="13184"/>
                </a:cubicBezTo>
                <a:cubicBezTo>
                  <a:pt x="9308" y="13200"/>
                  <a:pt x="9317" y="13215"/>
                  <a:pt x="9317" y="13231"/>
                </a:cubicBezTo>
                <a:cubicBezTo>
                  <a:pt x="9317" y="13293"/>
                  <a:pt x="9336" y="13339"/>
                  <a:pt x="9354" y="13386"/>
                </a:cubicBezTo>
                <a:cubicBezTo>
                  <a:pt x="9363" y="13433"/>
                  <a:pt x="9391" y="13464"/>
                  <a:pt x="9418" y="13495"/>
                </a:cubicBezTo>
                <a:cubicBezTo>
                  <a:pt x="9445" y="13510"/>
                  <a:pt x="9464" y="13526"/>
                  <a:pt x="9482" y="13557"/>
                </a:cubicBezTo>
                <a:cubicBezTo>
                  <a:pt x="9528" y="13604"/>
                  <a:pt x="9564" y="13666"/>
                  <a:pt x="9619" y="13728"/>
                </a:cubicBezTo>
                <a:cubicBezTo>
                  <a:pt x="9638" y="13744"/>
                  <a:pt x="9665" y="13759"/>
                  <a:pt x="9693" y="13775"/>
                </a:cubicBezTo>
                <a:cubicBezTo>
                  <a:pt x="9693" y="13775"/>
                  <a:pt x="9702" y="13775"/>
                  <a:pt x="9711" y="13775"/>
                </a:cubicBezTo>
                <a:cubicBezTo>
                  <a:pt x="9729" y="13759"/>
                  <a:pt x="9747" y="13744"/>
                  <a:pt x="9766" y="13728"/>
                </a:cubicBezTo>
                <a:cubicBezTo>
                  <a:pt x="9793" y="13712"/>
                  <a:pt x="9821" y="13697"/>
                  <a:pt x="9857" y="13697"/>
                </a:cubicBezTo>
                <a:cubicBezTo>
                  <a:pt x="9876" y="13697"/>
                  <a:pt x="9894" y="13697"/>
                  <a:pt x="9921" y="13697"/>
                </a:cubicBezTo>
                <a:cubicBezTo>
                  <a:pt x="9949" y="13681"/>
                  <a:pt x="9985" y="13681"/>
                  <a:pt x="10013" y="13712"/>
                </a:cubicBezTo>
                <a:cubicBezTo>
                  <a:pt x="10022" y="13712"/>
                  <a:pt x="10031" y="13712"/>
                  <a:pt x="10031" y="13728"/>
                </a:cubicBezTo>
                <a:cubicBezTo>
                  <a:pt x="10049" y="13728"/>
                  <a:pt x="10068" y="13728"/>
                  <a:pt x="10086" y="13728"/>
                </a:cubicBezTo>
                <a:cubicBezTo>
                  <a:pt x="10095" y="13712"/>
                  <a:pt x="10114" y="13697"/>
                  <a:pt x="10132" y="13697"/>
                </a:cubicBezTo>
                <a:cubicBezTo>
                  <a:pt x="10150" y="13681"/>
                  <a:pt x="10168" y="13666"/>
                  <a:pt x="10178" y="13650"/>
                </a:cubicBezTo>
                <a:cubicBezTo>
                  <a:pt x="10196" y="13635"/>
                  <a:pt x="10223" y="13619"/>
                  <a:pt x="10242" y="13604"/>
                </a:cubicBezTo>
                <a:cubicBezTo>
                  <a:pt x="10269" y="13588"/>
                  <a:pt x="10287" y="13573"/>
                  <a:pt x="10315" y="13573"/>
                </a:cubicBezTo>
                <a:cubicBezTo>
                  <a:pt x="10342" y="13573"/>
                  <a:pt x="10379" y="13542"/>
                  <a:pt x="10416" y="13542"/>
                </a:cubicBezTo>
                <a:cubicBezTo>
                  <a:pt x="10425" y="13557"/>
                  <a:pt x="10434" y="13557"/>
                  <a:pt x="10434" y="13557"/>
                </a:cubicBezTo>
                <a:cubicBezTo>
                  <a:pt x="10471" y="13573"/>
                  <a:pt x="10489" y="13604"/>
                  <a:pt x="10507" y="13666"/>
                </a:cubicBezTo>
                <a:cubicBezTo>
                  <a:pt x="10516" y="13681"/>
                  <a:pt x="10516" y="13712"/>
                  <a:pt x="10525" y="13744"/>
                </a:cubicBezTo>
                <a:cubicBezTo>
                  <a:pt x="10535" y="13790"/>
                  <a:pt x="10562" y="13806"/>
                  <a:pt x="10589" y="13806"/>
                </a:cubicBezTo>
                <a:cubicBezTo>
                  <a:pt x="10599" y="13806"/>
                  <a:pt x="10608" y="13806"/>
                  <a:pt x="10617" y="13806"/>
                </a:cubicBezTo>
                <a:cubicBezTo>
                  <a:pt x="10644" y="13790"/>
                  <a:pt x="10681" y="13790"/>
                  <a:pt x="10718" y="13775"/>
                </a:cubicBezTo>
                <a:cubicBezTo>
                  <a:pt x="10736" y="13759"/>
                  <a:pt x="10754" y="13759"/>
                  <a:pt x="10763" y="13790"/>
                </a:cubicBezTo>
                <a:cubicBezTo>
                  <a:pt x="10773" y="13806"/>
                  <a:pt x="10782" y="13821"/>
                  <a:pt x="10782" y="13837"/>
                </a:cubicBezTo>
                <a:cubicBezTo>
                  <a:pt x="10818" y="13868"/>
                  <a:pt x="10818" y="13914"/>
                  <a:pt x="10818" y="13961"/>
                </a:cubicBezTo>
                <a:cubicBezTo>
                  <a:pt x="10818" y="13992"/>
                  <a:pt x="10809" y="14023"/>
                  <a:pt x="10809" y="14054"/>
                </a:cubicBezTo>
                <a:cubicBezTo>
                  <a:pt x="10800" y="14085"/>
                  <a:pt x="10791" y="14101"/>
                  <a:pt x="10791" y="14132"/>
                </a:cubicBezTo>
                <a:cubicBezTo>
                  <a:pt x="10782" y="14163"/>
                  <a:pt x="10791" y="14194"/>
                  <a:pt x="10782" y="14225"/>
                </a:cubicBezTo>
                <a:cubicBezTo>
                  <a:pt x="10782" y="14272"/>
                  <a:pt x="10773" y="14318"/>
                  <a:pt x="10754" y="14365"/>
                </a:cubicBezTo>
                <a:cubicBezTo>
                  <a:pt x="10754" y="14365"/>
                  <a:pt x="10754" y="14381"/>
                  <a:pt x="10754" y="14381"/>
                </a:cubicBezTo>
                <a:cubicBezTo>
                  <a:pt x="10754" y="14381"/>
                  <a:pt x="10754" y="14396"/>
                  <a:pt x="10754" y="14396"/>
                </a:cubicBezTo>
                <a:cubicBezTo>
                  <a:pt x="10791" y="14536"/>
                  <a:pt x="10800" y="14567"/>
                  <a:pt x="10873" y="14676"/>
                </a:cubicBezTo>
                <a:cubicBezTo>
                  <a:pt x="10882" y="14707"/>
                  <a:pt x="10892" y="14723"/>
                  <a:pt x="10901" y="14738"/>
                </a:cubicBezTo>
                <a:cubicBezTo>
                  <a:pt x="10928" y="14769"/>
                  <a:pt x="10937" y="14800"/>
                  <a:pt x="10946" y="14847"/>
                </a:cubicBezTo>
                <a:cubicBezTo>
                  <a:pt x="10956" y="14862"/>
                  <a:pt x="10965" y="14893"/>
                  <a:pt x="10965" y="14909"/>
                </a:cubicBezTo>
                <a:cubicBezTo>
                  <a:pt x="10974" y="14956"/>
                  <a:pt x="10983" y="15018"/>
                  <a:pt x="11001" y="15064"/>
                </a:cubicBezTo>
                <a:cubicBezTo>
                  <a:pt x="11020" y="15111"/>
                  <a:pt x="11020" y="15173"/>
                  <a:pt x="11029" y="15235"/>
                </a:cubicBezTo>
                <a:cubicBezTo>
                  <a:pt x="11038" y="15251"/>
                  <a:pt x="11029" y="15266"/>
                  <a:pt x="11029" y="15282"/>
                </a:cubicBezTo>
                <a:cubicBezTo>
                  <a:pt x="11029" y="15297"/>
                  <a:pt x="11020" y="15313"/>
                  <a:pt x="11029" y="15329"/>
                </a:cubicBezTo>
                <a:cubicBezTo>
                  <a:pt x="11029" y="15375"/>
                  <a:pt x="11038" y="15406"/>
                  <a:pt x="11047" y="15453"/>
                </a:cubicBezTo>
                <a:cubicBezTo>
                  <a:pt x="11056" y="15468"/>
                  <a:pt x="11056" y="15484"/>
                  <a:pt x="11065" y="15499"/>
                </a:cubicBezTo>
                <a:cubicBezTo>
                  <a:pt x="11075" y="15562"/>
                  <a:pt x="11075" y="15639"/>
                  <a:pt x="11029" y="15702"/>
                </a:cubicBezTo>
                <a:cubicBezTo>
                  <a:pt x="11020" y="15717"/>
                  <a:pt x="11001" y="15748"/>
                  <a:pt x="10992" y="15779"/>
                </a:cubicBezTo>
                <a:cubicBezTo>
                  <a:pt x="10974" y="15810"/>
                  <a:pt x="10965" y="15841"/>
                  <a:pt x="10965" y="15872"/>
                </a:cubicBezTo>
                <a:cubicBezTo>
                  <a:pt x="10956" y="15935"/>
                  <a:pt x="10946" y="15981"/>
                  <a:pt x="10937" y="16043"/>
                </a:cubicBezTo>
                <a:cubicBezTo>
                  <a:pt x="10928" y="16074"/>
                  <a:pt x="10919" y="16106"/>
                  <a:pt x="10919" y="16137"/>
                </a:cubicBezTo>
                <a:cubicBezTo>
                  <a:pt x="10919" y="16183"/>
                  <a:pt x="10919" y="16245"/>
                  <a:pt x="10919" y="16292"/>
                </a:cubicBezTo>
                <a:cubicBezTo>
                  <a:pt x="10919" y="16323"/>
                  <a:pt x="10928" y="16354"/>
                  <a:pt x="10937" y="16370"/>
                </a:cubicBezTo>
                <a:cubicBezTo>
                  <a:pt x="10965" y="16416"/>
                  <a:pt x="10992" y="16478"/>
                  <a:pt x="11001" y="16556"/>
                </a:cubicBezTo>
                <a:cubicBezTo>
                  <a:pt x="11020" y="16634"/>
                  <a:pt x="11038" y="16696"/>
                  <a:pt x="11056" y="16758"/>
                </a:cubicBezTo>
                <a:cubicBezTo>
                  <a:pt x="11075" y="16820"/>
                  <a:pt x="11084" y="16867"/>
                  <a:pt x="11084" y="16914"/>
                </a:cubicBezTo>
                <a:cubicBezTo>
                  <a:pt x="11084" y="16976"/>
                  <a:pt x="11093" y="17038"/>
                  <a:pt x="11102" y="17085"/>
                </a:cubicBezTo>
                <a:cubicBezTo>
                  <a:pt x="11102" y="17116"/>
                  <a:pt x="11111" y="17131"/>
                  <a:pt x="11111" y="17162"/>
                </a:cubicBezTo>
                <a:cubicBezTo>
                  <a:pt x="11111" y="17224"/>
                  <a:pt x="11120" y="17287"/>
                  <a:pt x="11129" y="17349"/>
                </a:cubicBezTo>
                <a:cubicBezTo>
                  <a:pt x="11139" y="17411"/>
                  <a:pt x="11157" y="17473"/>
                  <a:pt x="11175" y="17520"/>
                </a:cubicBezTo>
                <a:cubicBezTo>
                  <a:pt x="11194" y="17551"/>
                  <a:pt x="11203" y="17582"/>
                  <a:pt x="11221" y="17613"/>
                </a:cubicBezTo>
                <a:cubicBezTo>
                  <a:pt x="11230" y="17644"/>
                  <a:pt x="11239" y="17675"/>
                  <a:pt x="11248" y="17706"/>
                </a:cubicBezTo>
                <a:cubicBezTo>
                  <a:pt x="11258" y="17784"/>
                  <a:pt x="11267" y="17846"/>
                  <a:pt x="11285" y="17908"/>
                </a:cubicBezTo>
                <a:cubicBezTo>
                  <a:pt x="11294" y="17924"/>
                  <a:pt x="11294" y="17955"/>
                  <a:pt x="11303" y="17970"/>
                </a:cubicBezTo>
                <a:cubicBezTo>
                  <a:pt x="11313" y="18001"/>
                  <a:pt x="11313" y="18048"/>
                  <a:pt x="11294" y="18079"/>
                </a:cubicBezTo>
                <a:cubicBezTo>
                  <a:pt x="11285" y="18095"/>
                  <a:pt x="11285" y="18110"/>
                  <a:pt x="11294" y="18126"/>
                </a:cubicBezTo>
                <a:cubicBezTo>
                  <a:pt x="11303" y="18157"/>
                  <a:pt x="11303" y="18203"/>
                  <a:pt x="11313" y="18250"/>
                </a:cubicBezTo>
                <a:cubicBezTo>
                  <a:pt x="11313" y="18250"/>
                  <a:pt x="11313" y="18266"/>
                  <a:pt x="11313" y="18266"/>
                </a:cubicBezTo>
                <a:cubicBezTo>
                  <a:pt x="11340" y="18297"/>
                  <a:pt x="11377" y="18328"/>
                  <a:pt x="11404" y="18343"/>
                </a:cubicBezTo>
                <a:cubicBezTo>
                  <a:pt x="11404" y="18359"/>
                  <a:pt x="11413" y="18343"/>
                  <a:pt x="11422" y="18343"/>
                </a:cubicBezTo>
                <a:cubicBezTo>
                  <a:pt x="11450" y="18328"/>
                  <a:pt x="11477" y="18297"/>
                  <a:pt x="11505" y="18312"/>
                </a:cubicBezTo>
                <a:cubicBezTo>
                  <a:pt x="11523" y="18312"/>
                  <a:pt x="11532" y="18297"/>
                  <a:pt x="11551" y="18297"/>
                </a:cubicBezTo>
                <a:cubicBezTo>
                  <a:pt x="11569" y="18281"/>
                  <a:pt x="11587" y="18266"/>
                  <a:pt x="11615" y="18266"/>
                </a:cubicBezTo>
                <a:cubicBezTo>
                  <a:pt x="11642" y="18266"/>
                  <a:pt x="11669" y="18250"/>
                  <a:pt x="11697" y="18281"/>
                </a:cubicBezTo>
                <a:cubicBezTo>
                  <a:pt x="11697" y="18281"/>
                  <a:pt x="11715" y="18281"/>
                  <a:pt x="11715" y="18281"/>
                </a:cubicBezTo>
                <a:cubicBezTo>
                  <a:pt x="11743" y="18250"/>
                  <a:pt x="11770" y="18281"/>
                  <a:pt x="11788" y="18234"/>
                </a:cubicBezTo>
                <a:cubicBezTo>
                  <a:pt x="11798" y="18234"/>
                  <a:pt x="11807" y="18219"/>
                  <a:pt x="11816" y="18219"/>
                </a:cubicBezTo>
                <a:cubicBezTo>
                  <a:pt x="11853" y="18219"/>
                  <a:pt x="11889" y="18188"/>
                  <a:pt x="11917" y="18157"/>
                </a:cubicBezTo>
                <a:cubicBezTo>
                  <a:pt x="11962" y="18110"/>
                  <a:pt x="11999" y="18048"/>
                  <a:pt x="12036" y="17986"/>
                </a:cubicBezTo>
                <a:cubicBezTo>
                  <a:pt x="12063" y="17939"/>
                  <a:pt x="12091" y="17893"/>
                  <a:pt x="12109" y="17846"/>
                </a:cubicBezTo>
                <a:cubicBezTo>
                  <a:pt x="12127" y="17799"/>
                  <a:pt x="12145" y="17753"/>
                  <a:pt x="12164" y="17706"/>
                </a:cubicBezTo>
                <a:cubicBezTo>
                  <a:pt x="12173" y="17675"/>
                  <a:pt x="12191" y="17644"/>
                  <a:pt x="12200" y="17628"/>
                </a:cubicBezTo>
                <a:cubicBezTo>
                  <a:pt x="12237" y="17597"/>
                  <a:pt x="12255" y="17551"/>
                  <a:pt x="12264" y="17489"/>
                </a:cubicBezTo>
                <a:cubicBezTo>
                  <a:pt x="12274" y="17442"/>
                  <a:pt x="12283" y="17395"/>
                  <a:pt x="12292" y="17349"/>
                </a:cubicBezTo>
                <a:cubicBezTo>
                  <a:pt x="12292" y="17333"/>
                  <a:pt x="12292" y="17302"/>
                  <a:pt x="12283" y="17287"/>
                </a:cubicBezTo>
                <a:cubicBezTo>
                  <a:pt x="12274" y="17255"/>
                  <a:pt x="12283" y="17240"/>
                  <a:pt x="12292" y="17209"/>
                </a:cubicBezTo>
                <a:cubicBezTo>
                  <a:pt x="12310" y="17193"/>
                  <a:pt x="12328" y="17162"/>
                  <a:pt x="12356" y="17162"/>
                </a:cubicBezTo>
                <a:cubicBezTo>
                  <a:pt x="12383" y="17147"/>
                  <a:pt x="12411" y="17131"/>
                  <a:pt x="12429" y="17100"/>
                </a:cubicBezTo>
                <a:cubicBezTo>
                  <a:pt x="12447" y="17085"/>
                  <a:pt x="12466" y="17053"/>
                  <a:pt x="12466" y="17022"/>
                </a:cubicBezTo>
                <a:cubicBezTo>
                  <a:pt x="12466" y="16976"/>
                  <a:pt x="12475" y="16929"/>
                  <a:pt x="12475" y="16883"/>
                </a:cubicBezTo>
                <a:cubicBezTo>
                  <a:pt x="12475" y="16867"/>
                  <a:pt x="12475" y="16836"/>
                  <a:pt x="12475" y="16820"/>
                </a:cubicBezTo>
                <a:cubicBezTo>
                  <a:pt x="12466" y="16743"/>
                  <a:pt x="12447" y="16680"/>
                  <a:pt x="12438" y="16603"/>
                </a:cubicBezTo>
                <a:cubicBezTo>
                  <a:pt x="12438" y="16587"/>
                  <a:pt x="12438" y="16556"/>
                  <a:pt x="12447" y="16541"/>
                </a:cubicBezTo>
                <a:cubicBezTo>
                  <a:pt x="12502" y="16463"/>
                  <a:pt x="12566" y="16385"/>
                  <a:pt x="12621" y="16308"/>
                </a:cubicBezTo>
                <a:cubicBezTo>
                  <a:pt x="12640" y="16276"/>
                  <a:pt x="12658" y="16261"/>
                  <a:pt x="12676" y="16245"/>
                </a:cubicBezTo>
                <a:cubicBezTo>
                  <a:pt x="12695" y="16230"/>
                  <a:pt x="12722" y="16214"/>
                  <a:pt x="12740" y="16199"/>
                </a:cubicBezTo>
                <a:cubicBezTo>
                  <a:pt x="12786" y="16152"/>
                  <a:pt x="12814" y="16090"/>
                  <a:pt x="12832" y="15997"/>
                </a:cubicBezTo>
                <a:cubicBezTo>
                  <a:pt x="12841" y="15966"/>
                  <a:pt x="12850" y="15935"/>
                  <a:pt x="12850" y="15888"/>
                </a:cubicBezTo>
                <a:cubicBezTo>
                  <a:pt x="12841" y="15841"/>
                  <a:pt x="12850" y="15810"/>
                  <a:pt x="12850" y="15764"/>
                </a:cubicBezTo>
                <a:cubicBezTo>
                  <a:pt x="12850" y="15733"/>
                  <a:pt x="12850" y="15702"/>
                  <a:pt x="12850" y="15670"/>
                </a:cubicBezTo>
                <a:cubicBezTo>
                  <a:pt x="12841" y="15608"/>
                  <a:pt x="12841" y="15562"/>
                  <a:pt x="12850" y="15499"/>
                </a:cubicBezTo>
                <a:cubicBezTo>
                  <a:pt x="12859" y="15484"/>
                  <a:pt x="12850" y="15453"/>
                  <a:pt x="12832" y="15437"/>
                </a:cubicBezTo>
                <a:cubicBezTo>
                  <a:pt x="12804" y="15406"/>
                  <a:pt x="12795" y="15360"/>
                  <a:pt x="12786" y="15313"/>
                </a:cubicBezTo>
                <a:cubicBezTo>
                  <a:pt x="12777" y="15251"/>
                  <a:pt x="12777" y="15189"/>
                  <a:pt x="12777" y="15127"/>
                </a:cubicBezTo>
                <a:cubicBezTo>
                  <a:pt x="12777" y="15111"/>
                  <a:pt x="12777" y="15095"/>
                  <a:pt x="12777" y="15095"/>
                </a:cubicBezTo>
                <a:cubicBezTo>
                  <a:pt x="12786" y="15064"/>
                  <a:pt x="12786" y="15033"/>
                  <a:pt x="12777" y="15018"/>
                </a:cubicBezTo>
                <a:cubicBezTo>
                  <a:pt x="12740" y="14987"/>
                  <a:pt x="12740" y="14940"/>
                  <a:pt x="12759" y="14878"/>
                </a:cubicBezTo>
                <a:cubicBezTo>
                  <a:pt x="12768" y="14847"/>
                  <a:pt x="12777" y="14800"/>
                  <a:pt x="12795" y="14769"/>
                </a:cubicBezTo>
                <a:cubicBezTo>
                  <a:pt x="12814" y="14723"/>
                  <a:pt x="12823" y="14676"/>
                  <a:pt x="12841" y="14629"/>
                </a:cubicBezTo>
                <a:cubicBezTo>
                  <a:pt x="12850" y="14598"/>
                  <a:pt x="12850" y="14583"/>
                  <a:pt x="12868" y="14567"/>
                </a:cubicBezTo>
                <a:cubicBezTo>
                  <a:pt x="12896" y="14536"/>
                  <a:pt x="12914" y="14505"/>
                  <a:pt x="12933" y="14458"/>
                </a:cubicBezTo>
                <a:cubicBezTo>
                  <a:pt x="12978" y="14365"/>
                  <a:pt x="13033" y="14272"/>
                  <a:pt x="13097" y="14179"/>
                </a:cubicBezTo>
                <a:cubicBezTo>
                  <a:pt x="13125" y="14132"/>
                  <a:pt x="13152" y="14070"/>
                  <a:pt x="13198" y="14039"/>
                </a:cubicBezTo>
                <a:cubicBezTo>
                  <a:pt x="13207" y="14039"/>
                  <a:pt x="13207" y="14023"/>
                  <a:pt x="13216" y="14023"/>
                </a:cubicBezTo>
                <a:cubicBezTo>
                  <a:pt x="13317" y="13883"/>
                  <a:pt x="13390" y="13728"/>
                  <a:pt x="13445" y="13526"/>
                </a:cubicBezTo>
                <a:cubicBezTo>
                  <a:pt x="13463" y="13448"/>
                  <a:pt x="13482" y="13386"/>
                  <a:pt x="13509" y="13308"/>
                </a:cubicBezTo>
                <a:cubicBezTo>
                  <a:pt x="13527" y="13277"/>
                  <a:pt x="13546" y="13215"/>
                  <a:pt x="13555" y="13169"/>
                </a:cubicBezTo>
                <a:cubicBezTo>
                  <a:pt x="13564" y="13091"/>
                  <a:pt x="13564" y="13029"/>
                  <a:pt x="13564" y="12951"/>
                </a:cubicBezTo>
                <a:cubicBezTo>
                  <a:pt x="13564" y="12935"/>
                  <a:pt x="13546" y="12904"/>
                  <a:pt x="13537" y="12920"/>
                </a:cubicBezTo>
                <a:cubicBezTo>
                  <a:pt x="13527" y="12920"/>
                  <a:pt x="13527" y="12920"/>
                  <a:pt x="13527" y="12920"/>
                </a:cubicBezTo>
                <a:cubicBezTo>
                  <a:pt x="13491" y="12967"/>
                  <a:pt x="13454" y="12982"/>
                  <a:pt x="13418" y="12982"/>
                </a:cubicBezTo>
                <a:cubicBezTo>
                  <a:pt x="13372" y="12998"/>
                  <a:pt x="13317" y="12998"/>
                  <a:pt x="13262" y="13044"/>
                </a:cubicBezTo>
                <a:cubicBezTo>
                  <a:pt x="13262" y="13044"/>
                  <a:pt x="13253" y="13044"/>
                  <a:pt x="13244" y="13044"/>
                </a:cubicBezTo>
                <a:cubicBezTo>
                  <a:pt x="13207" y="13044"/>
                  <a:pt x="13180" y="13060"/>
                  <a:pt x="13161" y="13075"/>
                </a:cubicBezTo>
                <a:cubicBezTo>
                  <a:pt x="13152" y="13091"/>
                  <a:pt x="13143" y="13091"/>
                  <a:pt x="13134" y="13091"/>
                </a:cubicBezTo>
                <a:cubicBezTo>
                  <a:pt x="13125" y="13091"/>
                  <a:pt x="13116" y="13091"/>
                  <a:pt x="13106" y="13091"/>
                </a:cubicBezTo>
                <a:cubicBezTo>
                  <a:pt x="13097" y="13075"/>
                  <a:pt x="13088" y="13075"/>
                  <a:pt x="13088" y="13060"/>
                </a:cubicBezTo>
                <a:cubicBezTo>
                  <a:pt x="13070" y="13029"/>
                  <a:pt x="13052" y="12998"/>
                  <a:pt x="13033" y="12967"/>
                </a:cubicBezTo>
                <a:cubicBezTo>
                  <a:pt x="13024" y="12951"/>
                  <a:pt x="13024" y="12935"/>
                  <a:pt x="13024" y="12935"/>
                </a:cubicBezTo>
                <a:cubicBezTo>
                  <a:pt x="13042" y="12873"/>
                  <a:pt x="13042" y="12858"/>
                  <a:pt x="13024" y="12842"/>
                </a:cubicBezTo>
                <a:cubicBezTo>
                  <a:pt x="13006" y="12811"/>
                  <a:pt x="12997" y="12796"/>
                  <a:pt x="12978" y="12765"/>
                </a:cubicBezTo>
                <a:cubicBezTo>
                  <a:pt x="12960" y="12718"/>
                  <a:pt x="12923" y="12671"/>
                  <a:pt x="12896" y="12625"/>
                </a:cubicBezTo>
                <a:cubicBezTo>
                  <a:pt x="12887" y="12594"/>
                  <a:pt x="12859" y="12578"/>
                  <a:pt x="12841" y="12547"/>
                </a:cubicBezTo>
                <a:cubicBezTo>
                  <a:pt x="12804" y="12516"/>
                  <a:pt x="12768" y="12469"/>
                  <a:pt x="12759" y="12392"/>
                </a:cubicBezTo>
                <a:cubicBezTo>
                  <a:pt x="12749" y="12360"/>
                  <a:pt x="12749" y="12314"/>
                  <a:pt x="12740" y="12283"/>
                </a:cubicBezTo>
                <a:cubicBezTo>
                  <a:pt x="12731" y="12236"/>
                  <a:pt x="12713" y="12205"/>
                  <a:pt x="12695" y="12190"/>
                </a:cubicBezTo>
                <a:cubicBezTo>
                  <a:pt x="12676" y="12158"/>
                  <a:pt x="12667" y="12143"/>
                  <a:pt x="12649" y="12112"/>
                </a:cubicBezTo>
                <a:cubicBezTo>
                  <a:pt x="12631" y="12096"/>
                  <a:pt x="12621" y="12065"/>
                  <a:pt x="12621" y="12050"/>
                </a:cubicBezTo>
                <a:cubicBezTo>
                  <a:pt x="12621" y="11972"/>
                  <a:pt x="12612" y="11894"/>
                  <a:pt x="12603" y="11817"/>
                </a:cubicBezTo>
                <a:cubicBezTo>
                  <a:pt x="12594" y="11739"/>
                  <a:pt x="12566" y="11692"/>
                  <a:pt x="12530" y="11661"/>
                </a:cubicBezTo>
                <a:cubicBezTo>
                  <a:pt x="12521" y="11646"/>
                  <a:pt x="12521" y="11646"/>
                  <a:pt x="12512" y="11646"/>
                </a:cubicBezTo>
                <a:cubicBezTo>
                  <a:pt x="12502" y="11630"/>
                  <a:pt x="12502" y="11615"/>
                  <a:pt x="12493" y="11615"/>
                </a:cubicBezTo>
                <a:cubicBezTo>
                  <a:pt x="12493" y="11599"/>
                  <a:pt x="12493" y="11584"/>
                  <a:pt x="12493" y="11568"/>
                </a:cubicBezTo>
                <a:cubicBezTo>
                  <a:pt x="12493" y="11521"/>
                  <a:pt x="12484" y="11475"/>
                  <a:pt x="12466" y="11444"/>
                </a:cubicBezTo>
                <a:cubicBezTo>
                  <a:pt x="12466" y="11428"/>
                  <a:pt x="12457" y="11413"/>
                  <a:pt x="12447" y="11382"/>
                </a:cubicBezTo>
                <a:cubicBezTo>
                  <a:pt x="12420" y="11304"/>
                  <a:pt x="12383" y="11226"/>
                  <a:pt x="12374" y="11117"/>
                </a:cubicBezTo>
                <a:cubicBezTo>
                  <a:pt x="12365" y="11102"/>
                  <a:pt x="12365" y="11086"/>
                  <a:pt x="12356" y="11071"/>
                </a:cubicBezTo>
                <a:cubicBezTo>
                  <a:pt x="12356" y="11055"/>
                  <a:pt x="12356" y="11040"/>
                  <a:pt x="12365" y="11040"/>
                </a:cubicBezTo>
                <a:cubicBezTo>
                  <a:pt x="12374" y="11040"/>
                  <a:pt x="12393" y="11055"/>
                  <a:pt x="12402" y="11040"/>
                </a:cubicBezTo>
                <a:cubicBezTo>
                  <a:pt x="12402" y="11024"/>
                  <a:pt x="12411" y="11009"/>
                  <a:pt x="12429" y="11009"/>
                </a:cubicBezTo>
                <a:cubicBezTo>
                  <a:pt x="12438" y="11009"/>
                  <a:pt x="12447" y="11024"/>
                  <a:pt x="12457" y="11040"/>
                </a:cubicBezTo>
                <a:cubicBezTo>
                  <a:pt x="12466" y="11055"/>
                  <a:pt x="12466" y="11071"/>
                  <a:pt x="12475" y="11086"/>
                </a:cubicBezTo>
                <a:cubicBezTo>
                  <a:pt x="12512" y="11148"/>
                  <a:pt x="12530" y="11226"/>
                  <a:pt x="12557" y="11288"/>
                </a:cubicBezTo>
                <a:cubicBezTo>
                  <a:pt x="12576" y="11335"/>
                  <a:pt x="12585" y="11366"/>
                  <a:pt x="12594" y="11413"/>
                </a:cubicBezTo>
                <a:cubicBezTo>
                  <a:pt x="12594" y="11444"/>
                  <a:pt x="12603" y="11459"/>
                  <a:pt x="12621" y="11475"/>
                </a:cubicBezTo>
                <a:cubicBezTo>
                  <a:pt x="12658" y="11490"/>
                  <a:pt x="12676" y="11521"/>
                  <a:pt x="12685" y="11584"/>
                </a:cubicBezTo>
                <a:cubicBezTo>
                  <a:pt x="12695" y="11599"/>
                  <a:pt x="12695" y="11615"/>
                  <a:pt x="12704" y="11630"/>
                </a:cubicBezTo>
                <a:cubicBezTo>
                  <a:pt x="12713" y="11661"/>
                  <a:pt x="12713" y="11692"/>
                  <a:pt x="12713" y="11723"/>
                </a:cubicBezTo>
                <a:cubicBezTo>
                  <a:pt x="12713" y="11739"/>
                  <a:pt x="12713" y="11754"/>
                  <a:pt x="12713" y="11770"/>
                </a:cubicBezTo>
                <a:cubicBezTo>
                  <a:pt x="12722" y="11832"/>
                  <a:pt x="12740" y="11894"/>
                  <a:pt x="12777" y="11941"/>
                </a:cubicBezTo>
                <a:cubicBezTo>
                  <a:pt x="12786" y="11956"/>
                  <a:pt x="12804" y="11956"/>
                  <a:pt x="12814" y="11972"/>
                </a:cubicBezTo>
                <a:cubicBezTo>
                  <a:pt x="12832" y="12003"/>
                  <a:pt x="12850" y="12034"/>
                  <a:pt x="12859" y="12081"/>
                </a:cubicBezTo>
                <a:cubicBezTo>
                  <a:pt x="12868" y="12143"/>
                  <a:pt x="12887" y="12190"/>
                  <a:pt x="12905" y="12221"/>
                </a:cubicBezTo>
                <a:cubicBezTo>
                  <a:pt x="12923" y="12252"/>
                  <a:pt x="12942" y="12298"/>
                  <a:pt x="12960" y="12329"/>
                </a:cubicBezTo>
                <a:cubicBezTo>
                  <a:pt x="12978" y="12376"/>
                  <a:pt x="12987" y="12423"/>
                  <a:pt x="12987" y="12485"/>
                </a:cubicBezTo>
                <a:cubicBezTo>
                  <a:pt x="12978" y="12500"/>
                  <a:pt x="12978" y="12516"/>
                  <a:pt x="12987" y="12531"/>
                </a:cubicBezTo>
                <a:cubicBezTo>
                  <a:pt x="13006" y="12594"/>
                  <a:pt x="13006" y="12671"/>
                  <a:pt x="13024" y="12733"/>
                </a:cubicBezTo>
                <a:cubicBezTo>
                  <a:pt x="13024" y="12749"/>
                  <a:pt x="13033" y="12780"/>
                  <a:pt x="13042" y="12796"/>
                </a:cubicBezTo>
                <a:cubicBezTo>
                  <a:pt x="13042" y="12827"/>
                  <a:pt x="13061" y="12827"/>
                  <a:pt x="13070" y="12827"/>
                </a:cubicBezTo>
                <a:cubicBezTo>
                  <a:pt x="13088" y="12827"/>
                  <a:pt x="13097" y="12827"/>
                  <a:pt x="13116" y="12827"/>
                </a:cubicBezTo>
                <a:cubicBezTo>
                  <a:pt x="13134" y="12827"/>
                  <a:pt x="13152" y="12811"/>
                  <a:pt x="13161" y="12796"/>
                </a:cubicBezTo>
                <a:cubicBezTo>
                  <a:pt x="13180" y="12749"/>
                  <a:pt x="13198" y="12749"/>
                  <a:pt x="13225" y="12749"/>
                </a:cubicBezTo>
                <a:cubicBezTo>
                  <a:pt x="13253" y="12749"/>
                  <a:pt x="13280" y="12749"/>
                  <a:pt x="13308" y="12718"/>
                </a:cubicBezTo>
                <a:cubicBezTo>
                  <a:pt x="13326" y="12702"/>
                  <a:pt x="13344" y="12687"/>
                  <a:pt x="13363" y="12687"/>
                </a:cubicBezTo>
                <a:cubicBezTo>
                  <a:pt x="13381" y="12687"/>
                  <a:pt x="13390" y="12671"/>
                  <a:pt x="13399" y="12656"/>
                </a:cubicBezTo>
                <a:cubicBezTo>
                  <a:pt x="13418" y="12625"/>
                  <a:pt x="13436" y="12609"/>
                  <a:pt x="13454" y="12594"/>
                </a:cubicBezTo>
                <a:cubicBezTo>
                  <a:pt x="13482" y="12578"/>
                  <a:pt x="13509" y="12578"/>
                  <a:pt x="13537" y="12547"/>
                </a:cubicBezTo>
                <a:cubicBezTo>
                  <a:pt x="13555" y="12547"/>
                  <a:pt x="13573" y="12516"/>
                  <a:pt x="13601" y="12500"/>
                </a:cubicBezTo>
                <a:cubicBezTo>
                  <a:pt x="13610" y="12500"/>
                  <a:pt x="13619" y="12485"/>
                  <a:pt x="13619" y="12469"/>
                </a:cubicBezTo>
                <a:cubicBezTo>
                  <a:pt x="13628" y="12423"/>
                  <a:pt x="13646" y="12392"/>
                  <a:pt x="13665" y="12376"/>
                </a:cubicBezTo>
                <a:cubicBezTo>
                  <a:pt x="13701" y="12360"/>
                  <a:pt x="13729" y="12345"/>
                  <a:pt x="13765" y="12345"/>
                </a:cubicBezTo>
                <a:cubicBezTo>
                  <a:pt x="13793" y="12329"/>
                  <a:pt x="13811" y="12314"/>
                  <a:pt x="13811" y="12267"/>
                </a:cubicBezTo>
                <a:cubicBezTo>
                  <a:pt x="13820" y="12252"/>
                  <a:pt x="13820" y="12236"/>
                  <a:pt x="13839" y="12236"/>
                </a:cubicBezTo>
                <a:cubicBezTo>
                  <a:pt x="13866" y="12221"/>
                  <a:pt x="13884" y="12205"/>
                  <a:pt x="13894" y="12143"/>
                </a:cubicBezTo>
                <a:cubicBezTo>
                  <a:pt x="13903" y="12127"/>
                  <a:pt x="13912" y="12112"/>
                  <a:pt x="13930" y="12112"/>
                </a:cubicBezTo>
                <a:cubicBezTo>
                  <a:pt x="13939" y="12096"/>
                  <a:pt x="13948" y="12096"/>
                  <a:pt x="13958" y="12096"/>
                </a:cubicBezTo>
                <a:cubicBezTo>
                  <a:pt x="13967" y="12081"/>
                  <a:pt x="13967" y="12065"/>
                  <a:pt x="13967" y="12065"/>
                </a:cubicBezTo>
                <a:cubicBezTo>
                  <a:pt x="13976" y="12034"/>
                  <a:pt x="13967" y="12003"/>
                  <a:pt x="13976" y="11972"/>
                </a:cubicBezTo>
                <a:cubicBezTo>
                  <a:pt x="13976" y="11956"/>
                  <a:pt x="13976" y="11941"/>
                  <a:pt x="13994" y="11925"/>
                </a:cubicBezTo>
                <a:cubicBezTo>
                  <a:pt x="14031" y="11879"/>
                  <a:pt x="14058" y="11817"/>
                  <a:pt x="14077" y="11739"/>
                </a:cubicBezTo>
                <a:cubicBezTo>
                  <a:pt x="14086" y="11708"/>
                  <a:pt x="14086" y="11677"/>
                  <a:pt x="14058" y="11646"/>
                </a:cubicBezTo>
                <a:cubicBezTo>
                  <a:pt x="14049" y="11615"/>
                  <a:pt x="14031" y="11584"/>
                  <a:pt x="14022" y="11552"/>
                </a:cubicBezTo>
                <a:cubicBezTo>
                  <a:pt x="14013" y="11537"/>
                  <a:pt x="14003" y="11521"/>
                  <a:pt x="13985" y="11506"/>
                </a:cubicBezTo>
                <a:cubicBezTo>
                  <a:pt x="13958" y="11506"/>
                  <a:pt x="13939" y="11506"/>
                  <a:pt x="13921" y="11490"/>
                </a:cubicBezTo>
                <a:cubicBezTo>
                  <a:pt x="13912" y="11490"/>
                  <a:pt x="13894" y="11475"/>
                  <a:pt x="13884" y="11459"/>
                </a:cubicBezTo>
                <a:cubicBezTo>
                  <a:pt x="13866" y="11428"/>
                  <a:pt x="13848" y="11397"/>
                  <a:pt x="13848" y="11350"/>
                </a:cubicBezTo>
                <a:cubicBezTo>
                  <a:pt x="13848" y="11304"/>
                  <a:pt x="13839" y="11257"/>
                  <a:pt x="13839" y="11226"/>
                </a:cubicBezTo>
                <a:cubicBezTo>
                  <a:pt x="13839" y="11226"/>
                  <a:pt x="13839" y="11211"/>
                  <a:pt x="13839" y="11211"/>
                </a:cubicBezTo>
                <a:cubicBezTo>
                  <a:pt x="13829" y="11211"/>
                  <a:pt x="13820" y="11211"/>
                  <a:pt x="13820" y="11226"/>
                </a:cubicBezTo>
                <a:cubicBezTo>
                  <a:pt x="13793" y="11273"/>
                  <a:pt x="13756" y="11335"/>
                  <a:pt x="13729" y="11397"/>
                </a:cubicBezTo>
                <a:cubicBezTo>
                  <a:pt x="13711" y="11444"/>
                  <a:pt x="13683" y="11475"/>
                  <a:pt x="13656" y="11459"/>
                </a:cubicBezTo>
                <a:cubicBezTo>
                  <a:pt x="13628" y="11459"/>
                  <a:pt x="13601" y="11459"/>
                  <a:pt x="13573" y="11475"/>
                </a:cubicBezTo>
                <a:cubicBezTo>
                  <a:pt x="13564" y="11490"/>
                  <a:pt x="13555" y="11475"/>
                  <a:pt x="13546" y="11459"/>
                </a:cubicBezTo>
                <a:cubicBezTo>
                  <a:pt x="13537" y="11444"/>
                  <a:pt x="13527" y="11428"/>
                  <a:pt x="13527" y="11413"/>
                </a:cubicBezTo>
                <a:cubicBezTo>
                  <a:pt x="13527" y="11366"/>
                  <a:pt x="13518" y="11319"/>
                  <a:pt x="13518" y="11273"/>
                </a:cubicBezTo>
                <a:cubicBezTo>
                  <a:pt x="13518" y="11257"/>
                  <a:pt x="13518" y="11257"/>
                  <a:pt x="13509" y="11242"/>
                </a:cubicBezTo>
                <a:cubicBezTo>
                  <a:pt x="13509" y="11242"/>
                  <a:pt x="13509" y="11226"/>
                  <a:pt x="13500" y="11226"/>
                </a:cubicBezTo>
                <a:cubicBezTo>
                  <a:pt x="13500" y="11226"/>
                  <a:pt x="13491" y="11242"/>
                  <a:pt x="13491" y="11242"/>
                </a:cubicBezTo>
                <a:cubicBezTo>
                  <a:pt x="13482" y="11257"/>
                  <a:pt x="13482" y="11273"/>
                  <a:pt x="13473" y="11288"/>
                </a:cubicBezTo>
                <a:cubicBezTo>
                  <a:pt x="13463" y="11304"/>
                  <a:pt x="13454" y="11304"/>
                  <a:pt x="13445" y="11288"/>
                </a:cubicBezTo>
                <a:cubicBezTo>
                  <a:pt x="13436" y="11273"/>
                  <a:pt x="13427" y="11242"/>
                  <a:pt x="13427" y="11211"/>
                </a:cubicBezTo>
                <a:cubicBezTo>
                  <a:pt x="13427" y="11164"/>
                  <a:pt x="13408" y="11133"/>
                  <a:pt x="13390" y="11102"/>
                </a:cubicBezTo>
                <a:cubicBezTo>
                  <a:pt x="13381" y="11071"/>
                  <a:pt x="13363" y="11055"/>
                  <a:pt x="13354" y="11024"/>
                </a:cubicBezTo>
                <a:cubicBezTo>
                  <a:pt x="13344" y="11024"/>
                  <a:pt x="13335" y="11009"/>
                  <a:pt x="13335" y="11009"/>
                </a:cubicBezTo>
                <a:cubicBezTo>
                  <a:pt x="13317" y="10962"/>
                  <a:pt x="13299" y="10915"/>
                  <a:pt x="13289" y="10869"/>
                </a:cubicBezTo>
                <a:cubicBezTo>
                  <a:pt x="13280" y="10853"/>
                  <a:pt x="13289" y="10838"/>
                  <a:pt x="13289" y="10822"/>
                </a:cubicBezTo>
                <a:cubicBezTo>
                  <a:pt x="13289" y="10807"/>
                  <a:pt x="13289" y="10791"/>
                  <a:pt x="13289" y="10775"/>
                </a:cubicBezTo>
                <a:cubicBezTo>
                  <a:pt x="13299" y="10760"/>
                  <a:pt x="13299" y="10760"/>
                  <a:pt x="13308" y="10760"/>
                </a:cubicBezTo>
                <a:cubicBezTo>
                  <a:pt x="13317" y="10744"/>
                  <a:pt x="13335" y="10744"/>
                  <a:pt x="13354" y="10744"/>
                </a:cubicBezTo>
                <a:cubicBezTo>
                  <a:pt x="13363" y="10744"/>
                  <a:pt x="13381" y="10744"/>
                  <a:pt x="13399" y="10760"/>
                </a:cubicBezTo>
                <a:cubicBezTo>
                  <a:pt x="13408" y="10775"/>
                  <a:pt x="13408" y="10791"/>
                  <a:pt x="13418" y="10807"/>
                </a:cubicBezTo>
                <a:cubicBezTo>
                  <a:pt x="13436" y="10869"/>
                  <a:pt x="13463" y="10915"/>
                  <a:pt x="13482" y="10977"/>
                </a:cubicBezTo>
                <a:cubicBezTo>
                  <a:pt x="13491" y="10993"/>
                  <a:pt x="13500" y="11009"/>
                  <a:pt x="13518" y="11024"/>
                </a:cubicBezTo>
                <a:cubicBezTo>
                  <a:pt x="13527" y="11024"/>
                  <a:pt x="13527" y="11024"/>
                  <a:pt x="13537" y="11024"/>
                </a:cubicBezTo>
                <a:cubicBezTo>
                  <a:pt x="13555" y="11040"/>
                  <a:pt x="13573" y="11055"/>
                  <a:pt x="13582" y="11071"/>
                </a:cubicBezTo>
                <a:cubicBezTo>
                  <a:pt x="13592" y="11102"/>
                  <a:pt x="13610" y="11102"/>
                  <a:pt x="13619" y="11117"/>
                </a:cubicBezTo>
                <a:cubicBezTo>
                  <a:pt x="13646" y="11148"/>
                  <a:pt x="13683" y="11164"/>
                  <a:pt x="13720" y="11179"/>
                </a:cubicBezTo>
                <a:cubicBezTo>
                  <a:pt x="13729" y="11179"/>
                  <a:pt x="13738" y="11179"/>
                  <a:pt x="13756" y="11164"/>
                </a:cubicBezTo>
                <a:cubicBezTo>
                  <a:pt x="13775" y="11148"/>
                  <a:pt x="13793" y="11133"/>
                  <a:pt x="13811" y="11117"/>
                </a:cubicBezTo>
                <a:cubicBezTo>
                  <a:pt x="13839" y="11102"/>
                  <a:pt x="13857" y="11117"/>
                  <a:pt x="13866" y="11148"/>
                </a:cubicBezTo>
                <a:cubicBezTo>
                  <a:pt x="13875" y="11179"/>
                  <a:pt x="13884" y="11211"/>
                  <a:pt x="13884" y="11242"/>
                </a:cubicBezTo>
                <a:cubicBezTo>
                  <a:pt x="13894" y="11273"/>
                  <a:pt x="13912" y="11273"/>
                  <a:pt x="13921" y="11288"/>
                </a:cubicBezTo>
                <a:cubicBezTo>
                  <a:pt x="14003" y="11288"/>
                  <a:pt x="14077" y="11319"/>
                  <a:pt x="14150" y="11335"/>
                </a:cubicBezTo>
                <a:cubicBezTo>
                  <a:pt x="14177" y="11350"/>
                  <a:pt x="14196" y="11350"/>
                  <a:pt x="14223" y="11350"/>
                </a:cubicBezTo>
                <a:cubicBezTo>
                  <a:pt x="14269" y="11335"/>
                  <a:pt x="14315" y="11319"/>
                  <a:pt x="14360" y="11335"/>
                </a:cubicBezTo>
                <a:cubicBezTo>
                  <a:pt x="14369" y="11335"/>
                  <a:pt x="14379" y="11335"/>
                  <a:pt x="14388" y="11319"/>
                </a:cubicBezTo>
                <a:cubicBezTo>
                  <a:pt x="14424" y="11304"/>
                  <a:pt x="14452" y="11304"/>
                  <a:pt x="14488" y="11304"/>
                </a:cubicBezTo>
                <a:cubicBezTo>
                  <a:pt x="14498" y="11304"/>
                  <a:pt x="14507" y="11319"/>
                  <a:pt x="14516" y="11335"/>
                </a:cubicBezTo>
                <a:cubicBezTo>
                  <a:pt x="14516" y="11350"/>
                  <a:pt x="14525" y="11366"/>
                  <a:pt x="14534" y="11382"/>
                </a:cubicBezTo>
                <a:cubicBezTo>
                  <a:pt x="14543" y="11382"/>
                  <a:pt x="14553" y="11413"/>
                  <a:pt x="14553" y="11428"/>
                </a:cubicBezTo>
                <a:cubicBezTo>
                  <a:pt x="14562" y="11475"/>
                  <a:pt x="14580" y="11506"/>
                  <a:pt x="14607" y="11506"/>
                </a:cubicBezTo>
                <a:cubicBezTo>
                  <a:pt x="14626" y="11506"/>
                  <a:pt x="14635" y="11537"/>
                  <a:pt x="14653" y="11568"/>
                </a:cubicBezTo>
                <a:cubicBezTo>
                  <a:pt x="14672" y="11615"/>
                  <a:pt x="14699" y="11630"/>
                  <a:pt x="14736" y="11630"/>
                </a:cubicBezTo>
                <a:cubicBezTo>
                  <a:pt x="14736" y="11630"/>
                  <a:pt x="14745"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45" y="11661"/>
                  <a:pt x="14726" y="11677"/>
                  <a:pt x="14699" y="11661"/>
                </a:cubicBezTo>
                <a:cubicBezTo>
                  <a:pt x="14699" y="11661"/>
                  <a:pt x="14690" y="11677"/>
                  <a:pt x="14690" y="11677"/>
                </a:cubicBezTo>
                <a:cubicBezTo>
                  <a:pt x="14690" y="11677"/>
                  <a:pt x="14690" y="11692"/>
                  <a:pt x="14690" y="11692"/>
                </a:cubicBezTo>
                <a:cubicBezTo>
                  <a:pt x="14717" y="11739"/>
                  <a:pt x="14736" y="11786"/>
                  <a:pt x="14763" y="11817"/>
                </a:cubicBezTo>
                <a:cubicBezTo>
                  <a:pt x="14809" y="11894"/>
                  <a:pt x="14827" y="11894"/>
                  <a:pt x="14882" y="11832"/>
                </a:cubicBezTo>
                <a:cubicBezTo>
                  <a:pt x="14900" y="11817"/>
                  <a:pt x="14919" y="11786"/>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54"/>
                  <a:pt x="14919" y="11754"/>
                </a:cubicBezTo>
                <a:cubicBezTo>
                  <a:pt x="14937" y="11817"/>
                  <a:pt x="14946" y="11863"/>
                  <a:pt x="14946" y="11925"/>
                </a:cubicBezTo>
                <a:cubicBezTo>
                  <a:pt x="14946" y="11956"/>
                  <a:pt x="14946" y="11988"/>
                  <a:pt x="14946" y="12019"/>
                </a:cubicBezTo>
                <a:cubicBezTo>
                  <a:pt x="14964" y="12081"/>
                  <a:pt x="14974" y="12143"/>
                  <a:pt x="14983" y="12205"/>
                </a:cubicBezTo>
                <a:cubicBezTo>
                  <a:pt x="14992" y="12283"/>
                  <a:pt x="15010" y="12329"/>
                  <a:pt x="15010" y="12407"/>
                </a:cubicBezTo>
                <a:cubicBezTo>
                  <a:pt x="15010" y="12423"/>
                  <a:pt x="15019" y="12423"/>
                  <a:pt x="15019" y="12438"/>
                </a:cubicBezTo>
                <a:cubicBezTo>
                  <a:pt x="15038" y="12485"/>
                  <a:pt x="15047" y="12516"/>
                  <a:pt x="15065" y="12563"/>
                </a:cubicBezTo>
                <a:cubicBezTo>
                  <a:pt x="15083" y="12609"/>
                  <a:pt x="15093" y="12656"/>
                  <a:pt x="15102" y="12702"/>
                </a:cubicBezTo>
                <a:cubicBezTo>
                  <a:pt x="15111" y="12733"/>
                  <a:pt x="15111" y="12765"/>
                  <a:pt x="15120" y="12780"/>
                </a:cubicBezTo>
                <a:cubicBezTo>
                  <a:pt x="15129" y="12842"/>
                  <a:pt x="15138" y="12889"/>
                  <a:pt x="15166" y="12920"/>
                </a:cubicBezTo>
                <a:cubicBezTo>
                  <a:pt x="15175" y="12951"/>
                  <a:pt x="15184" y="12982"/>
                  <a:pt x="15193" y="12998"/>
                </a:cubicBezTo>
                <a:cubicBezTo>
                  <a:pt x="15212" y="13060"/>
                  <a:pt x="15230" y="13122"/>
                  <a:pt x="15239" y="13200"/>
                </a:cubicBezTo>
                <a:cubicBezTo>
                  <a:pt x="15239" y="13231"/>
                  <a:pt x="15248" y="13277"/>
                  <a:pt x="15266" y="13308"/>
                </a:cubicBezTo>
                <a:cubicBezTo>
                  <a:pt x="15276" y="13324"/>
                  <a:pt x="15276" y="13324"/>
                  <a:pt x="15285" y="13339"/>
                </a:cubicBezTo>
                <a:cubicBezTo>
                  <a:pt x="15303" y="13371"/>
                  <a:pt x="15340" y="13371"/>
                  <a:pt x="15349" y="13324"/>
                </a:cubicBezTo>
                <a:cubicBezTo>
                  <a:pt x="15358" y="13324"/>
                  <a:pt x="15358" y="13308"/>
                  <a:pt x="15367" y="13293"/>
                </a:cubicBezTo>
                <a:cubicBezTo>
                  <a:pt x="15367" y="13277"/>
                  <a:pt x="15376" y="13262"/>
                  <a:pt x="15395" y="13246"/>
                </a:cubicBezTo>
                <a:cubicBezTo>
                  <a:pt x="15404" y="13231"/>
                  <a:pt x="15413" y="13215"/>
                  <a:pt x="15422" y="13184"/>
                </a:cubicBezTo>
                <a:cubicBezTo>
                  <a:pt x="15431" y="13153"/>
                  <a:pt x="15440" y="13122"/>
                  <a:pt x="15459" y="13106"/>
                </a:cubicBezTo>
                <a:cubicBezTo>
                  <a:pt x="15477" y="13091"/>
                  <a:pt x="15477" y="13075"/>
                  <a:pt x="15477" y="13044"/>
                </a:cubicBezTo>
                <a:cubicBezTo>
                  <a:pt x="15477" y="13029"/>
                  <a:pt x="15468" y="12998"/>
                  <a:pt x="15468" y="12982"/>
                </a:cubicBezTo>
                <a:cubicBezTo>
                  <a:pt x="15468" y="12951"/>
                  <a:pt x="15468" y="12920"/>
                  <a:pt x="15477" y="12904"/>
                </a:cubicBezTo>
                <a:cubicBezTo>
                  <a:pt x="15477" y="12889"/>
                  <a:pt x="15477" y="12873"/>
                  <a:pt x="15486" y="12858"/>
                </a:cubicBezTo>
                <a:cubicBezTo>
                  <a:pt x="15495" y="12811"/>
                  <a:pt x="15495" y="12780"/>
                  <a:pt x="15486" y="12733"/>
                </a:cubicBezTo>
                <a:cubicBezTo>
                  <a:pt x="15477" y="12718"/>
                  <a:pt x="15477" y="12687"/>
                  <a:pt x="15477" y="12671"/>
                </a:cubicBezTo>
                <a:cubicBezTo>
                  <a:pt x="15477" y="12625"/>
                  <a:pt x="15477" y="12563"/>
                  <a:pt x="15477" y="12516"/>
                </a:cubicBezTo>
                <a:cubicBezTo>
                  <a:pt x="15477" y="12485"/>
                  <a:pt x="15486" y="12469"/>
                  <a:pt x="15504" y="12454"/>
                </a:cubicBezTo>
                <a:cubicBezTo>
                  <a:pt x="15514" y="12454"/>
                  <a:pt x="15523" y="12454"/>
                  <a:pt x="15532" y="12454"/>
                </a:cubicBezTo>
                <a:cubicBezTo>
                  <a:pt x="15541" y="12407"/>
                  <a:pt x="15568" y="12392"/>
                  <a:pt x="15587" y="12376"/>
                </a:cubicBezTo>
                <a:cubicBezTo>
                  <a:pt x="15596" y="12376"/>
                  <a:pt x="15605" y="12360"/>
                  <a:pt x="15605" y="12345"/>
                </a:cubicBezTo>
                <a:cubicBezTo>
                  <a:pt x="15614" y="12314"/>
                  <a:pt x="15614" y="12298"/>
                  <a:pt x="15623" y="12283"/>
                </a:cubicBezTo>
                <a:cubicBezTo>
                  <a:pt x="15660" y="12252"/>
                  <a:pt x="15678" y="12190"/>
                  <a:pt x="15706" y="12158"/>
                </a:cubicBezTo>
                <a:cubicBezTo>
                  <a:pt x="15724" y="12143"/>
                  <a:pt x="15733" y="12127"/>
                  <a:pt x="15742" y="12096"/>
                </a:cubicBezTo>
                <a:cubicBezTo>
                  <a:pt x="15752" y="12065"/>
                  <a:pt x="15761" y="12050"/>
                  <a:pt x="15779" y="12019"/>
                </a:cubicBezTo>
                <a:cubicBezTo>
                  <a:pt x="15788" y="12003"/>
                  <a:pt x="15797" y="12003"/>
                  <a:pt x="15806" y="11988"/>
                </a:cubicBezTo>
                <a:cubicBezTo>
                  <a:pt x="15852" y="11956"/>
                  <a:pt x="15880" y="11894"/>
                  <a:pt x="15880" y="11817"/>
                </a:cubicBezTo>
                <a:cubicBezTo>
                  <a:pt x="15880" y="11786"/>
                  <a:pt x="15898" y="11770"/>
                  <a:pt x="15907" y="11754"/>
                </a:cubicBezTo>
                <a:cubicBezTo>
                  <a:pt x="15925" y="11739"/>
                  <a:pt x="15944" y="11739"/>
                  <a:pt x="15971" y="11739"/>
                </a:cubicBezTo>
                <a:cubicBezTo>
                  <a:pt x="16017" y="11739"/>
                  <a:pt x="16063" y="11723"/>
                  <a:pt x="16108" y="11677"/>
                </a:cubicBezTo>
                <a:cubicBezTo>
                  <a:pt x="16118" y="11661"/>
                  <a:pt x="16145" y="11661"/>
                  <a:pt x="16163" y="11630"/>
                </a:cubicBezTo>
                <a:cubicBezTo>
                  <a:pt x="16163" y="11630"/>
                  <a:pt x="16173" y="11630"/>
                  <a:pt x="16173" y="11646"/>
                </a:cubicBezTo>
                <a:cubicBezTo>
                  <a:pt x="16182" y="11661"/>
                  <a:pt x="16182" y="11692"/>
                  <a:pt x="16191" y="11723"/>
                </a:cubicBezTo>
                <a:cubicBezTo>
                  <a:pt x="16209" y="11817"/>
                  <a:pt x="16237" y="11879"/>
                  <a:pt x="16282" y="11925"/>
                </a:cubicBezTo>
                <a:cubicBezTo>
                  <a:pt x="16292" y="11925"/>
                  <a:pt x="16301" y="11941"/>
                  <a:pt x="16310" y="11941"/>
                </a:cubicBezTo>
                <a:cubicBezTo>
                  <a:pt x="16319" y="11956"/>
                  <a:pt x="16319" y="11972"/>
                  <a:pt x="16319" y="12003"/>
                </a:cubicBezTo>
                <a:cubicBezTo>
                  <a:pt x="16310" y="12050"/>
                  <a:pt x="16319" y="12050"/>
                  <a:pt x="16337" y="12081"/>
                </a:cubicBezTo>
                <a:cubicBezTo>
                  <a:pt x="16356" y="12081"/>
                  <a:pt x="16365" y="12096"/>
                  <a:pt x="16374" y="12127"/>
                </a:cubicBezTo>
                <a:cubicBezTo>
                  <a:pt x="16374" y="12127"/>
                  <a:pt x="16374" y="12127"/>
                  <a:pt x="16374" y="12143"/>
                </a:cubicBezTo>
                <a:cubicBezTo>
                  <a:pt x="16392" y="12190"/>
                  <a:pt x="16401" y="12252"/>
                  <a:pt x="16392" y="12314"/>
                </a:cubicBezTo>
                <a:cubicBezTo>
                  <a:pt x="16383" y="12345"/>
                  <a:pt x="16392" y="12360"/>
                  <a:pt x="16392" y="12392"/>
                </a:cubicBezTo>
                <a:cubicBezTo>
                  <a:pt x="16392" y="12407"/>
                  <a:pt x="16411" y="12438"/>
                  <a:pt x="16420" y="12438"/>
                </a:cubicBezTo>
                <a:cubicBezTo>
                  <a:pt x="16447" y="12423"/>
                  <a:pt x="16475" y="12423"/>
                  <a:pt x="16502" y="12392"/>
                </a:cubicBezTo>
                <a:cubicBezTo>
                  <a:pt x="16520" y="12376"/>
                  <a:pt x="16539" y="12345"/>
                  <a:pt x="16557" y="12329"/>
                </a:cubicBezTo>
                <a:close/>
                <a:moveTo>
                  <a:pt x="17939" y="10371"/>
                </a:moveTo>
                <a:cubicBezTo>
                  <a:pt x="17948" y="10371"/>
                  <a:pt x="17948" y="10371"/>
                  <a:pt x="17948" y="10387"/>
                </a:cubicBezTo>
                <a:cubicBezTo>
                  <a:pt x="17948" y="10387"/>
                  <a:pt x="17948" y="10387"/>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39" y="10403"/>
                  <a:pt x="17939" y="10387"/>
                  <a:pt x="17939" y="10387"/>
                </a:cubicBezTo>
                <a:cubicBezTo>
                  <a:pt x="17930" y="10387"/>
                  <a:pt x="17939" y="10371"/>
                  <a:pt x="17939" y="10371"/>
                </a:cubicBezTo>
                <a:close/>
                <a:moveTo>
                  <a:pt x="17802" y="10076"/>
                </a:moveTo>
                <a:cubicBezTo>
                  <a:pt x="17811" y="10092"/>
                  <a:pt x="17811" y="10092"/>
                  <a:pt x="17811" y="10092"/>
                </a:cubicBezTo>
                <a:cubicBezTo>
                  <a:pt x="17811" y="10092"/>
                  <a:pt x="17811" y="10092"/>
                  <a:pt x="17802" y="10092"/>
                </a:cubicBezTo>
                <a:cubicBezTo>
                  <a:pt x="17802" y="10092"/>
                  <a:pt x="17802" y="10092"/>
                  <a:pt x="17802" y="10092"/>
                </a:cubicBezTo>
                <a:cubicBezTo>
                  <a:pt x="17793" y="10092"/>
                  <a:pt x="17802" y="10076"/>
                  <a:pt x="17802" y="10076"/>
                </a:cubicBezTo>
                <a:close/>
                <a:moveTo>
                  <a:pt x="17728" y="10698"/>
                </a:moveTo>
                <a:cubicBezTo>
                  <a:pt x="17728" y="10698"/>
                  <a:pt x="17728" y="10698"/>
                  <a:pt x="17728" y="10698"/>
                </a:cubicBezTo>
                <a:cubicBezTo>
                  <a:pt x="17738" y="10698"/>
                  <a:pt x="17738" y="10713"/>
                  <a:pt x="17738" y="10729"/>
                </a:cubicBezTo>
                <a:cubicBezTo>
                  <a:pt x="17738" y="10729"/>
                  <a:pt x="17728" y="10729"/>
                  <a:pt x="17728" y="10729"/>
                </a:cubicBezTo>
                <a:cubicBezTo>
                  <a:pt x="17728" y="10713"/>
                  <a:pt x="17728" y="10713"/>
                  <a:pt x="17719" y="10698"/>
                </a:cubicBezTo>
                <a:cubicBezTo>
                  <a:pt x="17719" y="10698"/>
                  <a:pt x="17728" y="10698"/>
                  <a:pt x="17728" y="10698"/>
                </a:cubicBezTo>
                <a:close/>
                <a:moveTo>
                  <a:pt x="18424" y="8087"/>
                </a:moveTo>
                <a:cubicBezTo>
                  <a:pt x="18424" y="8087"/>
                  <a:pt x="18442" y="8103"/>
                  <a:pt x="18442" y="8103"/>
                </a:cubicBezTo>
                <a:cubicBezTo>
                  <a:pt x="18442" y="8118"/>
                  <a:pt x="18442" y="8134"/>
                  <a:pt x="18442" y="8149"/>
                </a:cubicBezTo>
                <a:cubicBezTo>
                  <a:pt x="18442" y="8149"/>
                  <a:pt x="18433" y="8165"/>
                  <a:pt x="18433" y="8180"/>
                </a:cubicBezTo>
                <a:cubicBezTo>
                  <a:pt x="18433" y="8180"/>
                  <a:pt x="18424" y="8180"/>
                  <a:pt x="18424" y="8180"/>
                </a:cubicBezTo>
                <a:cubicBezTo>
                  <a:pt x="18415" y="8165"/>
                  <a:pt x="18406" y="8149"/>
                  <a:pt x="18406" y="8118"/>
                </a:cubicBezTo>
                <a:cubicBezTo>
                  <a:pt x="18406" y="8103"/>
                  <a:pt x="18415" y="8087"/>
                  <a:pt x="18424" y="8087"/>
                </a:cubicBezTo>
                <a:close/>
                <a:moveTo>
                  <a:pt x="19843" y="3006"/>
                </a:moveTo>
                <a:cubicBezTo>
                  <a:pt x="19852" y="3006"/>
                  <a:pt x="19861" y="2990"/>
                  <a:pt x="19870" y="2990"/>
                </a:cubicBezTo>
                <a:cubicBezTo>
                  <a:pt x="19870" y="2990"/>
                  <a:pt x="19879" y="2990"/>
                  <a:pt x="19879" y="2990"/>
                </a:cubicBezTo>
                <a:cubicBezTo>
                  <a:pt x="19879" y="3006"/>
                  <a:pt x="19879" y="3006"/>
                  <a:pt x="19879" y="3006"/>
                </a:cubicBezTo>
                <a:cubicBezTo>
                  <a:pt x="19870" y="3021"/>
                  <a:pt x="19861" y="3037"/>
                  <a:pt x="19852" y="3037"/>
                </a:cubicBezTo>
                <a:cubicBezTo>
                  <a:pt x="19852" y="3037"/>
                  <a:pt x="19843" y="3037"/>
                  <a:pt x="19834" y="3021"/>
                </a:cubicBezTo>
                <a:cubicBezTo>
                  <a:pt x="19834" y="3006"/>
                  <a:pt x="19834" y="3006"/>
                  <a:pt x="19843" y="3006"/>
                </a:cubicBezTo>
                <a:close/>
                <a:moveTo>
                  <a:pt x="18497" y="2213"/>
                </a:moveTo>
                <a:cubicBezTo>
                  <a:pt x="18497" y="2213"/>
                  <a:pt x="18497" y="2213"/>
                  <a:pt x="18497" y="2213"/>
                </a:cubicBezTo>
                <a:cubicBezTo>
                  <a:pt x="18506" y="2213"/>
                  <a:pt x="18506" y="2213"/>
                  <a:pt x="18506" y="2229"/>
                </a:cubicBezTo>
                <a:cubicBezTo>
                  <a:pt x="18506" y="2229"/>
                  <a:pt x="18506" y="2229"/>
                  <a:pt x="18506" y="2229"/>
                </a:cubicBezTo>
                <a:cubicBezTo>
                  <a:pt x="18497" y="2229"/>
                  <a:pt x="18497" y="2213"/>
                  <a:pt x="18497" y="2213"/>
                </a:cubicBezTo>
                <a:cubicBezTo>
                  <a:pt x="18497" y="2213"/>
                  <a:pt x="18497" y="2213"/>
                  <a:pt x="18497" y="2213"/>
                </a:cubicBezTo>
                <a:cubicBezTo>
                  <a:pt x="18488" y="2213"/>
                  <a:pt x="18488" y="2213"/>
                  <a:pt x="18488" y="2198"/>
                </a:cubicBezTo>
                <a:cubicBezTo>
                  <a:pt x="18488" y="2198"/>
                  <a:pt x="18497" y="2213"/>
                  <a:pt x="18497" y="2213"/>
                </a:cubicBezTo>
                <a:close/>
                <a:moveTo>
                  <a:pt x="17774" y="6487"/>
                </a:moveTo>
                <a:cubicBezTo>
                  <a:pt x="17774" y="6471"/>
                  <a:pt x="17774" y="6471"/>
                  <a:pt x="17774" y="6471"/>
                </a:cubicBezTo>
                <a:cubicBezTo>
                  <a:pt x="17783" y="6471"/>
                  <a:pt x="17783" y="6471"/>
                  <a:pt x="17783" y="6471"/>
                </a:cubicBezTo>
                <a:cubicBezTo>
                  <a:pt x="17783" y="6471"/>
                  <a:pt x="17783" y="6471"/>
                  <a:pt x="17783" y="6471"/>
                </a:cubicBezTo>
                <a:cubicBezTo>
                  <a:pt x="17783" y="6471"/>
                  <a:pt x="17783" y="6471"/>
                  <a:pt x="17774" y="6471"/>
                </a:cubicBezTo>
                <a:cubicBezTo>
                  <a:pt x="17774" y="6487"/>
                  <a:pt x="17774" y="6487"/>
                  <a:pt x="17774" y="6487"/>
                </a:cubicBezTo>
                <a:cubicBezTo>
                  <a:pt x="17765" y="6487"/>
                  <a:pt x="17765" y="6487"/>
                  <a:pt x="17765" y="6487"/>
                </a:cubicBezTo>
                <a:lnTo>
                  <a:pt x="17774" y="6487"/>
                </a:lnTo>
                <a:close/>
                <a:moveTo>
                  <a:pt x="17454" y="10729"/>
                </a:moveTo>
                <a:cubicBezTo>
                  <a:pt x="17454" y="10729"/>
                  <a:pt x="17454" y="10729"/>
                  <a:pt x="17454" y="10729"/>
                </a:cubicBezTo>
                <a:cubicBezTo>
                  <a:pt x="17463" y="10729"/>
                  <a:pt x="17472" y="10729"/>
                  <a:pt x="17481" y="10713"/>
                </a:cubicBezTo>
                <a:cubicBezTo>
                  <a:pt x="17491" y="10713"/>
                  <a:pt x="17491" y="10713"/>
                  <a:pt x="17491" y="10729"/>
                </a:cubicBezTo>
                <a:cubicBezTo>
                  <a:pt x="17491" y="10729"/>
                  <a:pt x="17491" y="10744"/>
                  <a:pt x="17481" y="10744"/>
                </a:cubicBezTo>
                <a:cubicBezTo>
                  <a:pt x="17472" y="10760"/>
                  <a:pt x="17463" y="10744"/>
                  <a:pt x="17454" y="10729"/>
                </a:cubicBezTo>
                <a:cubicBezTo>
                  <a:pt x="17454" y="10729"/>
                  <a:pt x="17454" y="10729"/>
                  <a:pt x="17445" y="10729"/>
                </a:cubicBezTo>
                <a:cubicBezTo>
                  <a:pt x="17445" y="10729"/>
                  <a:pt x="17445" y="10729"/>
                  <a:pt x="17445" y="10729"/>
                </a:cubicBezTo>
                <a:cubicBezTo>
                  <a:pt x="17454" y="10729"/>
                  <a:pt x="17454" y="10729"/>
                  <a:pt x="17454" y="10729"/>
                </a:cubicBezTo>
                <a:close/>
                <a:moveTo>
                  <a:pt x="17417" y="1965"/>
                </a:moveTo>
                <a:cubicBezTo>
                  <a:pt x="17417" y="1949"/>
                  <a:pt x="17417" y="1949"/>
                  <a:pt x="17417" y="1949"/>
                </a:cubicBezTo>
                <a:cubicBezTo>
                  <a:pt x="17417" y="1965"/>
                  <a:pt x="17417" y="1965"/>
                  <a:pt x="17417" y="1965"/>
                </a:cubicBezTo>
                <a:cubicBezTo>
                  <a:pt x="17417" y="1965"/>
                  <a:pt x="17417" y="1965"/>
                  <a:pt x="17417" y="1965"/>
                </a:cubicBezTo>
                <a:cubicBezTo>
                  <a:pt x="17436" y="1980"/>
                  <a:pt x="17436" y="1996"/>
                  <a:pt x="17436" y="2011"/>
                </a:cubicBezTo>
                <a:cubicBezTo>
                  <a:pt x="17436" y="2027"/>
                  <a:pt x="17426" y="2042"/>
                  <a:pt x="17426" y="2058"/>
                </a:cubicBezTo>
                <a:cubicBezTo>
                  <a:pt x="17426" y="2058"/>
                  <a:pt x="17417" y="2058"/>
                  <a:pt x="17417" y="2058"/>
                </a:cubicBezTo>
                <a:cubicBezTo>
                  <a:pt x="17417" y="2058"/>
                  <a:pt x="17417" y="2058"/>
                  <a:pt x="17417" y="2058"/>
                </a:cubicBezTo>
                <a:cubicBezTo>
                  <a:pt x="17417" y="2027"/>
                  <a:pt x="17417" y="1996"/>
                  <a:pt x="17417" y="1965"/>
                </a:cubicBezTo>
                <a:cubicBezTo>
                  <a:pt x="17417" y="1965"/>
                  <a:pt x="17417" y="1965"/>
                  <a:pt x="17417" y="1965"/>
                </a:cubicBezTo>
                <a:close/>
                <a:moveTo>
                  <a:pt x="17344" y="7621"/>
                </a:moveTo>
                <a:cubicBezTo>
                  <a:pt x="17344" y="7621"/>
                  <a:pt x="17344" y="7621"/>
                  <a:pt x="17344" y="7621"/>
                </a:cubicBezTo>
                <a:cubicBezTo>
                  <a:pt x="17344" y="7605"/>
                  <a:pt x="17344" y="7605"/>
                  <a:pt x="17344" y="7590"/>
                </a:cubicBezTo>
                <a:cubicBezTo>
                  <a:pt x="17344" y="7590"/>
                  <a:pt x="17353" y="7605"/>
                  <a:pt x="17353" y="7605"/>
                </a:cubicBezTo>
                <a:cubicBezTo>
                  <a:pt x="17353" y="7605"/>
                  <a:pt x="17344" y="7621"/>
                  <a:pt x="17344" y="7621"/>
                </a:cubicBezTo>
                <a:close/>
                <a:moveTo>
                  <a:pt x="17353" y="1887"/>
                </a:moveTo>
                <a:cubicBezTo>
                  <a:pt x="17353" y="1887"/>
                  <a:pt x="17362" y="1902"/>
                  <a:pt x="17362" y="1902"/>
                </a:cubicBezTo>
                <a:cubicBezTo>
                  <a:pt x="17362" y="1902"/>
                  <a:pt x="17362" y="1902"/>
                  <a:pt x="17362" y="1902"/>
                </a:cubicBezTo>
                <a:cubicBezTo>
                  <a:pt x="17353" y="1918"/>
                  <a:pt x="17353" y="1933"/>
                  <a:pt x="17344" y="1933"/>
                </a:cubicBezTo>
                <a:cubicBezTo>
                  <a:pt x="17344" y="1933"/>
                  <a:pt x="17344" y="1933"/>
                  <a:pt x="17335" y="1949"/>
                </a:cubicBezTo>
                <a:cubicBezTo>
                  <a:pt x="17335" y="1949"/>
                  <a:pt x="17326" y="1933"/>
                  <a:pt x="17326" y="1933"/>
                </a:cubicBezTo>
                <a:cubicBezTo>
                  <a:pt x="17326" y="1902"/>
                  <a:pt x="17335" y="1887"/>
                  <a:pt x="17353" y="1887"/>
                </a:cubicBezTo>
                <a:close/>
                <a:moveTo>
                  <a:pt x="17088" y="2369"/>
                </a:moveTo>
                <a:cubicBezTo>
                  <a:pt x="17097" y="2369"/>
                  <a:pt x="17106" y="2384"/>
                  <a:pt x="17115" y="2384"/>
                </a:cubicBezTo>
                <a:cubicBezTo>
                  <a:pt x="17115" y="2384"/>
                  <a:pt x="17115" y="2384"/>
                  <a:pt x="17115" y="2400"/>
                </a:cubicBezTo>
                <a:cubicBezTo>
                  <a:pt x="17115" y="2400"/>
                  <a:pt x="17115" y="2415"/>
                  <a:pt x="17106" y="2415"/>
                </a:cubicBezTo>
                <a:cubicBezTo>
                  <a:pt x="17097" y="2415"/>
                  <a:pt x="17088" y="2415"/>
                  <a:pt x="17079" y="2384"/>
                </a:cubicBezTo>
                <a:cubicBezTo>
                  <a:pt x="17079" y="2384"/>
                  <a:pt x="17079" y="2369"/>
                  <a:pt x="17088" y="2369"/>
                </a:cubicBezTo>
                <a:close/>
                <a:moveTo>
                  <a:pt x="17060" y="12780"/>
                </a:moveTo>
                <a:cubicBezTo>
                  <a:pt x="17060" y="12780"/>
                  <a:pt x="17069" y="12780"/>
                  <a:pt x="17069" y="12780"/>
                </a:cubicBezTo>
                <a:cubicBezTo>
                  <a:pt x="17060" y="12780"/>
                  <a:pt x="17060" y="12780"/>
                  <a:pt x="17060" y="12780"/>
                </a:cubicBezTo>
                <a:cubicBezTo>
                  <a:pt x="17060" y="12780"/>
                  <a:pt x="17060" y="12780"/>
                  <a:pt x="17060" y="12780"/>
                </a:cubicBezTo>
                <a:close/>
                <a:moveTo>
                  <a:pt x="15413" y="1794"/>
                </a:moveTo>
                <a:cubicBezTo>
                  <a:pt x="15413" y="1794"/>
                  <a:pt x="15413" y="1809"/>
                  <a:pt x="15422" y="1809"/>
                </a:cubicBezTo>
                <a:cubicBezTo>
                  <a:pt x="15413" y="1809"/>
                  <a:pt x="15413" y="1809"/>
                  <a:pt x="15413" y="1794"/>
                </a:cubicBezTo>
                <a:cubicBezTo>
                  <a:pt x="15413" y="1794"/>
                  <a:pt x="15413" y="1794"/>
                  <a:pt x="15413" y="1794"/>
                </a:cubicBezTo>
                <a:close/>
                <a:moveTo>
                  <a:pt x="10727" y="5896"/>
                </a:moveTo>
                <a:cubicBezTo>
                  <a:pt x="10727" y="5896"/>
                  <a:pt x="10727" y="5896"/>
                  <a:pt x="10727" y="5896"/>
                </a:cubicBezTo>
                <a:cubicBezTo>
                  <a:pt x="10736" y="5896"/>
                  <a:pt x="10736" y="5896"/>
                  <a:pt x="10736" y="5896"/>
                </a:cubicBezTo>
                <a:lnTo>
                  <a:pt x="10727" y="5896"/>
                </a:lnTo>
                <a:close/>
                <a:moveTo>
                  <a:pt x="10937" y="6735"/>
                </a:moveTo>
                <a:cubicBezTo>
                  <a:pt x="10937" y="6751"/>
                  <a:pt x="10928" y="6766"/>
                  <a:pt x="10910" y="6782"/>
                </a:cubicBezTo>
                <a:cubicBezTo>
                  <a:pt x="10901" y="6782"/>
                  <a:pt x="10892"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51"/>
                  <a:pt x="10873" y="6720"/>
                  <a:pt x="10901" y="6704"/>
                </a:cubicBezTo>
                <a:cubicBezTo>
                  <a:pt x="10901" y="6704"/>
                  <a:pt x="10901" y="6689"/>
                  <a:pt x="10910" y="6673"/>
                </a:cubicBezTo>
                <a:cubicBezTo>
                  <a:pt x="10919" y="6657"/>
                  <a:pt x="10919" y="6657"/>
                  <a:pt x="10928" y="6657"/>
                </a:cubicBezTo>
                <a:cubicBezTo>
                  <a:pt x="10928" y="6673"/>
                  <a:pt x="10937" y="6673"/>
                  <a:pt x="10937" y="6689"/>
                </a:cubicBezTo>
                <a:cubicBezTo>
                  <a:pt x="10937" y="6704"/>
                  <a:pt x="10937" y="6720"/>
                  <a:pt x="10937" y="6735"/>
                </a:cubicBezTo>
                <a:close/>
                <a:moveTo>
                  <a:pt x="10992" y="6797"/>
                </a:moveTo>
                <a:cubicBezTo>
                  <a:pt x="10992" y="6797"/>
                  <a:pt x="10992" y="6813"/>
                  <a:pt x="10992" y="6813"/>
                </a:cubicBezTo>
                <a:cubicBezTo>
                  <a:pt x="10983" y="6813"/>
                  <a:pt x="10983" y="6813"/>
                  <a:pt x="10983" y="6813"/>
                </a:cubicBezTo>
                <a:cubicBezTo>
                  <a:pt x="10983" y="6813"/>
                  <a:pt x="10983" y="6828"/>
                  <a:pt x="10983" y="6828"/>
                </a:cubicBezTo>
                <a:cubicBezTo>
                  <a:pt x="10983" y="6813"/>
                  <a:pt x="10983" y="6813"/>
                  <a:pt x="10983" y="6797"/>
                </a:cubicBezTo>
                <a:cubicBezTo>
                  <a:pt x="10983" y="6797"/>
                  <a:pt x="10983" y="6797"/>
                  <a:pt x="10992" y="6797"/>
                </a:cubicBezTo>
                <a:cubicBezTo>
                  <a:pt x="10992" y="6797"/>
                  <a:pt x="10992" y="6782"/>
                  <a:pt x="10992" y="6782"/>
                </a:cubicBezTo>
                <a:cubicBezTo>
                  <a:pt x="10992" y="6782"/>
                  <a:pt x="10992" y="6782"/>
                  <a:pt x="10992" y="6782"/>
                </a:cubicBezTo>
                <a:cubicBezTo>
                  <a:pt x="10992" y="6797"/>
                  <a:pt x="10992" y="6797"/>
                  <a:pt x="10992" y="6797"/>
                </a:cubicBezTo>
                <a:close/>
                <a:moveTo>
                  <a:pt x="11120" y="6595"/>
                </a:moveTo>
                <a:cubicBezTo>
                  <a:pt x="11120" y="6595"/>
                  <a:pt x="11120" y="6595"/>
                  <a:pt x="11129" y="6595"/>
                </a:cubicBezTo>
                <a:cubicBezTo>
                  <a:pt x="11129" y="6595"/>
                  <a:pt x="11139" y="6595"/>
                  <a:pt x="11139" y="6611"/>
                </a:cubicBezTo>
                <a:cubicBezTo>
                  <a:pt x="11139" y="6611"/>
                  <a:pt x="11139" y="6611"/>
                  <a:pt x="11139" y="6611"/>
                </a:cubicBezTo>
                <a:cubicBezTo>
                  <a:pt x="11139" y="6611"/>
                  <a:pt x="11129" y="6611"/>
                  <a:pt x="11120" y="6611"/>
                </a:cubicBezTo>
                <a:cubicBezTo>
                  <a:pt x="11120" y="6611"/>
                  <a:pt x="11111" y="6611"/>
                  <a:pt x="11120" y="6595"/>
                </a:cubicBezTo>
                <a:close/>
                <a:moveTo>
                  <a:pt x="11239" y="4560"/>
                </a:moveTo>
                <a:cubicBezTo>
                  <a:pt x="11239" y="4560"/>
                  <a:pt x="11239" y="4560"/>
                  <a:pt x="11230" y="4560"/>
                </a:cubicBezTo>
                <a:cubicBezTo>
                  <a:pt x="11230" y="4575"/>
                  <a:pt x="11221" y="4575"/>
                  <a:pt x="11221" y="4560"/>
                </a:cubicBezTo>
                <a:cubicBezTo>
                  <a:pt x="11221" y="4560"/>
                  <a:pt x="11221" y="4544"/>
                  <a:pt x="11221" y="4544"/>
                </a:cubicBezTo>
                <a:cubicBezTo>
                  <a:pt x="11221" y="4544"/>
                  <a:pt x="11230" y="4529"/>
                  <a:pt x="11230" y="4529"/>
                </a:cubicBezTo>
                <a:cubicBezTo>
                  <a:pt x="11239" y="4529"/>
                  <a:pt x="11248" y="4560"/>
                  <a:pt x="11239" y="4560"/>
                </a:cubicBezTo>
                <a:close/>
                <a:moveTo>
                  <a:pt x="11322" y="4466"/>
                </a:moveTo>
                <a:cubicBezTo>
                  <a:pt x="11322" y="4482"/>
                  <a:pt x="11322" y="4482"/>
                  <a:pt x="11322" y="4482"/>
                </a:cubicBezTo>
                <a:cubicBezTo>
                  <a:pt x="11322" y="4482"/>
                  <a:pt x="11322" y="4497"/>
                  <a:pt x="11313" y="4497"/>
                </a:cubicBezTo>
                <a:cubicBezTo>
                  <a:pt x="11313" y="4497"/>
                  <a:pt x="11313" y="4482"/>
                  <a:pt x="11313" y="4482"/>
                </a:cubicBezTo>
                <a:cubicBezTo>
                  <a:pt x="11313" y="4482"/>
                  <a:pt x="11322" y="4482"/>
                  <a:pt x="11322" y="4482"/>
                </a:cubicBezTo>
                <a:cubicBezTo>
                  <a:pt x="11322" y="4466"/>
                  <a:pt x="11322" y="4466"/>
                  <a:pt x="11322" y="4466"/>
                </a:cubicBezTo>
                <a:cubicBezTo>
                  <a:pt x="11331" y="4466"/>
                  <a:pt x="11331" y="4466"/>
                  <a:pt x="11331" y="4466"/>
                </a:cubicBezTo>
                <a:lnTo>
                  <a:pt x="11322" y="4466"/>
                </a:lnTo>
                <a:close/>
                <a:moveTo>
                  <a:pt x="11441" y="4404"/>
                </a:moveTo>
                <a:cubicBezTo>
                  <a:pt x="11441" y="4404"/>
                  <a:pt x="11441" y="4420"/>
                  <a:pt x="11441" y="4420"/>
                </a:cubicBezTo>
                <a:cubicBezTo>
                  <a:pt x="11432" y="4420"/>
                  <a:pt x="11432" y="4420"/>
                  <a:pt x="11432" y="4420"/>
                </a:cubicBezTo>
                <a:cubicBezTo>
                  <a:pt x="11432" y="4435"/>
                  <a:pt x="11432" y="4466"/>
                  <a:pt x="11432" y="4482"/>
                </a:cubicBezTo>
                <a:cubicBezTo>
                  <a:pt x="11432" y="4482"/>
                  <a:pt x="11432" y="4482"/>
                  <a:pt x="11432" y="4482"/>
                </a:cubicBezTo>
                <a:cubicBezTo>
                  <a:pt x="11432" y="4482"/>
                  <a:pt x="11422" y="4482"/>
                  <a:pt x="11422" y="4482"/>
                </a:cubicBezTo>
                <a:cubicBezTo>
                  <a:pt x="11422" y="4451"/>
                  <a:pt x="11432" y="4435"/>
                  <a:pt x="11432" y="4420"/>
                </a:cubicBezTo>
                <a:cubicBezTo>
                  <a:pt x="11432" y="4420"/>
                  <a:pt x="11432" y="4420"/>
                  <a:pt x="11432" y="4404"/>
                </a:cubicBezTo>
                <a:cubicBezTo>
                  <a:pt x="11441" y="4404"/>
                  <a:pt x="11441" y="4404"/>
                  <a:pt x="11441" y="4404"/>
                </a:cubicBezTo>
                <a:cubicBezTo>
                  <a:pt x="11441" y="4404"/>
                  <a:pt x="11441" y="4404"/>
                  <a:pt x="11441" y="4404"/>
                </a:cubicBezTo>
                <a:cubicBezTo>
                  <a:pt x="11441" y="4404"/>
                  <a:pt x="11441" y="4404"/>
                  <a:pt x="11441" y="4404"/>
                </a:cubicBezTo>
                <a:close/>
                <a:moveTo>
                  <a:pt x="11569" y="6191"/>
                </a:moveTo>
                <a:cubicBezTo>
                  <a:pt x="11578" y="6176"/>
                  <a:pt x="11578" y="6176"/>
                  <a:pt x="11578" y="6176"/>
                </a:cubicBezTo>
                <a:cubicBezTo>
                  <a:pt x="11578" y="6191"/>
                  <a:pt x="11578" y="6191"/>
                  <a:pt x="11578" y="6191"/>
                </a:cubicBezTo>
                <a:lnTo>
                  <a:pt x="11569" y="6191"/>
                </a:lnTo>
                <a:close/>
                <a:moveTo>
                  <a:pt x="11587" y="4746"/>
                </a:moveTo>
                <a:cubicBezTo>
                  <a:pt x="11587" y="4731"/>
                  <a:pt x="11596" y="4731"/>
                  <a:pt x="11596" y="4715"/>
                </a:cubicBezTo>
                <a:cubicBezTo>
                  <a:pt x="11596" y="4715"/>
                  <a:pt x="11596" y="4715"/>
                  <a:pt x="11596" y="4715"/>
                </a:cubicBezTo>
                <a:cubicBezTo>
                  <a:pt x="11596" y="4699"/>
                  <a:pt x="11596" y="4699"/>
                  <a:pt x="11596" y="4699"/>
                </a:cubicBezTo>
                <a:cubicBezTo>
                  <a:pt x="11596" y="4715"/>
                  <a:pt x="11596" y="4715"/>
                  <a:pt x="11596" y="4715"/>
                </a:cubicBezTo>
                <a:cubicBezTo>
                  <a:pt x="11596" y="4715"/>
                  <a:pt x="11596" y="4715"/>
                  <a:pt x="11596" y="4715"/>
                </a:cubicBezTo>
                <a:cubicBezTo>
                  <a:pt x="11596" y="4731"/>
                  <a:pt x="11605" y="4746"/>
                  <a:pt x="11605" y="4746"/>
                </a:cubicBezTo>
                <a:cubicBezTo>
                  <a:pt x="11605" y="4762"/>
                  <a:pt x="11596" y="4762"/>
                  <a:pt x="11596" y="4762"/>
                </a:cubicBezTo>
                <a:cubicBezTo>
                  <a:pt x="11596" y="4777"/>
                  <a:pt x="11587" y="4777"/>
                  <a:pt x="11587" y="4762"/>
                </a:cubicBezTo>
                <a:cubicBezTo>
                  <a:pt x="11587" y="4762"/>
                  <a:pt x="11578" y="4746"/>
                  <a:pt x="11587" y="4746"/>
                </a:cubicBezTo>
                <a:close/>
                <a:moveTo>
                  <a:pt x="11615" y="5989"/>
                </a:moveTo>
                <a:cubicBezTo>
                  <a:pt x="11615" y="5989"/>
                  <a:pt x="11605" y="5989"/>
                  <a:pt x="11605" y="5989"/>
                </a:cubicBezTo>
                <a:cubicBezTo>
                  <a:pt x="11596" y="5989"/>
                  <a:pt x="11587" y="5989"/>
                  <a:pt x="11587" y="5974"/>
                </a:cubicBezTo>
                <a:cubicBezTo>
                  <a:pt x="11587" y="5974"/>
                  <a:pt x="11596" y="5958"/>
                  <a:pt x="11596" y="5958"/>
                </a:cubicBezTo>
                <a:cubicBezTo>
                  <a:pt x="11596" y="5958"/>
                  <a:pt x="11605" y="5974"/>
                  <a:pt x="11605" y="5974"/>
                </a:cubicBezTo>
                <a:cubicBezTo>
                  <a:pt x="11615" y="5974"/>
                  <a:pt x="11615" y="5974"/>
                  <a:pt x="11615" y="5974"/>
                </a:cubicBezTo>
                <a:cubicBezTo>
                  <a:pt x="11615" y="5974"/>
                  <a:pt x="11615" y="5989"/>
                  <a:pt x="11624" y="5989"/>
                </a:cubicBezTo>
                <a:cubicBezTo>
                  <a:pt x="11615" y="5989"/>
                  <a:pt x="11615" y="5989"/>
                  <a:pt x="11615" y="5989"/>
                </a:cubicBezTo>
                <a:close/>
                <a:moveTo>
                  <a:pt x="11651" y="5694"/>
                </a:moveTo>
                <a:cubicBezTo>
                  <a:pt x="11651" y="5694"/>
                  <a:pt x="11642" y="5710"/>
                  <a:pt x="11642" y="5710"/>
                </a:cubicBezTo>
                <a:cubicBezTo>
                  <a:pt x="11633" y="5694"/>
                  <a:pt x="11633" y="5694"/>
                  <a:pt x="11624" y="5678"/>
                </a:cubicBezTo>
                <a:cubicBezTo>
                  <a:pt x="11624" y="5678"/>
                  <a:pt x="11633" y="5663"/>
                  <a:pt x="11633" y="5663"/>
                </a:cubicBezTo>
                <a:cubicBezTo>
                  <a:pt x="11642" y="5663"/>
                  <a:pt x="11651" y="5663"/>
                  <a:pt x="11651" y="5678"/>
                </a:cubicBezTo>
                <a:cubicBezTo>
                  <a:pt x="11651" y="5694"/>
                  <a:pt x="11651" y="5694"/>
                  <a:pt x="11651" y="5694"/>
                </a:cubicBezTo>
                <a:close/>
                <a:moveTo>
                  <a:pt x="11734" y="6083"/>
                </a:moveTo>
                <a:cubicBezTo>
                  <a:pt x="11734" y="6098"/>
                  <a:pt x="11734" y="6098"/>
                  <a:pt x="11734" y="6098"/>
                </a:cubicBezTo>
                <a:cubicBezTo>
                  <a:pt x="11724" y="6083"/>
                  <a:pt x="11724" y="6083"/>
                  <a:pt x="11724" y="6083"/>
                </a:cubicBezTo>
                <a:lnTo>
                  <a:pt x="11734" y="6083"/>
                </a:lnTo>
                <a:close/>
                <a:moveTo>
                  <a:pt x="11752" y="6207"/>
                </a:moveTo>
                <a:cubicBezTo>
                  <a:pt x="11752" y="6207"/>
                  <a:pt x="11743" y="6222"/>
                  <a:pt x="11752" y="6238"/>
                </a:cubicBezTo>
                <a:cubicBezTo>
                  <a:pt x="11752" y="6253"/>
                  <a:pt x="11752" y="6269"/>
                  <a:pt x="11743" y="6269"/>
                </a:cubicBezTo>
                <a:cubicBezTo>
                  <a:pt x="11743" y="6269"/>
                  <a:pt x="11734" y="6269"/>
                  <a:pt x="11724" y="6253"/>
                </a:cubicBezTo>
                <a:cubicBezTo>
                  <a:pt x="11715" y="6253"/>
                  <a:pt x="11715" y="6222"/>
                  <a:pt x="11715" y="6207"/>
                </a:cubicBezTo>
                <a:cubicBezTo>
                  <a:pt x="11724" y="6191"/>
                  <a:pt x="11743" y="6176"/>
                  <a:pt x="11752" y="6160"/>
                </a:cubicBezTo>
                <a:cubicBezTo>
                  <a:pt x="11752" y="6160"/>
                  <a:pt x="11752" y="6160"/>
                  <a:pt x="11752" y="6160"/>
                </a:cubicBezTo>
                <a:cubicBezTo>
                  <a:pt x="11761" y="6176"/>
                  <a:pt x="11761" y="6176"/>
                  <a:pt x="11761" y="6176"/>
                </a:cubicBezTo>
                <a:cubicBezTo>
                  <a:pt x="11761" y="6191"/>
                  <a:pt x="11761" y="6191"/>
                  <a:pt x="11752" y="6207"/>
                </a:cubicBezTo>
                <a:close/>
                <a:moveTo>
                  <a:pt x="11770" y="5880"/>
                </a:moveTo>
                <a:cubicBezTo>
                  <a:pt x="11779" y="5865"/>
                  <a:pt x="11779" y="5865"/>
                  <a:pt x="11779" y="5865"/>
                </a:cubicBezTo>
                <a:cubicBezTo>
                  <a:pt x="11779" y="5865"/>
                  <a:pt x="11788" y="5865"/>
                  <a:pt x="11788" y="5880"/>
                </a:cubicBezTo>
                <a:cubicBezTo>
                  <a:pt x="11798" y="5880"/>
                  <a:pt x="11798" y="5880"/>
                  <a:pt x="11798" y="5880"/>
                </a:cubicBezTo>
                <a:cubicBezTo>
                  <a:pt x="11798" y="5880"/>
                  <a:pt x="11788" y="5896"/>
                  <a:pt x="11788" y="5896"/>
                </a:cubicBezTo>
                <a:cubicBezTo>
                  <a:pt x="11788" y="5880"/>
                  <a:pt x="11779" y="5880"/>
                  <a:pt x="11770" y="5880"/>
                </a:cubicBezTo>
                <a:close/>
                <a:moveTo>
                  <a:pt x="11798" y="6051"/>
                </a:moveTo>
                <a:cubicBezTo>
                  <a:pt x="11798" y="6051"/>
                  <a:pt x="11798" y="6051"/>
                  <a:pt x="11798" y="6036"/>
                </a:cubicBezTo>
                <a:cubicBezTo>
                  <a:pt x="11798" y="6036"/>
                  <a:pt x="11798" y="6036"/>
                  <a:pt x="11798" y="6036"/>
                </a:cubicBezTo>
                <a:cubicBezTo>
                  <a:pt x="11798" y="6036"/>
                  <a:pt x="11798" y="6036"/>
                  <a:pt x="11798" y="6051"/>
                </a:cubicBezTo>
                <a:cubicBezTo>
                  <a:pt x="11798" y="6051"/>
                  <a:pt x="11798" y="6051"/>
                  <a:pt x="11798" y="6051"/>
                </a:cubicBezTo>
                <a:close/>
                <a:moveTo>
                  <a:pt x="11734" y="6735"/>
                </a:moveTo>
                <a:cubicBezTo>
                  <a:pt x="11734" y="6735"/>
                  <a:pt x="11724" y="6735"/>
                  <a:pt x="11724" y="6735"/>
                </a:cubicBezTo>
                <a:cubicBezTo>
                  <a:pt x="11715" y="6751"/>
                  <a:pt x="11715" y="6735"/>
                  <a:pt x="11715" y="6735"/>
                </a:cubicBezTo>
                <a:cubicBezTo>
                  <a:pt x="11706" y="6720"/>
                  <a:pt x="11706" y="6704"/>
                  <a:pt x="11715" y="6689"/>
                </a:cubicBezTo>
                <a:cubicBezTo>
                  <a:pt x="11715" y="6689"/>
                  <a:pt x="11724" y="6689"/>
                  <a:pt x="11724" y="6689"/>
                </a:cubicBezTo>
                <a:cubicBezTo>
                  <a:pt x="11734" y="6704"/>
                  <a:pt x="11734" y="6720"/>
                  <a:pt x="11734" y="6735"/>
                </a:cubicBezTo>
                <a:close/>
                <a:moveTo>
                  <a:pt x="11761" y="6844"/>
                </a:moveTo>
                <a:cubicBezTo>
                  <a:pt x="11752" y="6828"/>
                  <a:pt x="11752" y="6828"/>
                  <a:pt x="11752" y="6828"/>
                </a:cubicBezTo>
                <a:cubicBezTo>
                  <a:pt x="11761" y="6828"/>
                  <a:pt x="11761" y="6828"/>
                  <a:pt x="11761" y="6828"/>
                </a:cubicBezTo>
                <a:cubicBezTo>
                  <a:pt x="11761" y="6844"/>
                  <a:pt x="11761" y="6844"/>
                  <a:pt x="11761" y="6844"/>
                </a:cubicBezTo>
                <a:close/>
                <a:moveTo>
                  <a:pt x="10132" y="13293"/>
                </a:moveTo>
                <a:cubicBezTo>
                  <a:pt x="10141" y="13293"/>
                  <a:pt x="10141" y="13293"/>
                  <a:pt x="10141" y="13293"/>
                </a:cubicBezTo>
                <a:cubicBezTo>
                  <a:pt x="10141" y="13293"/>
                  <a:pt x="10141" y="13293"/>
                  <a:pt x="10141" y="13308"/>
                </a:cubicBezTo>
                <a:cubicBezTo>
                  <a:pt x="10141" y="13293"/>
                  <a:pt x="10141" y="13293"/>
                  <a:pt x="10132" y="13293"/>
                </a:cubicBezTo>
                <a:close/>
                <a:moveTo>
                  <a:pt x="10150" y="13308"/>
                </a:moveTo>
                <a:cubicBezTo>
                  <a:pt x="10150" y="13308"/>
                  <a:pt x="10150" y="13308"/>
                  <a:pt x="10150" y="13308"/>
                </a:cubicBezTo>
                <a:cubicBezTo>
                  <a:pt x="10150" y="13308"/>
                  <a:pt x="10150" y="13308"/>
                  <a:pt x="10159" y="13308"/>
                </a:cubicBezTo>
                <a:cubicBezTo>
                  <a:pt x="10159" y="13324"/>
                  <a:pt x="10159" y="13324"/>
                  <a:pt x="10159" y="13324"/>
                </a:cubicBezTo>
                <a:lnTo>
                  <a:pt x="10150" y="13308"/>
                </a:lnTo>
                <a:close/>
                <a:moveTo>
                  <a:pt x="10196" y="13417"/>
                </a:moveTo>
                <a:cubicBezTo>
                  <a:pt x="10196" y="13417"/>
                  <a:pt x="10196" y="13402"/>
                  <a:pt x="10196" y="13402"/>
                </a:cubicBezTo>
                <a:cubicBezTo>
                  <a:pt x="10196" y="13386"/>
                  <a:pt x="10196" y="13386"/>
                  <a:pt x="10205" y="13386"/>
                </a:cubicBezTo>
                <a:cubicBezTo>
                  <a:pt x="10205" y="13402"/>
                  <a:pt x="10205" y="13402"/>
                  <a:pt x="10205" y="13402"/>
                </a:cubicBezTo>
                <a:cubicBezTo>
                  <a:pt x="10205" y="13417"/>
                  <a:pt x="10205" y="13417"/>
                  <a:pt x="10196" y="13417"/>
                </a:cubicBezTo>
                <a:close/>
                <a:moveTo>
                  <a:pt x="11807" y="17830"/>
                </a:moveTo>
                <a:cubicBezTo>
                  <a:pt x="11807" y="17815"/>
                  <a:pt x="11807" y="17815"/>
                  <a:pt x="11807" y="17815"/>
                </a:cubicBezTo>
                <a:cubicBezTo>
                  <a:pt x="11807" y="17830"/>
                  <a:pt x="11807" y="17830"/>
                  <a:pt x="11807" y="17830"/>
                </a:cubicBezTo>
                <a:close/>
                <a:moveTo>
                  <a:pt x="12026" y="16168"/>
                </a:moveTo>
                <a:cubicBezTo>
                  <a:pt x="12026" y="16168"/>
                  <a:pt x="12026" y="16152"/>
                  <a:pt x="12026" y="16152"/>
                </a:cubicBezTo>
                <a:cubicBezTo>
                  <a:pt x="12036" y="16168"/>
                  <a:pt x="12036" y="16168"/>
                  <a:pt x="12036" y="16168"/>
                </a:cubicBezTo>
                <a:cubicBezTo>
                  <a:pt x="12026" y="16168"/>
                  <a:pt x="12026" y="16168"/>
                  <a:pt x="12026" y="16168"/>
                </a:cubicBezTo>
                <a:close/>
                <a:moveTo>
                  <a:pt x="12100" y="14489"/>
                </a:moveTo>
                <a:cubicBezTo>
                  <a:pt x="12100" y="14505"/>
                  <a:pt x="12100" y="14505"/>
                  <a:pt x="12100" y="14505"/>
                </a:cubicBezTo>
                <a:cubicBezTo>
                  <a:pt x="12100" y="14489"/>
                  <a:pt x="12100" y="14489"/>
                  <a:pt x="12100" y="14489"/>
                </a:cubicBezTo>
                <a:close/>
                <a:moveTo>
                  <a:pt x="12072" y="15297"/>
                </a:moveTo>
                <a:cubicBezTo>
                  <a:pt x="12063" y="15297"/>
                  <a:pt x="12063" y="15313"/>
                  <a:pt x="12054" y="15313"/>
                </a:cubicBezTo>
                <a:cubicBezTo>
                  <a:pt x="12054" y="15313"/>
                  <a:pt x="12054" y="15297"/>
                  <a:pt x="12054" y="15297"/>
                </a:cubicBezTo>
                <a:cubicBezTo>
                  <a:pt x="12054" y="15282"/>
                  <a:pt x="12063" y="15282"/>
                  <a:pt x="12072" y="15282"/>
                </a:cubicBezTo>
                <a:cubicBezTo>
                  <a:pt x="12072" y="15282"/>
                  <a:pt x="12072" y="15282"/>
                  <a:pt x="12072" y="15282"/>
                </a:cubicBezTo>
                <a:cubicBezTo>
                  <a:pt x="12072" y="15297"/>
                  <a:pt x="12072" y="15297"/>
                  <a:pt x="12072" y="15297"/>
                </a:cubicBezTo>
                <a:close/>
                <a:moveTo>
                  <a:pt x="12127" y="15531"/>
                </a:moveTo>
                <a:cubicBezTo>
                  <a:pt x="12127" y="15531"/>
                  <a:pt x="12127" y="15531"/>
                  <a:pt x="12127" y="15531"/>
                </a:cubicBezTo>
                <a:cubicBezTo>
                  <a:pt x="12118" y="15531"/>
                  <a:pt x="12118" y="15546"/>
                  <a:pt x="12118" y="15546"/>
                </a:cubicBezTo>
                <a:cubicBezTo>
                  <a:pt x="12118" y="15546"/>
                  <a:pt x="12118" y="15546"/>
                  <a:pt x="12118" y="15546"/>
                </a:cubicBezTo>
                <a:cubicBezTo>
                  <a:pt x="12118" y="15531"/>
                  <a:pt x="12118" y="15531"/>
                  <a:pt x="12127" y="15531"/>
                </a:cubicBezTo>
                <a:cubicBezTo>
                  <a:pt x="12127" y="15531"/>
                  <a:pt x="12127" y="15531"/>
                  <a:pt x="12127" y="15515"/>
                </a:cubicBezTo>
                <a:cubicBezTo>
                  <a:pt x="12127" y="15515"/>
                  <a:pt x="12127" y="15515"/>
                  <a:pt x="12127" y="15515"/>
                </a:cubicBezTo>
                <a:lnTo>
                  <a:pt x="12127" y="15531"/>
                </a:lnTo>
                <a:close/>
                <a:moveTo>
                  <a:pt x="12200" y="15235"/>
                </a:moveTo>
                <a:cubicBezTo>
                  <a:pt x="12200" y="15235"/>
                  <a:pt x="12200" y="15235"/>
                  <a:pt x="12200" y="15235"/>
                </a:cubicBezTo>
                <a:cubicBezTo>
                  <a:pt x="12191" y="15204"/>
                  <a:pt x="12191" y="15189"/>
                  <a:pt x="12191" y="15173"/>
                </a:cubicBezTo>
                <a:cubicBezTo>
                  <a:pt x="12191" y="15173"/>
                  <a:pt x="12191" y="15173"/>
                  <a:pt x="12191" y="15173"/>
                </a:cubicBezTo>
                <a:cubicBezTo>
                  <a:pt x="12191" y="15173"/>
                  <a:pt x="12191" y="15158"/>
                  <a:pt x="12191" y="15158"/>
                </a:cubicBezTo>
                <a:cubicBezTo>
                  <a:pt x="12173" y="15142"/>
                  <a:pt x="12173" y="15111"/>
                  <a:pt x="12164" y="15095"/>
                </a:cubicBezTo>
                <a:cubicBezTo>
                  <a:pt x="12155" y="15080"/>
                  <a:pt x="12145" y="15064"/>
                  <a:pt x="12136" y="15049"/>
                </a:cubicBezTo>
                <a:cubicBezTo>
                  <a:pt x="12127" y="15033"/>
                  <a:pt x="12118" y="15002"/>
                  <a:pt x="12118" y="14987"/>
                </a:cubicBezTo>
                <a:cubicBezTo>
                  <a:pt x="12109" y="14909"/>
                  <a:pt x="12091" y="14831"/>
                  <a:pt x="12100" y="14754"/>
                </a:cubicBezTo>
                <a:cubicBezTo>
                  <a:pt x="12100" y="14738"/>
                  <a:pt x="12100" y="14738"/>
                  <a:pt x="12109" y="14738"/>
                </a:cubicBezTo>
                <a:cubicBezTo>
                  <a:pt x="12109" y="14738"/>
                  <a:pt x="12118" y="14738"/>
                  <a:pt x="12118" y="14754"/>
                </a:cubicBezTo>
                <a:cubicBezTo>
                  <a:pt x="12127" y="14800"/>
                  <a:pt x="12127" y="14847"/>
                  <a:pt x="12136" y="14909"/>
                </a:cubicBezTo>
                <a:cubicBezTo>
                  <a:pt x="12127" y="14956"/>
                  <a:pt x="12136" y="15002"/>
                  <a:pt x="12164" y="15033"/>
                </a:cubicBezTo>
                <a:cubicBezTo>
                  <a:pt x="12182" y="15049"/>
                  <a:pt x="12182" y="15080"/>
                  <a:pt x="12182" y="15095"/>
                </a:cubicBezTo>
                <a:cubicBezTo>
                  <a:pt x="12191" y="15127"/>
                  <a:pt x="12191" y="15142"/>
                  <a:pt x="12191" y="15158"/>
                </a:cubicBezTo>
                <a:cubicBezTo>
                  <a:pt x="12191" y="15158"/>
                  <a:pt x="12191" y="15173"/>
                  <a:pt x="12191" y="15173"/>
                </a:cubicBezTo>
                <a:cubicBezTo>
                  <a:pt x="12191" y="15173"/>
                  <a:pt x="12191" y="15173"/>
                  <a:pt x="12191" y="15173"/>
                </a:cubicBezTo>
                <a:cubicBezTo>
                  <a:pt x="12200" y="15173"/>
                  <a:pt x="12209" y="15204"/>
                  <a:pt x="12209" y="15220"/>
                </a:cubicBezTo>
                <a:cubicBezTo>
                  <a:pt x="12209" y="15220"/>
                  <a:pt x="12209" y="15235"/>
                  <a:pt x="12200" y="15235"/>
                </a:cubicBezTo>
                <a:close/>
                <a:moveTo>
                  <a:pt x="12219" y="14070"/>
                </a:moveTo>
                <a:cubicBezTo>
                  <a:pt x="12219" y="14085"/>
                  <a:pt x="12219" y="14085"/>
                  <a:pt x="12219" y="14085"/>
                </a:cubicBezTo>
                <a:cubicBezTo>
                  <a:pt x="12219" y="14070"/>
                  <a:pt x="12219" y="14070"/>
                  <a:pt x="12219" y="14070"/>
                </a:cubicBezTo>
                <a:cubicBezTo>
                  <a:pt x="12228" y="14070"/>
                  <a:pt x="12228" y="14070"/>
                  <a:pt x="12228" y="14070"/>
                </a:cubicBezTo>
                <a:lnTo>
                  <a:pt x="12219" y="14070"/>
                </a:lnTo>
                <a:close/>
                <a:moveTo>
                  <a:pt x="12640" y="12889"/>
                </a:moveTo>
                <a:cubicBezTo>
                  <a:pt x="12640" y="12889"/>
                  <a:pt x="12649" y="12889"/>
                  <a:pt x="12649" y="12904"/>
                </a:cubicBezTo>
                <a:cubicBezTo>
                  <a:pt x="12649" y="12904"/>
                  <a:pt x="12649" y="12920"/>
                  <a:pt x="12640" y="12904"/>
                </a:cubicBezTo>
                <a:cubicBezTo>
                  <a:pt x="12640" y="12904"/>
                  <a:pt x="12640" y="12904"/>
                  <a:pt x="12631" y="12904"/>
                </a:cubicBezTo>
                <a:cubicBezTo>
                  <a:pt x="12631" y="12889"/>
                  <a:pt x="12640" y="12889"/>
                  <a:pt x="12640" y="12889"/>
                </a:cubicBezTo>
                <a:close/>
                <a:moveTo>
                  <a:pt x="12319" y="10962"/>
                </a:moveTo>
                <a:cubicBezTo>
                  <a:pt x="12319" y="10962"/>
                  <a:pt x="12328" y="10962"/>
                  <a:pt x="12328" y="10962"/>
                </a:cubicBezTo>
                <a:cubicBezTo>
                  <a:pt x="12328" y="10962"/>
                  <a:pt x="12328" y="10977"/>
                  <a:pt x="12319" y="10977"/>
                </a:cubicBezTo>
                <a:cubicBezTo>
                  <a:pt x="12319" y="10977"/>
                  <a:pt x="12319" y="10977"/>
                  <a:pt x="12319" y="10977"/>
                </a:cubicBezTo>
                <a:cubicBezTo>
                  <a:pt x="12319" y="10962"/>
                  <a:pt x="12319" y="10962"/>
                  <a:pt x="12319" y="10962"/>
                </a:cubicBezTo>
                <a:close/>
                <a:moveTo>
                  <a:pt x="12283" y="10900"/>
                </a:moveTo>
                <a:cubicBezTo>
                  <a:pt x="12283" y="10900"/>
                  <a:pt x="12292" y="10900"/>
                  <a:pt x="12292" y="10900"/>
                </a:cubicBezTo>
                <a:cubicBezTo>
                  <a:pt x="12292" y="10900"/>
                  <a:pt x="12292" y="10900"/>
                  <a:pt x="12292" y="10900"/>
                </a:cubicBezTo>
                <a:cubicBezTo>
                  <a:pt x="12292" y="10900"/>
                  <a:pt x="12292" y="10900"/>
                  <a:pt x="12292" y="10900"/>
                </a:cubicBezTo>
                <a:cubicBezTo>
                  <a:pt x="12283" y="10900"/>
                  <a:pt x="12283" y="10900"/>
                  <a:pt x="12283" y="10900"/>
                </a:cubicBezTo>
                <a:close/>
                <a:moveTo>
                  <a:pt x="12447" y="15468"/>
                </a:moveTo>
                <a:cubicBezTo>
                  <a:pt x="12447" y="15499"/>
                  <a:pt x="12447" y="15531"/>
                  <a:pt x="12457" y="15546"/>
                </a:cubicBezTo>
                <a:cubicBezTo>
                  <a:pt x="12466" y="15577"/>
                  <a:pt x="12466" y="15624"/>
                  <a:pt x="12457" y="15655"/>
                </a:cubicBezTo>
                <a:cubicBezTo>
                  <a:pt x="12447" y="15686"/>
                  <a:pt x="12447" y="15717"/>
                  <a:pt x="12457" y="15764"/>
                </a:cubicBezTo>
                <a:cubicBezTo>
                  <a:pt x="12457" y="15779"/>
                  <a:pt x="12457" y="15810"/>
                  <a:pt x="12466" y="15841"/>
                </a:cubicBezTo>
                <a:cubicBezTo>
                  <a:pt x="12466" y="15841"/>
                  <a:pt x="12466" y="15857"/>
                  <a:pt x="12457" y="15857"/>
                </a:cubicBezTo>
                <a:cubicBezTo>
                  <a:pt x="12457" y="15872"/>
                  <a:pt x="12447" y="15857"/>
                  <a:pt x="12447" y="15857"/>
                </a:cubicBezTo>
                <a:cubicBezTo>
                  <a:pt x="12429" y="15810"/>
                  <a:pt x="12420" y="15748"/>
                  <a:pt x="12420" y="15702"/>
                </a:cubicBezTo>
                <a:cubicBezTo>
                  <a:pt x="12411" y="15686"/>
                  <a:pt x="12411" y="15655"/>
                  <a:pt x="12420" y="15639"/>
                </a:cubicBezTo>
                <a:cubicBezTo>
                  <a:pt x="12429" y="15593"/>
                  <a:pt x="12429" y="15546"/>
                  <a:pt x="12420" y="15499"/>
                </a:cubicBezTo>
                <a:cubicBezTo>
                  <a:pt x="12420" y="15468"/>
                  <a:pt x="12420" y="15453"/>
                  <a:pt x="12420" y="15422"/>
                </a:cubicBezTo>
                <a:cubicBezTo>
                  <a:pt x="12420" y="15422"/>
                  <a:pt x="12420" y="15406"/>
                  <a:pt x="12420" y="15406"/>
                </a:cubicBezTo>
                <a:cubicBezTo>
                  <a:pt x="12429" y="15406"/>
                  <a:pt x="12438" y="15422"/>
                  <a:pt x="12438" y="15422"/>
                </a:cubicBezTo>
                <a:cubicBezTo>
                  <a:pt x="12438" y="15437"/>
                  <a:pt x="12438" y="15453"/>
                  <a:pt x="12447" y="15468"/>
                </a:cubicBezTo>
                <a:close/>
                <a:moveTo>
                  <a:pt x="12365" y="14116"/>
                </a:moveTo>
                <a:cubicBezTo>
                  <a:pt x="12374" y="14116"/>
                  <a:pt x="12374" y="14116"/>
                  <a:pt x="12374" y="14116"/>
                </a:cubicBezTo>
                <a:cubicBezTo>
                  <a:pt x="12365" y="14116"/>
                  <a:pt x="12365" y="14116"/>
                  <a:pt x="12365" y="14116"/>
                </a:cubicBezTo>
                <a:close/>
                <a:moveTo>
                  <a:pt x="12383" y="14256"/>
                </a:moveTo>
                <a:cubicBezTo>
                  <a:pt x="12402" y="14256"/>
                  <a:pt x="12420" y="14272"/>
                  <a:pt x="12429" y="14303"/>
                </a:cubicBezTo>
                <a:cubicBezTo>
                  <a:pt x="12429" y="14303"/>
                  <a:pt x="12438" y="14318"/>
                  <a:pt x="12429" y="14318"/>
                </a:cubicBezTo>
                <a:cubicBezTo>
                  <a:pt x="12420" y="14381"/>
                  <a:pt x="12402" y="14427"/>
                  <a:pt x="12383" y="14458"/>
                </a:cubicBezTo>
                <a:cubicBezTo>
                  <a:pt x="12374" y="14474"/>
                  <a:pt x="12374" y="14489"/>
                  <a:pt x="12374" y="14505"/>
                </a:cubicBezTo>
                <a:cubicBezTo>
                  <a:pt x="12374" y="14520"/>
                  <a:pt x="12374" y="14536"/>
                  <a:pt x="12365" y="14536"/>
                </a:cubicBezTo>
                <a:cubicBezTo>
                  <a:pt x="12365" y="14536"/>
                  <a:pt x="12356" y="14552"/>
                  <a:pt x="12347" y="14552"/>
                </a:cubicBezTo>
                <a:cubicBezTo>
                  <a:pt x="12347" y="14552"/>
                  <a:pt x="12338" y="14552"/>
                  <a:pt x="12338" y="14552"/>
                </a:cubicBezTo>
                <a:cubicBezTo>
                  <a:pt x="12328" y="14552"/>
                  <a:pt x="12319" y="14552"/>
                  <a:pt x="12319" y="14552"/>
                </a:cubicBezTo>
                <a:cubicBezTo>
                  <a:pt x="12310" y="14552"/>
                  <a:pt x="12301" y="14552"/>
                  <a:pt x="12283" y="14552"/>
                </a:cubicBezTo>
                <a:cubicBezTo>
                  <a:pt x="12283" y="14552"/>
                  <a:pt x="12283" y="14536"/>
                  <a:pt x="12274" y="14536"/>
                </a:cubicBezTo>
                <a:cubicBezTo>
                  <a:pt x="12274" y="14520"/>
                  <a:pt x="12274" y="14505"/>
                  <a:pt x="12274" y="14505"/>
                </a:cubicBezTo>
                <a:cubicBezTo>
                  <a:pt x="12283" y="14458"/>
                  <a:pt x="12292" y="14396"/>
                  <a:pt x="12283" y="14350"/>
                </a:cubicBezTo>
                <a:cubicBezTo>
                  <a:pt x="12283" y="14334"/>
                  <a:pt x="12292" y="14318"/>
                  <a:pt x="12292" y="14303"/>
                </a:cubicBezTo>
                <a:cubicBezTo>
                  <a:pt x="12292" y="14287"/>
                  <a:pt x="12301" y="14287"/>
                  <a:pt x="12310" y="14272"/>
                </a:cubicBezTo>
                <a:cubicBezTo>
                  <a:pt x="12328" y="14272"/>
                  <a:pt x="12356" y="14256"/>
                  <a:pt x="12383" y="14256"/>
                </a:cubicBezTo>
                <a:close/>
                <a:moveTo>
                  <a:pt x="12328" y="6642"/>
                </a:moveTo>
                <a:cubicBezTo>
                  <a:pt x="12328" y="6642"/>
                  <a:pt x="12328" y="6642"/>
                  <a:pt x="12328" y="6642"/>
                </a:cubicBezTo>
                <a:cubicBezTo>
                  <a:pt x="12338" y="6642"/>
                  <a:pt x="12338" y="6642"/>
                  <a:pt x="12338" y="6642"/>
                </a:cubicBezTo>
                <a:cubicBezTo>
                  <a:pt x="12338" y="6642"/>
                  <a:pt x="12338" y="6642"/>
                  <a:pt x="12338" y="6642"/>
                </a:cubicBezTo>
                <a:cubicBezTo>
                  <a:pt x="12347" y="6673"/>
                  <a:pt x="12365" y="6689"/>
                  <a:pt x="12374" y="6704"/>
                </a:cubicBezTo>
                <a:cubicBezTo>
                  <a:pt x="12383" y="6720"/>
                  <a:pt x="12374" y="6735"/>
                  <a:pt x="12374" y="6751"/>
                </a:cubicBezTo>
                <a:cubicBezTo>
                  <a:pt x="12356" y="6751"/>
                  <a:pt x="12347" y="6751"/>
                  <a:pt x="12338" y="6735"/>
                </a:cubicBezTo>
                <a:cubicBezTo>
                  <a:pt x="12328" y="6720"/>
                  <a:pt x="12328" y="6704"/>
                  <a:pt x="12328" y="6689"/>
                </a:cubicBezTo>
                <a:cubicBezTo>
                  <a:pt x="12338" y="6689"/>
                  <a:pt x="12338" y="6689"/>
                  <a:pt x="12338" y="6689"/>
                </a:cubicBezTo>
                <a:cubicBezTo>
                  <a:pt x="12338" y="6673"/>
                  <a:pt x="12338" y="6657"/>
                  <a:pt x="12338" y="6642"/>
                </a:cubicBezTo>
                <a:cubicBezTo>
                  <a:pt x="12338" y="6642"/>
                  <a:pt x="12338" y="6642"/>
                  <a:pt x="12338" y="6642"/>
                </a:cubicBezTo>
                <a:cubicBezTo>
                  <a:pt x="12338" y="6642"/>
                  <a:pt x="12338" y="6642"/>
                  <a:pt x="12328" y="6642"/>
                </a:cubicBezTo>
                <a:cubicBezTo>
                  <a:pt x="12328" y="6642"/>
                  <a:pt x="12328" y="6642"/>
                  <a:pt x="12319" y="6642"/>
                </a:cubicBezTo>
                <a:cubicBezTo>
                  <a:pt x="12319" y="6626"/>
                  <a:pt x="12319" y="6626"/>
                  <a:pt x="12328" y="6642"/>
                </a:cubicBezTo>
                <a:close/>
                <a:moveTo>
                  <a:pt x="12283" y="6393"/>
                </a:moveTo>
                <a:cubicBezTo>
                  <a:pt x="12283" y="6393"/>
                  <a:pt x="12283" y="6393"/>
                  <a:pt x="12292" y="6393"/>
                </a:cubicBezTo>
                <a:cubicBezTo>
                  <a:pt x="12292" y="6409"/>
                  <a:pt x="12292" y="6409"/>
                  <a:pt x="12283" y="6409"/>
                </a:cubicBezTo>
                <a:cubicBezTo>
                  <a:pt x="12283" y="6409"/>
                  <a:pt x="12283" y="6409"/>
                  <a:pt x="12283" y="6409"/>
                </a:cubicBezTo>
                <a:cubicBezTo>
                  <a:pt x="12283" y="6409"/>
                  <a:pt x="12283" y="6393"/>
                  <a:pt x="12283" y="6393"/>
                </a:cubicBezTo>
                <a:close/>
                <a:moveTo>
                  <a:pt x="12292" y="8398"/>
                </a:moveTo>
                <a:cubicBezTo>
                  <a:pt x="12292" y="8398"/>
                  <a:pt x="12292" y="8413"/>
                  <a:pt x="12292" y="8413"/>
                </a:cubicBezTo>
                <a:cubicBezTo>
                  <a:pt x="12292" y="8413"/>
                  <a:pt x="12292" y="8413"/>
                  <a:pt x="12283" y="8398"/>
                </a:cubicBezTo>
                <a:cubicBezTo>
                  <a:pt x="12283" y="8398"/>
                  <a:pt x="12283" y="8398"/>
                  <a:pt x="12292" y="8398"/>
                </a:cubicBezTo>
                <a:cubicBezTo>
                  <a:pt x="12292" y="8398"/>
                  <a:pt x="12292" y="8398"/>
                  <a:pt x="12292" y="8398"/>
                </a:cubicBezTo>
                <a:close/>
                <a:moveTo>
                  <a:pt x="12100" y="6067"/>
                </a:moveTo>
                <a:cubicBezTo>
                  <a:pt x="12109" y="6067"/>
                  <a:pt x="12118" y="6067"/>
                  <a:pt x="12127" y="6051"/>
                </a:cubicBezTo>
                <a:cubicBezTo>
                  <a:pt x="12127" y="6036"/>
                  <a:pt x="12136" y="6036"/>
                  <a:pt x="12136" y="6036"/>
                </a:cubicBezTo>
                <a:cubicBezTo>
                  <a:pt x="12136" y="6036"/>
                  <a:pt x="12136" y="6036"/>
                  <a:pt x="12136" y="6036"/>
                </a:cubicBezTo>
                <a:cubicBezTo>
                  <a:pt x="12145" y="6098"/>
                  <a:pt x="12164" y="6129"/>
                  <a:pt x="12173" y="6176"/>
                </a:cubicBezTo>
                <a:cubicBezTo>
                  <a:pt x="12182" y="6191"/>
                  <a:pt x="12182" y="6207"/>
                  <a:pt x="12191" y="6222"/>
                </a:cubicBezTo>
                <a:cubicBezTo>
                  <a:pt x="12182" y="6238"/>
                  <a:pt x="12182" y="6253"/>
                  <a:pt x="12173" y="6269"/>
                </a:cubicBezTo>
                <a:cubicBezTo>
                  <a:pt x="12173" y="6269"/>
                  <a:pt x="12164" y="6269"/>
                  <a:pt x="12164" y="6269"/>
                </a:cubicBezTo>
                <a:cubicBezTo>
                  <a:pt x="12155" y="6285"/>
                  <a:pt x="12155" y="6269"/>
                  <a:pt x="12155" y="6253"/>
                </a:cubicBezTo>
                <a:cubicBezTo>
                  <a:pt x="12155" y="6222"/>
                  <a:pt x="12136" y="6191"/>
                  <a:pt x="12118" y="6176"/>
                </a:cubicBezTo>
                <a:cubicBezTo>
                  <a:pt x="12100" y="6160"/>
                  <a:pt x="12091" y="6145"/>
                  <a:pt x="12081" y="6114"/>
                </a:cubicBezTo>
                <a:cubicBezTo>
                  <a:pt x="12081" y="6083"/>
                  <a:pt x="12081" y="6067"/>
                  <a:pt x="12100" y="6067"/>
                </a:cubicBezTo>
                <a:close/>
                <a:moveTo>
                  <a:pt x="12145" y="8180"/>
                </a:moveTo>
                <a:cubicBezTo>
                  <a:pt x="12145" y="8180"/>
                  <a:pt x="12136" y="8180"/>
                  <a:pt x="12136" y="8180"/>
                </a:cubicBezTo>
                <a:cubicBezTo>
                  <a:pt x="12136" y="8180"/>
                  <a:pt x="12136" y="8180"/>
                  <a:pt x="12136" y="8180"/>
                </a:cubicBezTo>
                <a:cubicBezTo>
                  <a:pt x="12136" y="8180"/>
                  <a:pt x="12136" y="8165"/>
                  <a:pt x="12136" y="8165"/>
                </a:cubicBezTo>
                <a:cubicBezTo>
                  <a:pt x="12145" y="8180"/>
                  <a:pt x="12145" y="8180"/>
                  <a:pt x="12145" y="8180"/>
                </a:cubicBezTo>
                <a:close/>
                <a:moveTo>
                  <a:pt x="12054" y="5772"/>
                </a:moveTo>
                <a:cubicBezTo>
                  <a:pt x="12063" y="5772"/>
                  <a:pt x="12063" y="5772"/>
                  <a:pt x="12063" y="5772"/>
                </a:cubicBezTo>
                <a:cubicBezTo>
                  <a:pt x="12072" y="5787"/>
                  <a:pt x="12072" y="5787"/>
                  <a:pt x="12072" y="5803"/>
                </a:cubicBezTo>
                <a:cubicBezTo>
                  <a:pt x="12072" y="5803"/>
                  <a:pt x="12063" y="5803"/>
                  <a:pt x="12063" y="5803"/>
                </a:cubicBezTo>
                <a:cubicBezTo>
                  <a:pt x="12063" y="5803"/>
                  <a:pt x="12054" y="5803"/>
                  <a:pt x="12054" y="5787"/>
                </a:cubicBezTo>
                <a:cubicBezTo>
                  <a:pt x="12054" y="5787"/>
                  <a:pt x="12054" y="5772"/>
                  <a:pt x="12054" y="5772"/>
                </a:cubicBezTo>
                <a:close/>
                <a:moveTo>
                  <a:pt x="11889" y="5010"/>
                </a:moveTo>
                <a:cubicBezTo>
                  <a:pt x="11889" y="4995"/>
                  <a:pt x="11889" y="4995"/>
                  <a:pt x="11889" y="4995"/>
                </a:cubicBezTo>
                <a:cubicBezTo>
                  <a:pt x="11889" y="4995"/>
                  <a:pt x="11889" y="5010"/>
                  <a:pt x="11889" y="5010"/>
                </a:cubicBezTo>
                <a:cubicBezTo>
                  <a:pt x="11889" y="5026"/>
                  <a:pt x="11889" y="5026"/>
                  <a:pt x="11880" y="5010"/>
                </a:cubicBezTo>
                <a:cubicBezTo>
                  <a:pt x="11880" y="5010"/>
                  <a:pt x="11880" y="5010"/>
                  <a:pt x="11889" y="5010"/>
                </a:cubicBezTo>
                <a:close/>
                <a:moveTo>
                  <a:pt x="11871" y="5399"/>
                </a:moveTo>
                <a:cubicBezTo>
                  <a:pt x="11871" y="5399"/>
                  <a:pt x="11871" y="5399"/>
                  <a:pt x="11871" y="5399"/>
                </a:cubicBezTo>
                <a:cubicBezTo>
                  <a:pt x="11871" y="5399"/>
                  <a:pt x="11871" y="5399"/>
                  <a:pt x="11880" y="5399"/>
                </a:cubicBezTo>
                <a:cubicBezTo>
                  <a:pt x="11871" y="5399"/>
                  <a:pt x="11871" y="5399"/>
                  <a:pt x="11871" y="5399"/>
                </a:cubicBezTo>
                <a:cubicBezTo>
                  <a:pt x="11871" y="5399"/>
                  <a:pt x="11871" y="5399"/>
                  <a:pt x="11871" y="5399"/>
                </a:cubicBezTo>
                <a:cubicBezTo>
                  <a:pt x="11871" y="5383"/>
                  <a:pt x="11871" y="5383"/>
                  <a:pt x="11871" y="5383"/>
                </a:cubicBezTo>
                <a:lnTo>
                  <a:pt x="11871" y="5399"/>
                </a:lnTo>
                <a:close/>
                <a:moveTo>
                  <a:pt x="11862" y="6269"/>
                </a:moveTo>
                <a:cubicBezTo>
                  <a:pt x="11853" y="6269"/>
                  <a:pt x="11853" y="6253"/>
                  <a:pt x="11853" y="6253"/>
                </a:cubicBezTo>
                <a:cubicBezTo>
                  <a:pt x="11862" y="6222"/>
                  <a:pt x="11871" y="6191"/>
                  <a:pt x="11889" y="6176"/>
                </a:cubicBezTo>
                <a:cubicBezTo>
                  <a:pt x="11889" y="6176"/>
                  <a:pt x="11889" y="6176"/>
                  <a:pt x="11898" y="6176"/>
                </a:cubicBezTo>
                <a:cubicBezTo>
                  <a:pt x="11898" y="6176"/>
                  <a:pt x="11907" y="6176"/>
                  <a:pt x="11907" y="6176"/>
                </a:cubicBezTo>
                <a:cubicBezTo>
                  <a:pt x="11926" y="6207"/>
                  <a:pt x="11944" y="6222"/>
                  <a:pt x="11962" y="6253"/>
                </a:cubicBezTo>
                <a:cubicBezTo>
                  <a:pt x="11962" y="6253"/>
                  <a:pt x="11962" y="6253"/>
                  <a:pt x="11972" y="6269"/>
                </a:cubicBezTo>
                <a:cubicBezTo>
                  <a:pt x="12008" y="6331"/>
                  <a:pt x="11999" y="6378"/>
                  <a:pt x="11953" y="6424"/>
                </a:cubicBezTo>
                <a:cubicBezTo>
                  <a:pt x="11953" y="6424"/>
                  <a:pt x="11953" y="6424"/>
                  <a:pt x="11953" y="6440"/>
                </a:cubicBezTo>
                <a:cubicBezTo>
                  <a:pt x="11935" y="6440"/>
                  <a:pt x="11926" y="6440"/>
                  <a:pt x="11926" y="6424"/>
                </a:cubicBezTo>
                <a:cubicBezTo>
                  <a:pt x="11898" y="6378"/>
                  <a:pt x="11880" y="6331"/>
                  <a:pt x="11862" y="6269"/>
                </a:cubicBezTo>
                <a:close/>
                <a:moveTo>
                  <a:pt x="11962" y="9424"/>
                </a:moveTo>
                <a:cubicBezTo>
                  <a:pt x="11962" y="9424"/>
                  <a:pt x="11953" y="9439"/>
                  <a:pt x="11944" y="9439"/>
                </a:cubicBezTo>
                <a:cubicBezTo>
                  <a:pt x="11944" y="9439"/>
                  <a:pt x="11935" y="9439"/>
                  <a:pt x="11926" y="9439"/>
                </a:cubicBezTo>
                <a:cubicBezTo>
                  <a:pt x="11926" y="9439"/>
                  <a:pt x="11917" y="9439"/>
                  <a:pt x="11917" y="9439"/>
                </a:cubicBezTo>
                <a:cubicBezTo>
                  <a:pt x="11907" y="9439"/>
                  <a:pt x="11898" y="9439"/>
                  <a:pt x="11889" y="9439"/>
                </a:cubicBezTo>
                <a:cubicBezTo>
                  <a:pt x="11880" y="9439"/>
                  <a:pt x="11871" y="9424"/>
                  <a:pt x="11871" y="9424"/>
                </a:cubicBezTo>
                <a:cubicBezTo>
                  <a:pt x="11880" y="9408"/>
                  <a:pt x="11880" y="9392"/>
                  <a:pt x="11889" y="9392"/>
                </a:cubicBezTo>
                <a:cubicBezTo>
                  <a:pt x="11907" y="9361"/>
                  <a:pt x="11935" y="9361"/>
                  <a:pt x="11953" y="9377"/>
                </a:cubicBezTo>
                <a:cubicBezTo>
                  <a:pt x="11972" y="9377"/>
                  <a:pt x="11972" y="9392"/>
                  <a:pt x="11962" y="9424"/>
                </a:cubicBezTo>
                <a:close/>
                <a:moveTo>
                  <a:pt x="12731" y="9284"/>
                </a:moveTo>
                <a:cubicBezTo>
                  <a:pt x="12722" y="9284"/>
                  <a:pt x="12713" y="9299"/>
                  <a:pt x="12704" y="9315"/>
                </a:cubicBezTo>
                <a:cubicBezTo>
                  <a:pt x="12685" y="9330"/>
                  <a:pt x="12667" y="9330"/>
                  <a:pt x="12649" y="9330"/>
                </a:cubicBezTo>
                <a:cubicBezTo>
                  <a:pt x="12631" y="9315"/>
                  <a:pt x="12603" y="9315"/>
                  <a:pt x="12585" y="9330"/>
                </a:cubicBezTo>
                <a:cubicBezTo>
                  <a:pt x="12566" y="9346"/>
                  <a:pt x="12548" y="9330"/>
                  <a:pt x="12530" y="9330"/>
                </a:cubicBezTo>
                <a:cubicBezTo>
                  <a:pt x="12502" y="9315"/>
                  <a:pt x="12475" y="9299"/>
                  <a:pt x="12438" y="9284"/>
                </a:cubicBezTo>
                <a:cubicBezTo>
                  <a:pt x="12438" y="9268"/>
                  <a:pt x="12429" y="9268"/>
                  <a:pt x="12420" y="9253"/>
                </a:cubicBezTo>
                <a:cubicBezTo>
                  <a:pt x="12420" y="9253"/>
                  <a:pt x="12411" y="9237"/>
                  <a:pt x="12411" y="9237"/>
                </a:cubicBezTo>
                <a:cubicBezTo>
                  <a:pt x="12383" y="9237"/>
                  <a:pt x="12356" y="9206"/>
                  <a:pt x="12328" y="9206"/>
                </a:cubicBezTo>
                <a:cubicBezTo>
                  <a:pt x="12274" y="9190"/>
                  <a:pt x="12219" y="9206"/>
                  <a:pt x="12173" y="9237"/>
                </a:cubicBezTo>
                <a:cubicBezTo>
                  <a:pt x="12155" y="9253"/>
                  <a:pt x="12136" y="9268"/>
                  <a:pt x="12118" y="9299"/>
                </a:cubicBezTo>
                <a:cubicBezTo>
                  <a:pt x="12109" y="9315"/>
                  <a:pt x="12100" y="9330"/>
                  <a:pt x="12081" y="9315"/>
                </a:cubicBezTo>
                <a:cubicBezTo>
                  <a:pt x="12054" y="9299"/>
                  <a:pt x="12026" y="9315"/>
                  <a:pt x="11999" y="9315"/>
                </a:cubicBezTo>
                <a:cubicBezTo>
                  <a:pt x="11953" y="9315"/>
                  <a:pt x="11926" y="9284"/>
                  <a:pt x="11907" y="9222"/>
                </a:cubicBezTo>
                <a:cubicBezTo>
                  <a:pt x="11907" y="9206"/>
                  <a:pt x="11898" y="9175"/>
                  <a:pt x="11889" y="9159"/>
                </a:cubicBezTo>
                <a:cubicBezTo>
                  <a:pt x="11889" y="9144"/>
                  <a:pt x="11889" y="9128"/>
                  <a:pt x="11889" y="9113"/>
                </a:cubicBezTo>
                <a:cubicBezTo>
                  <a:pt x="11898" y="9097"/>
                  <a:pt x="11898" y="9051"/>
                  <a:pt x="11917" y="9035"/>
                </a:cubicBezTo>
                <a:cubicBezTo>
                  <a:pt x="11926" y="9019"/>
                  <a:pt x="11935" y="8988"/>
                  <a:pt x="11935" y="8957"/>
                </a:cubicBezTo>
                <a:cubicBezTo>
                  <a:pt x="11935" y="8926"/>
                  <a:pt x="11935" y="8895"/>
                  <a:pt x="11935" y="8864"/>
                </a:cubicBezTo>
                <a:cubicBezTo>
                  <a:pt x="11944" y="8849"/>
                  <a:pt x="11944" y="8833"/>
                  <a:pt x="11953" y="8833"/>
                </a:cubicBezTo>
                <a:cubicBezTo>
                  <a:pt x="11981" y="8817"/>
                  <a:pt x="11990" y="8802"/>
                  <a:pt x="11990" y="8755"/>
                </a:cubicBezTo>
                <a:cubicBezTo>
                  <a:pt x="11990" y="8740"/>
                  <a:pt x="11990" y="8724"/>
                  <a:pt x="11999" y="8709"/>
                </a:cubicBezTo>
                <a:cubicBezTo>
                  <a:pt x="12017" y="8662"/>
                  <a:pt x="12036" y="8631"/>
                  <a:pt x="12054" y="8584"/>
                </a:cubicBezTo>
                <a:cubicBezTo>
                  <a:pt x="12054" y="8569"/>
                  <a:pt x="12072" y="8569"/>
                  <a:pt x="12091" y="8569"/>
                </a:cubicBezTo>
                <a:cubicBezTo>
                  <a:pt x="12091" y="8584"/>
                  <a:pt x="12091" y="8584"/>
                  <a:pt x="12091" y="8584"/>
                </a:cubicBezTo>
                <a:cubicBezTo>
                  <a:pt x="12118" y="8615"/>
                  <a:pt x="12155" y="8647"/>
                  <a:pt x="12191" y="8647"/>
                </a:cubicBezTo>
                <a:cubicBezTo>
                  <a:pt x="12200" y="8647"/>
                  <a:pt x="12200" y="8662"/>
                  <a:pt x="12200" y="8678"/>
                </a:cubicBezTo>
                <a:cubicBezTo>
                  <a:pt x="12191" y="8693"/>
                  <a:pt x="12182" y="8693"/>
                  <a:pt x="12173" y="8709"/>
                </a:cubicBezTo>
                <a:cubicBezTo>
                  <a:pt x="12173" y="8724"/>
                  <a:pt x="12173" y="8740"/>
                  <a:pt x="12182" y="8740"/>
                </a:cubicBezTo>
                <a:cubicBezTo>
                  <a:pt x="12182" y="8755"/>
                  <a:pt x="12191" y="8755"/>
                  <a:pt x="12191" y="8755"/>
                </a:cubicBezTo>
                <a:cubicBezTo>
                  <a:pt x="12209" y="8771"/>
                  <a:pt x="12219" y="8786"/>
                  <a:pt x="12219" y="8817"/>
                </a:cubicBezTo>
                <a:cubicBezTo>
                  <a:pt x="12228" y="8849"/>
                  <a:pt x="12246" y="8864"/>
                  <a:pt x="12264" y="8849"/>
                </a:cubicBezTo>
                <a:cubicBezTo>
                  <a:pt x="12264" y="8849"/>
                  <a:pt x="12274" y="8849"/>
                  <a:pt x="12283" y="8833"/>
                </a:cubicBezTo>
                <a:cubicBezTo>
                  <a:pt x="12301" y="8833"/>
                  <a:pt x="12310" y="8817"/>
                  <a:pt x="12328" y="8802"/>
                </a:cubicBezTo>
                <a:cubicBezTo>
                  <a:pt x="12347" y="8786"/>
                  <a:pt x="12365" y="8771"/>
                  <a:pt x="12383" y="8771"/>
                </a:cubicBezTo>
                <a:cubicBezTo>
                  <a:pt x="12393" y="8771"/>
                  <a:pt x="12393" y="8771"/>
                  <a:pt x="12402" y="8755"/>
                </a:cubicBezTo>
                <a:cubicBezTo>
                  <a:pt x="12411" y="8755"/>
                  <a:pt x="12411" y="8740"/>
                  <a:pt x="12411" y="8724"/>
                </a:cubicBezTo>
                <a:cubicBezTo>
                  <a:pt x="12411" y="8709"/>
                  <a:pt x="12402" y="8709"/>
                  <a:pt x="12393" y="8709"/>
                </a:cubicBezTo>
                <a:cubicBezTo>
                  <a:pt x="12393" y="8709"/>
                  <a:pt x="12383" y="8709"/>
                  <a:pt x="12383" y="8709"/>
                </a:cubicBezTo>
                <a:cubicBezTo>
                  <a:pt x="12328" y="8724"/>
                  <a:pt x="12319" y="8709"/>
                  <a:pt x="12292" y="8631"/>
                </a:cubicBezTo>
                <a:cubicBezTo>
                  <a:pt x="12283" y="8631"/>
                  <a:pt x="12283" y="8631"/>
                  <a:pt x="12283" y="8631"/>
                </a:cubicBezTo>
                <a:cubicBezTo>
                  <a:pt x="12283" y="8631"/>
                  <a:pt x="12283" y="8631"/>
                  <a:pt x="12283" y="8631"/>
                </a:cubicBezTo>
                <a:cubicBezTo>
                  <a:pt x="12292" y="8631"/>
                  <a:pt x="12292" y="8631"/>
                  <a:pt x="12292" y="8631"/>
                </a:cubicBezTo>
                <a:cubicBezTo>
                  <a:pt x="12292" y="8631"/>
                  <a:pt x="12292" y="8631"/>
                  <a:pt x="12292" y="8631"/>
                </a:cubicBezTo>
                <a:cubicBezTo>
                  <a:pt x="12310" y="8600"/>
                  <a:pt x="12338" y="8569"/>
                  <a:pt x="12365" y="8553"/>
                </a:cubicBezTo>
                <a:cubicBezTo>
                  <a:pt x="12383" y="8553"/>
                  <a:pt x="12402" y="8538"/>
                  <a:pt x="12420" y="8522"/>
                </a:cubicBezTo>
                <a:cubicBezTo>
                  <a:pt x="12447" y="8476"/>
                  <a:pt x="12475" y="8460"/>
                  <a:pt x="12512" y="8476"/>
                </a:cubicBezTo>
                <a:cubicBezTo>
                  <a:pt x="12512" y="8476"/>
                  <a:pt x="12521" y="8476"/>
                  <a:pt x="12521" y="8476"/>
                </a:cubicBezTo>
                <a:cubicBezTo>
                  <a:pt x="12521" y="8476"/>
                  <a:pt x="12521" y="8476"/>
                  <a:pt x="12530" y="8476"/>
                </a:cubicBezTo>
                <a:cubicBezTo>
                  <a:pt x="12530" y="8460"/>
                  <a:pt x="12530" y="8460"/>
                  <a:pt x="12530" y="8460"/>
                </a:cubicBezTo>
                <a:cubicBezTo>
                  <a:pt x="12530" y="8476"/>
                  <a:pt x="12530" y="8476"/>
                  <a:pt x="12530" y="8476"/>
                </a:cubicBezTo>
                <a:cubicBezTo>
                  <a:pt x="12530" y="8476"/>
                  <a:pt x="12521" y="8476"/>
                  <a:pt x="12521" y="8476"/>
                </a:cubicBezTo>
                <a:cubicBezTo>
                  <a:pt x="12512" y="8491"/>
                  <a:pt x="12502" y="8522"/>
                  <a:pt x="12484" y="8538"/>
                </a:cubicBezTo>
                <a:cubicBezTo>
                  <a:pt x="12475" y="8553"/>
                  <a:pt x="12475" y="8569"/>
                  <a:pt x="12484" y="8584"/>
                </a:cubicBezTo>
                <a:cubicBezTo>
                  <a:pt x="12484" y="8600"/>
                  <a:pt x="12484" y="8615"/>
                  <a:pt x="12484" y="8631"/>
                </a:cubicBezTo>
                <a:cubicBezTo>
                  <a:pt x="12466" y="8662"/>
                  <a:pt x="12457" y="8709"/>
                  <a:pt x="12438" y="8724"/>
                </a:cubicBezTo>
                <a:cubicBezTo>
                  <a:pt x="12438" y="8740"/>
                  <a:pt x="12429" y="8755"/>
                  <a:pt x="12438" y="8755"/>
                </a:cubicBezTo>
                <a:cubicBezTo>
                  <a:pt x="12447" y="8786"/>
                  <a:pt x="12466" y="8817"/>
                  <a:pt x="12493" y="8833"/>
                </a:cubicBezTo>
                <a:cubicBezTo>
                  <a:pt x="12530" y="8849"/>
                  <a:pt x="12557" y="8880"/>
                  <a:pt x="12585" y="8926"/>
                </a:cubicBezTo>
                <a:cubicBezTo>
                  <a:pt x="12612" y="8973"/>
                  <a:pt x="12649" y="9019"/>
                  <a:pt x="12685" y="9051"/>
                </a:cubicBezTo>
                <a:cubicBezTo>
                  <a:pt x="12731" y="9082"/>
                  <a:pt x="12749" y="9144"/>
                  <a:pt x="12749" y="9206"/>
                </a:cubicBezTo>
                <a:cubicBezTo>
                  <a:pt x="12749" y="9237"/>
                  <a:pt x="12749" y="9268"/>
                  <a:pt x="12731" y="9284"/>
                </a:cubicBezTo>
                <a:close/>
                <a:moveTo>
                  <a:pt x="13052" y="7170"/>
                </a:moveTo>
                <a:cubicBezTo>
                  <a:pt x="13052" y="7155"/>
                  <a:pt x="13052" y="7155"/>
                  <a:pt x="13052" y="7155"/>
                </a:cubicBezTo>
                <a:cubicBezTo>
                  <a:pt x="13061" y="7170"/>
                  <a:pt x="13061" y="7170"/>
                  <a:pt x="13061" y="7170"/>
                </a:cubicBezTo>
                <a:lnTo>
                  <a:pt x="13052" y="7170"/>
                </a:lnTo>
                <a:close/>
                <a:moveTo>
                  <a:pt x="13592" y="9859"/>
                </a:moveTo>
                <a:cubicBezTo>
                  <a:pt x="13555" y="9874"/>
                  <a:pt x="13518" y="9874"/>
                  <a:pt x="13482" y="9890"/>
                </a:cubicBezTo>
                <a:cubicBezTo>
                  <a:pt x="13482" y="9890"/>
                  <a:pt x="13473" y="9890"/>
                  <a:pt x="13463" y="9890"/>
                </a:cubicBezTo>
                <a:cubicBezTo>
                  <a:pt x="13427" y="9890"/>
                  <a:pt x="13390" y="9874"/>
                  <a:pt x="13363" y="9828"/>
                </a:cubicBezTo>
                <a:cubicBezTo>
                  <a:pt x="13354" y="9812"/>
                  <a:pt x="13335" y="9796"/>
                  <a:pt x="13326" y="9796"/>
                </a:cubicBezTo>
                <a:cubicBezTo>
                  <a:pt x="13317" y="9796"/>
                  <a:pt x="13299" y="9796"/>
                  <a:pt x="13289" y="9781"/>
                </a:cubicBezTo>
                <a:cubicBezTo>
                  <a:pt x="13289" y="9781"/>
                  <a:pt x="13280" y="9765"/>
                  <a:pt x="13271" y="9765"/>
                </a:cubicBezTo>
                <a:cubicBezTo>
                  <a:pt x="13262" y="9703"/>
                  <a:pt x="13244" y="9641"/>
                  <a:pt x="13262" y="9579"/>
                </a:cubicBezTo>
                <a:cubicBezTo>
                  <a:pt x="13271" y="9548"/>
                  <a:pt x="13271" y="9517"/>
                  <a:pt x="13280" y="9486"/>
                </a:cubicBezTo>
                <a:cubicBezTo>
                  <a:pt x="13280" y="9439"/>
                  <a:pt x="13289" y="9408"/>
                  <a:pt x="13317" y="9392"/>
                </a:cubicBezTo>
                <a:cubicBezTo>
                  <a:pt x="13317" y="9392"/>
                  <a:pt x="13317" y="9377"/>
                  <a:pt x="13317" y="9361"/>
                </a:cubicBezTo>
                <a:cubicBezTo>
                  <a:pt x="13308" y="9361"/>
                  <a:pt x="13308" y="9361"/>
                  <a:pt x="13299" y="9346"/>
                </a:cubicBezTo>
                <a:cubicBezTo>
                  <a:pt x="13271" y="9330"/>
                  <a:pt x="13253" y="9299"/>
                  <a:pt x="13244" y="9268"/>
                </a:cubicBezTo>
                <a:cubicBezTo>
                  <a:pt x="13235" y="9222"/>
                  <a:pt x="13216" y="9175"/>
                  <a:pt x="13189" y="9144"/>
                </a:cubicBezTo>
                <a:cubicBezTo>
                  <a:pt x="13152" y="9113"/>
                  <a:pt x="13134" y="9051"/>
                  <a:pt x="13125" y="8988"/>
                </a:cubicBezTo>
                <a:cubicBezTo>
                  <a:pt x="13116" y="8926"/>
                  <a:pt x="13097" y="8880"/>
                  <a:pt x="13070" y="8833"/>
                </a:cubicBezTo>
                <a:cubicBezTo>
                  <a:pt x="13061" y="8817"/>
                  <a:pt x="13052" y="8786"/>
                  <a:pt x="13061" y="8771"/>
                </a:cubicBezTo>
                <a:cubicBezTo>
                  <a:pt x="13061" y="8740"/>
                  <a:pt x="13070" y="8709"/>
                  <a:pt x="13079" y="8693"/>
                </a:cubicBezTo>
                <a:cubicBezTo>
                  <a:pt x="13079" y="8662"/>
                  <a:pt x="13088" y="8647"/>
                  <a:pt x="13106" y="8647"/>
                </a:cubicBezTo>
                <a:cubicBezTo>
                  <a:pt x="13134" y="8615"/>
                  <a:pt x="13152" y="8600"/>
                  <a:pt x="13171" y="8553"/>
                </a:cubicBezTo>
                <a:cubicBezTo>
                  <a:pt x="13180" y="8538"/>
                  <a:pt x="13180" y="8538"/>
                  <a:pt x="13189" y="8522"/>
                </a:cubicBezTo>
                <a:cubicBezTo>
                  <a:pt x="13216" y="8491"/>
                  <a:pt x="13253" y="8460"/>
                  <a:pt x="13280" y="8445"/>
                </a:cubicBezTo>
                <a:cubicBezTo>
                  <a:pt x="13289" y="8429"/>
                  <a:pt x="13299" y="8429"/>
                  <a:pt x="13299" y="8429"/>
                </a:cubicBezTo>
                <a:cubicBezTo>
                  <a:pt x="13326" y="8445"/>
                  <a:pt x="13354" y="8460"/>
                  <a:pt x="13381" y="8445"/>
                </a:cubicBezTo>
                <a:cubicBezTo>
                  <a:pt x="13390" y="8445"/>
                  <a:pt x="13399" y="8460"/>
                  <a:pt x="13408" y="8476"/>
                </a:cubicBezTo>
                <a:cubicBezTo>
                  <a:pt x="13418" y="8507"/>
                  <a:pt x="13418" y="8522"/>
                  <a:pt x="13418" y="8553"/>
                </a:cubicBezTo>
                <a:cubicBezTo>
                  <a:pt x="13418" y="8569"/>
                  <a:pt x="13408" y="8600"/>
                  <a:pt x="13408" y="8631"/>
                </a:cubicBezTo>
                <a:cubicBezTo>
                  <a:pt x="13408" y="8647"/>
                  <a:pt x="13408" y="8647"/>
                  <a:pt x="13399" y="8647"/>
                </a:cubicBezTo>
                <a:cubicBezTo>
                  <a:pt x="13381" y="8662"/>
                  <a:pt x="13372" y="8647"/>
                  <a:pt x="13354" y="8662"/>
                </a:cubicBezTo>
                <a:cubicBezTo>
                  <a:pt x="13326" y="8662"/>
                  <a:pt x="13317" y="8678"/>
                  <a:pt x="13317" y="8740"/>
                </a:cubicBezTo>
                <a:cubicBezTo>
                  <a:pt x="13317" y="8771"/>
                  <a:pt x="13317" y="8786"/>
                  <a:pt x="13308" y="8786"/>
                </a:cubicBezTo>
                <a:cubicBezTo>
                  <a:pt x="13299" y="8786"/>
                  <a:pt x="13299" y="8786"/>
                  <a:pt x="13299" y="8786"/>
                </a:cubicBezTo>
                <a:cubicBezTo>
                  <a:pt x="13271" y="8802"/>
                  <a:pt x="13271" y="8802"/>
                  <a:pt x="13280" y="8833"/>
                </a:cubicBezTo>
                <a:cubicBezTo>
                  <a:pt x="13299" y="8864"/>
                  <a:pt x="13317" y="8895"/>
                  <a:pt x="13326" y="8926"/>
                </a:cubicBezTo>
                <a:cubicBezTo>
                  <a:pt x="13344" y="8988"/>
                  <a:pt x="13381" y="9035"/>
                  <a:pt x="13418" y="9051"/>
                </a:cubicBezTo>
                <a:cubicBezTo>
                  <a:pt x="13427" y="9051"/>
                  <a:pt x="13436" y="9066"/>
                  <a:pt x="13436" y="9082"/>
                </a:cubicBezTo>
                <a:cubicBezTo>
                  <a:pt x="13436" y="9097"/>
                  <a:pt x="13436" y="9097"/>
                  <a:pt x="13436" y="9113"/>
                </a:cubicBezTo>
                <a:cubicBezTo>
                  <a:pt x="13427" y="9159"/>
                  <a:pt x="13436" y="9190"/>
                  <a:pt x="13454" y="9222"/>
                </a:cubicBezTo>
                <a:cubicBezTo>
                  <a:pt x="13473" y="9268"/>
                  <a:pt x="13473" y="9315"/>
                  <a:pt x="13473" y="9361"/>
                </a:cubicBezTo>
                <a:cubicBezTo>
                  <a:pt x="13473" y="9377"/>
                  <a:pt x="13473" y="9392"/>
                  <a:pt x="13473" y="9408"/>
                </a:cubicBezTo>
                <a:cubicBezTo>
                  <a:pt x="13482" y="9439"/>
                  <a:pt x="13491" y="9455"/>
                  <a:pt x="13509" y="9455"/>
                </a:cubicBezTo>
                <a:cubicBezTo>
                  <a:pt x="13518" y="9455"/>
                  <a:pt x="13518" y="9455"/>
                  <a:pt x="13527" y="9470"/>
                </a:cubicBezTo>
                <a:cubicBezTo>
                  <a:pt x="13537" y="9486"/>
                  <a:pt x="13527" y="9501"/>
                  <a:pt x="13527" y="9517"/>
                </a:cubicBezTo>
                <a:cubicBezTo>
                  <a:pt x="13527" y="9517"/>
                  <a:pt x="13527" y="9517"/>
                  <a:pt x="13527" y="9517"/>
                </a:cubicBezTo>
                <a:cubicBezTo>
                  <a:pt x="13527" y="9532"/>
                  <a:pt x="13537" y="9548"/>
                  <a:pt x="13537" y="9548"/>
                </a:cubicBezTo>
                <a:cubicBezTo>
                  <a:pt x="13555" y="9579"/>
                  <a:pt x="13573" y="9610"/>
                  <a:pt x="13564" y="9641"/>
                </a:cubicBezTo>
                <a:cubicBezTo>
                  <a:pt x="13564" y="9719"/>
                  <a:pt x="13582" y="9781"/>
                  <a:pt x="13592" y="9843"/>
                </a:cubicBezTo>
                <a:cubicBezTo>
                  <a:pt x="13601" y="9859"/>
                  <a:pt x="13592" y="9859"/>
                  <a:pt x="13592" y="9859"/>
                </a:cubicBezTo>
                <a:close/>
                <a:moveTo>
                  <a:pt x="13765" y="4109"/>
                </a:moveTo>
                <a:cubicBezTo>
                  <a:pt x="13756" y="4093"/>
                  <a:pt x="13756" y="4093"/>
                  <a:pt x="13756" y="4093"/>
                </a:cubicBezTo>
                <a:cubicBezTo>
                  <a:pt x="13765" y="4093"/>
                  <a:pt x="13765" y="4093"/>
                  <a:pt x="13765" y="4093"/>
                </a:cubicBezTo>
                <a:lnTo>
                  <a:pt x="13765" y="4109"/>
                </a:lnTo>
                <a:close/>
                <a:moveTo>
                  <a:pt x="13903" y="8755"/>
                </a:moveTo>
                <a:cubicBezTo>
                  <a:pt x="13894" y="8771"/>
                  <a:pt x="13866" y="8802"/>
                  <a:pt x="13857" y="8786"/>
                </a:cubicBezTo>
                <a:cubicBezTo>
                  <a:pt x="13839" y="8786"/>
                  <a:pt x="13820" y="8771"/>
                  <a:pt x="13802" y="8755"/>
                </a:cubicBezTo>
                <a:cubicBezTo>
                  <a:pt x="13793" y="8755"/>
                  <a:pt x="13784" y="8740"/>
                  <a:pt x="13784" y="8724"/>
                </a:cubicBezTo>
                <a:cubicBezTo>
                  <a:pt x="13784" y="8631"/>
                  <a:pt x="13829" y="8553"/>
                  <a:pt x="13875" y="8553"/>
                </a:cubicBezTo>
                <a:cubicBezTo>
                  <a:pt x="13894" y="8569"/>
                  <a:pt x="13903" y="8569"/>
                  <a:pt x="13903" y="8584"/>
                </a:cubicBezTo>
                <a:cubicBezTo>
                  <a:pt x="13912" y="8600"/>
                  <a:pt x="13912" y="8631"/>
                  <a:pt x="13921" y="8647"/>
                </a:cubicBezTo>
                <a:cubicBezTo>
                  <a:pt x="13912" y="8678"/>
                  <a:pt x="13903" y="8724"/>
                  <a:pt x="13903" y="8755"/>
                </a:cubicBezTo>
                <a:close/>
                <a:moveTo>
                  <a:pt x="14241" y="4451"/>
                </a:moveTo>
                <a:cubicBezTo>
                  <a:pt x="14232" y="4451"/>
                  <a:pt x="14232" y="4451"/>
                  <a:pt x="14232" y="4451"/>
                </a:cubicBezTo>
                <a:cubicBezTo>
                  <a:pt x="14214" y="4404"/>
                  <a:pt x="14186" y="4373"/>
                  <a:pt x="14168" y="4327"/>
                </a:cubicBezTo>
                <a:cubicBezTo>
                  <a:pt x="14168" y="4311"/>
                  <a:pt x="14168" y="4311"/>
                  <a:pt x="14168" y="4311"/>
                </a:cubicBezTo>
                <a:cubicBezTo>
                  <a:pt x="14177" y="4311"/>
                  <a:pt x="14177" y="4295"/>
                  <a:pt x="14186" y="4295"/>
                </a:cubicBezTo>
                <a:cubicBezTo>
                  <a:pt x="14196" y="4295"/>
                  <a:pt x="14205" y="4311"/>
                  <a:pt x="14214" y="4327"/>
                </a:cubicBezTo>
                <a:cubicBezTo>
                  <a:pt x="14223" y="4342"/>
                  <a:pt x="14232" y="4358"/>
                  <a:pt x="14241" y="4373"/>
                </a:cubicBezTo>
                <a:cubicBezTo>
                  <a:pt x="14251" y="4389"/>
                  <a:pt x="14251" y="4435"/>
                  <a:pt x="14241" y="4451"/>
                </a:cubicBezTo>
                <a:close/>
                <a:moveTo>
                  <a:pt x="14260" y="4560"/>
                </a:moveTo>
                <a:cubicBezTo>
                  <a:pt x="14260" y="4560"/>
                  <a:pt x="14251" y="4560"/>
                  <a:pt x="14251" y="4560"/>
                </a:cubicBezTo>
                <a:cubicBezTo>
                  <a:pt x="14251" y="4544"/>
                  <a:pt x="14260" y="4544"/>
                  <a:pt x="14260" y="4560"/>
                </a:cubicBezTo>
                <a:cubicBezTo>
                  <a:pt x="14260" y="4560"/>
                  <a:pt x="14260" y="4560"/>
                  <a:pt x="14260" y="4560"/>
                </a:cubicBezTo>
                <a:close/>
                <a:moveTo>
                  <a:pt x="14379" y="9237"/>
                </a:moveTo>
                <a:cubicBezTo>
                  <a:pt x="14379" y="9237"/>
                  <a:pt x="14379" y="9237"/>
                  <a:pt x="14379" y="9237"/>
                </a:cubicBezTo>
                <a:cubicBezTo>
                  <a:pt x="14379" y="9237"/>
                  <a:pt x="14379" y="9237"/>
                  <a:pt x="14379" y="9237"/>
                </a:cubicBezTo>
                <a:close/>
                <a:moveTo>
                  <a:pt x="14415" y="3891"/>
                </a:moveTo>
                <a:cubicBezTo>
                  <a:pt x="14415" y="3907"/>
                  <a:pt x="14406" y="3923"/>
                  <a:pt x="14406" y="3907"/>
                </a:cubicBezTo>
                <a:cubicBezTo>
                  <a:pt x="14397" y="3907"/>
                  <a:pt x="14397" y="3891"/>
                  <a:pt x="14397" y="3891"/>
                </a:cubicBezTo>
                <a:cubicBezTo>
                  <a:pt x="14406" y="3876"/>
                  <a:pt x="14415" y="3876"/>
                  <a:pt x="14415" y="3876"/>
                </a:cubicBezTo>
                <a:cubicBezTo>
                  <a:pt x="14415" y="3876"/>
                  <a:pt x="14424" y="3876"/>
                  <a:pt x="14424" y="3891"/>
                </a:cubicBezTo>
                <a:cubicBezTo>
                  <a:pt x="14424" y="3891"/>
                  <a:pt x="14415" y="3891"/>
                  <a:pt x="14415" y="3891"/>
                </a:cubicBezTo>
                <a:close/>
                <a:moveTo>
                  <a:pt x="14754" y="2011"/>
                </a:moveTo>
                <a:cubicBezTo>
                  <a:pt x="14763" y="2027"/>
                  <a:pt x="14763" y="2027"/>
                  <a:pt x="14772" y="2042"/>
                </a:cubicBezTo>
                <a:cubicBezTo>
                  <a:pt x="14772" y="2042"/>
                  <a:pt x="14772" y="2042"/>
                  <a:pt x="14772" y="2042"/>
                </a:cubicBezTo>
                <a:cubicBezTo>
                  <a:pt x="14772" y="2042"/>
                  <a:pt x="14772" y="2042"/>
                  <a:pt x="14772" y="2042"/>
                </a:cubicBezTo>
                <a:cubicBezTo>
                  <a:pt x="14763" y="2027"/>
                  <a:pt x="14763" y="2027"/>
                  <a:pt x="14754" y="2011"/>
                </a:cubicBezTo>
                <a:cubicBezTo>
                  <a:pt x="14754" y="2011"/>
                  <a:pt x="14754" y="2011"/>
                  <a:pt x="14754" y="2011"/>
                </a:cubicBezTo>
                <a:cubicBezTo>
                  <a:pt x="14754" y="2011"/>
                  <a:pt x="14754" y="2011"/>
                  <a:pt x="14754" y="2011"/>
                </a:cubicBezTo>
                <a:close/>
                <a:moveTo>
                  <a:pt x="14754" y="7030"/>
                </a:moveTo>
                <a:cubicBezTo>
                  <a:pt x="14754" y="7030"/>
                  <a:pt x="14754" y="7030"/>
                  <a:pt x="14754" y="7046"/>
                </a:cubicBezTo>
                <a:cubicBezTo>
                  <a:pt x="14754" y="7046"/>
                  <a:pt x="14754" y="7046"/>
                  <a:pt x="14745" y="7046"/>
                </a:cubicBezTo>
                <a:cubicBezTo>
                  <a:pt x="14745" y="7046"/>
                  <a:pt x="14736" y="7046"/>
                  <a:pt x="14736" y="7046"/>
                </a:cubicBezTo>
                <a:cubicBezTo>
                  <a:pt x="14736" y="7046"/>
                  <a:pt x="14726" y="7046"/>
                  <a:pt x="14726" y="7046"/>
                </a:cubicBezTo>
                <a:cubicBezTo>
                  <a:pt x="14736" y="7030"/>
                  <a:pt x="14745" y="7030"/>
                  <a:pt x="14754" y="7030"/>
                </a:cubicBezTo>
                <a:close/>
                <a:moveTo>
                  <a:pt x="14772" y="8413"/>
                </a:moveTo>
                <a:cubicBezTo>
                  <a:pt x="14754" y="8445"/>
                  <a:pt x="14745" y="8476"/>
                  <a:pt x="14736" y="8522"/>
                </a:cubicBezTo>
                <a:cubicBezTo>
                  <a:pt x="14736" y="8522"/>
                  <a:pt x="14726" y="8538"/>
                  <a:pt x="14726" y="8538"/>
                </a:cubicBezTo>
                <a:cubicBezTo>
                  <a:pt x="14717" y="8538"/>
                  <a:pt x="14708" y="8522"/>
                  <a:pt x="14708" y="8507"/>
                </a:cubicBezTo>
                <a:cubicBezTo>
                  <a:pt x="14708" y="8507"/>
                  <a:pt x="14708" y="8507"/>
                  <a:pt x="14708" y="8507"/>
                </a:cubicBezTo>
                <a:cubicBezTo>
                  <a:pt x="14708" y="8460"/>
                  <a:pt x="14717" y="8429"/>
                  <a:pt x="14726" y="8398"/>
                </a:cubicBezTo>
                <a:cubicBezTo>
                  <a:pt x="14736" y="8382"/>
                  <a:pt x="14745" y="8367"/>
                  <a:pt x="14754" y="8351"/>
                </a:cubicBezTo>
                <a:cubicBezTo>
                  <a:pt x="14763" y="8351"/>
                  <a:pt x="14772" y="8351"/>
                  <a:pt x="14781" y="8351"/>
                </a:cubicBezTo>
                <a:cubicBezTo>
                  <a:pt x="14781" y="8351"/>
                  <a:pt x="14791" y="8351"/>
                  <a:pt x="14791" y="8367"/>
                </a:cubicBezTo>
                <a:cubicBezTo>
                  <a:pt x="14781" y="8382"/>
                  <a:pt x="14781" y="8398"/>
                  <a:pt x="14772" y="8413"/>
                </a:cubicBezTo>
                <a:close/>
                <a:moveTo>
                  <a:pt x="14873" y="1576"/>
                </a:moveTo>
                <a:cubicBezTo>
                  <a:pt x="14873" y="1560"/>
                  <a:pt x="14873" y="1560"/>
                  <a:pt x="14873" y="1560"/>
                </a:cubicBezTo>
                <a:cubicBezTo>
                  <a:pt x="14873" y="1560"/>
                  <a:pt x="14873" y="1560"/>
                  <a:pt x="14873" y="1560"/>
                </a:cubicBezTo>
                <a:lnTo>
                  <a:pt x="14873" y="1576"/>
                </a:lnTo>
                <a:close/>
                <a:moveTo>
                  <a:pt x="15047" y="2353"/>
                </a:moveTo>
                <a:cubicBezTo>
                  <a:pt x="15047" y="2353"/>
                  <a:pt x="15047" y="2353"/>
                  <a:pt x="15047" y="2353"/>
                </a:cubicBezTo>
                <a:cubicBezTo>
                  <a:pt x="15038" y="2369"/>
                  <a:pt x="15038" y="2400"/>
                  <a:pt x="15038" y="2431"/>
                </a:cubicBezTo>
                <a:cubicBezTo>
                  <a:pt x="15028" y="2446"/>
                  <a:pt x="15028" y="2446"/>
                  <a:pt x="15019" y="2446"/>
                </a:cubicBezTo>
                <a:cubicBezTo>
                  <a:pt x="15001" y="2462"/>
                  <a:pt x="15001" y="2477"/>
                  <a:pt x="14992" y="2508"/>
                </a:cubicBezTo>
                <a:cubicBezTo>
                  <a:pt x="14992" y="2508"/>
                  <a:pt x="14992" y="2508"/>
                  <a:pt x="15001" y="2508"/>
                </a:cubicBezTo>
                <a:cubicBezTo>
                  <a:pt x="15001" y="2508"/>
                  <a:pt x="15010" y="2524"/>
                  <a:pt x="15010" y="2539"/>
                </a:cubicBezTo>
                <a:cubicBezTo>
                  <a:pt x="15019" y="2539"/>
                  <a:pt x="15028" y="2555"/>
                  <a:pt x="15028" y="2555"/>
                </a:cubicBezTo>
                <a:cubicBezTo>
                  <a:pt x="15028" y="2571"/>
                  <a:pt x="15028" y="2571"/>
                  <a:pt x="15028" y="2571"/>
                </a:cubicBezTo>
                <a:cubicBezTo>
                  <a:pt x="15028" y="2555"/>
                  <a:pt x="15028" y="2555"/>
                  <a:pt x="15028" y="2555"/>
                </a:cubicBezTo>
                <a:cubicBezTo>
                  <a:pt x="15019" y="2555"/>
                  <a:pt x="15019" y="2539"/>
                  <a:pt x="15010" y="2539"/>
                </a:cubicBezTo>
                <a:cubicBezTo>
                  <a:pt x="15001" y="2524"/>
                  <a:pt x="15001" y="2524"/>
                  <a:pt x="14992" y="2508"/>
                </a:cubicBezTo>
                <a:cubicBezTo>
                  <a:pt x="14992" y="2508"/>
                  <a:pt x="14992" y="2508"/>
                  <a:pt x="14992" y="2508"/>
                </a:cubicBezTo>
                <a:cubicBezTo>
                  <a:pt x="14983" y="2477"/>
                  <a:pt x="14964" y="2477"/>
                  <a:pt x="14955" y="2462"/>
                </a:cubicBezTo>
                <a:cubicBezTo>
                  <a:pt x="14946" y="2431"/>
                  <a:pt x="14946" y="2400"/>
                  <a:pt x="14937" y="2384"/>
                </a:cubicBezTo>
                <a:cubicBezTo>
                  <a:pt x="14937" y="2369"/>
                  <a:pt x="14937" y="2353"/>
                  <a:pt x="14937" y="2353"/>
                </a:cubicBezTo>
                <a:cubicBezTo>
                  <a:pt x="14937" y="2337"/>
                  <a:pt x="14937" y="2337"/>
                  <a:pt x="14937" y="2337"/>
                </a:cubicBezTo>
                <a:cubicBezTo>
                  <a:pt x="14928" y="2337"/>
                  <a:pt x="14928" y="2337"/>
                  <a:pt x="14928" y="2337"/>
                </a:cubicBezTo>
                <a:cubicBezTo>
                  <a:pt x="14937" y="2337"/>
                  <a:pt x="14937" y="2337"/>
                  <a:pt x="14937" y="2337"/>
                </a:cubicBezTo>
                <a:cubicBezTo>
                  <a:pt x="14937" y="2337"/>
                  <a:pt x="14937" y="2337"/>
                  <a:pt x="14937" y="2353"/>
                </a:cubicBezTo>
                <a:cubicBezTo>
                  <a:pt x="14946" y="2353"/>
                  <a:pt x="14955" y="2369"/>
                  <a:pt x="14964" y="2369"/>
                </a:cubicBezTo>
                <a:cubicBezTo>
                  <a:pt x="14974" y="2384"/>
                  <a:pt x="14992" y="2384"/>
                  <a:pt x="15010" y="2369"/>
                </a:cubicBezTo>
                <a:cubicBezTo>
                  <a:pt x="15019" y="2353"/>
                  <a:pt x="15028" y="2353"/>
                  <a:pt x="15047" y="2353"/>
                </a:cubicBezTo>
                <a:cubicBezTo>
                  <a:pt x="15047" y="2353"/>
                  <a:pt x="15047" y="2337"/>
                  <a:pt x="15047" y="2337"/>
                </a:cubicBezTo>
                <a:cubicBezTo>
                  <a:pt x="15047" y="2337"/>
                  <a:pt x="15047" y="2337"/>
                  <a:pt x="15047" y="2337"/>
                </a:cubicBezTo>
                <a:cubicBezTo>
                  <a:pt x="15047" y="2337"/>
                  <a:pt x="15047" y="2337"/>
                  <a:pt x="15047" y="2353"/>
                </a:cubicBezTo>
                <a:close/>
                <a:moveTo>
                  <a:pt x="15138" y="2244"/>
                </a:moveTo>
                <a:cubicBezTo>
                  <a:pt x="15120" y="2260"/>
                  <a:pt x="15102" y="2275"/>
                  <a:pt x="15083" y="2306"/>
                </a:cubicBezTo>
                <a:cubicBezTo>
                  <a:pt x="15074" y="2306"/>
                  <a:pt x="15074" y="2306"/>
                  <a:pt x="15065" y="2306"/>
                </a:cubicBezTo>
                <a:cubicBezTo>
                  <a:pt x="15065" y="2322"/>
                  <a:pt x="15065" y="2322"/>
                  <a:pt x="15065" y="2322"/>
                </a:cubicBezTo>
                <a:cubicBezTo>
                  <a:pt x="15065" y="2322"/>
                  <a:pt x="15056" y="2322"/>
                  <a:pt x="15056" y="2322"/>
                </a:cubicBezTo>
                <a:cubicBezTo>
                  <a:pt x="15056" y="2322"/>
                  <a:pt x="15056" y="2322"/>
                  <a:pt x="15056" y="2306"/>
                </a:cubicBezTo>
                <a:cubicBezTo>
                  <a:pt x="15065" y="2306"/>
                  <a:pt x="15065" y="2306"/>
                  <a:pt x="15065" y="2306"/>
                </a:cubicBezTo>
                <a:cubicBezTo>
                  <a:pt x="15065" y="2306"/>
                  <a:pt x="15074" y="2291"/>
                  <a:pt x="15074" y="2275"/>
                </a:cubicBezTo>
                <a:cubicBezTo>
                  <a:pt x="15093" y="2244"/>
                  <a:pt x="15102" y="2229"/>
                  <a:pt x="15111" y="2213"/>
                </a:cubicBezTo>
                <a:cubicBezTo>
                  <a:pt x="15111" y="2213"/>
                  <a:pt x="15111" y="2213"/>
                  <a:pt x="15111" y="2213"/>
                </a:cubicBezTo>
                <a:cubicBezTo>
                  <a:pt x="15111" y="2213"/>
                  <a:pt x="15111" y="2198"/>
                  <a:pt x="15111" y="2198"/>
                </a:cubicBezTo>
                <a:cubicBezTo>
                  <a:pt x="15093" y="2198"/>
                  <a:pt x="15074" y="2198"/>
                  <a:pt x="15074" y="2167"/>
                </a:cubicBezTo>
                <a:cubicBezTo>
                  <a:pt x="15074" y="2151"/>
                  <a:pt x="15074" y="2151"/>
                  <a:pt x="15074" y="2151"/>
                </a:cubicBezTo>
                <a:cubicBezTo>
                  <a:pt x="15074" y="2135"/>
                  <a:pt x="15083" y="2151"/>
                  <a:pt x="15083" y="2151"/>
                </a:cubicBezTo>
                <a:cubicBezTo>
                  <a:pt x="15083" y="2151"/>
                  <a:pt x="15093" y="2151"/>
                  <a:pt x="15093" y="2167"/>
                </a:cubicBezTo>
                <a:cubicBezTo>
                  <a:pt x="15102" y="2182"/>
                  <a:pt x="15102" y="2198"/>
                  <a:pt x="15111" y="2198"/>
                </a:cubicBezTo>
                <a:cubicBezTo>
                  <a:pt x="15111" y="2198"/>
                  <a:pt x="15111" y="2198"/>
                  <a:pt x="15111" y="2198"/>
                </a:cubicBezTo>
                <a:cubicBezTo>
                  <a:pt x="15111" y="2198"/>
                  <a:pt x="15111" y="2213"/>
                  <a:pt x="15111" y="2213"/>
                </a:cubicBezTo>
                <a:cubicBezTo>
                  <a:pt x="15120" y="2213"/>
                  <a:pt x="15129" y="2213"/>
                  <a:pt x="15129" y="2213"/>
                </a:cubicBezTo>
                <a:cubicBezTo>
                  <a:pt x="15138" y="2213"/>
                  <a:pt x="15138" y="2229"/>
                  <a:pt x="15147" y="2229"/>
                </a:cubicBezTo>
                <a:cubicBezTo>
                  <a:pt x="15147" y="2229"/>
                  <a:pt x="15138" y="2244"/>
                  <a:pt x="15138" y="2244"/>
                </a:cubicBezTo>
                <a:close/>
                <a:moveTo>
                  <a:pt x="15257" y="2229"/>
                </a:moveTo>
                <a:cubicBezTo>
                  <a:pt x="15248" y="2229"/>
                  <a:pt x="15248" y="2229"/>
                  <a:pt x="15248" y="2229"/>
                </a:cubicBezTo>
                <a:cubicBezTo>
                  <a:pt x="15257" y="2213"/>
                  <a:pt x="15257" y="2213"/>
                  <a:pt x="15257" y="2213"/>
                </a:cubicBezTo>
                <a:lnTo>
                  <a:pt x="15257" y="2229"/>
                </a:lnTo>
                <a:close/>
                <a:moveTo>
                  <a:pt x="15367" y="8118"/>
                </a:moveTo>
                <a:cubicBezTo>
                  <a:pt x="15367" y="8134"/>
                  <a:pt x="15358" y="8134"/>
                  <a:pt x="15349" y="8134"/>
                </a:cubicBezTo>
                <a:cubicBezTo>
                  <a:pt x="15321" y="8118"/>
                  <a:pt x="15294" y="8103"/>
                  <a:pt x="15276" y="8087"/>
                </a:cubicBezTo>
                <a:cubicBezTo>
                  <a:pt x="15266" y="8072"/>
                  <a:pt x="15266" y="8056"/>
                  <a:pt x="15266" y="8040"/>
                </a:cubicBezTo>
                <a:cubicBezTo>
                  <a:pt x="15266" y="8025"/>
                  <a:pt x="15266" y="8009"/>
                  <a:pt x="15266" y="7994"/>
                </a:cubicBezTo>
                <a:cubicBezTo>
                  <a:pt x="15276" y="7994"/>
                  <a:pt x="15285" y="8009"/>
                  <a:pt x="15285" y="8025"/>
                </a:cubicBezTo>
                <a:cubicBezTo>
                  <a:pt x="15294" y="8040"/>
                  <a:pt x="15312" y="8056"/>
                  <a:pt x="15331" y="8072"/>
                </a:cubicBezTo>
                <a:cubicBezTo>
                  <a:pt x="15340" y="8072"/>
                  <a:pt x="15358" y="8087"/>
                  <a:pt x="15367" y="8103"/>
                </a:cubicBezTo>
                <a:cubicBezTo>
                  <a:pt x="15367" y="8103"/>
                  <a:pt x="15367" y="8103"/>
                  <a:pt x="15367" y="8103"/>
                </a:cubicBezTo>
                <a:cubicBezTo>
                  <a:pt x="15367" y="8118"/>
                  <a:pt x="15367" y="8118"/>
                  <a:pt x="15367" y="8118"/>
                </a:cubicBezTo>
                <a:close/>
                <a:moveTo>
                  <a:pt x="15367" y="2757"/>
                </a:moveTo>
                <a:cubicBezTo>
                  <a:pt x="15367" y="2757"/>
                  <a:pt x="15367" y="2757"/>
                  <a:pt x="15367" y="2757"/>
                </a:cubicBezTo>
                <a:cubicBezTo>
                  <a:pt x="15367" y="2742"/>
                  <a:pt x="15367" y="2742"/>
                  <a:pt x="15367" y="2742"/>
                </a:cubicBezTo>
                <a:cubicBezTo>
                  <a:pt x="15367" y="2742"/>
                  <a:pt x="15367" y="2742"/>
                  <a:pt x="15367" y="2742"/>
                </a:cubicBezTo>
                <a:cubicBezTo>
                  <a:pt x="15367" y="2757"/>
                  <a:pt x="15367" y="2757"/>
                  <a:pt x="15367" y="2757"/>
                </a:cubicBezTo>
                <a:cubicBezTo>
                  <a:pt x="15367" y="2757"/>
                  <a:pt x="15367" y="2757"/>
                  <a:pt x="15367" y="2757"/>
                </a:cubicBezTo>
                <a:cubicBezTo>
                  <a:pt x="15367" y="2757"/>
                  <a:pt x="15367" y="2757"/>
                  <a:pt x="15367" y="2757"/>
                </a:cubicBezTo>
                <a:close/>
                <a:moveTo>
                  <a:pt x="15797" y="7683"/>
                </a:moveTo>
                <a:cubicBezTo>
                  <a:pt x="15788" y="7699"/>
                  <a:pt x="15779" y="7699"/>
                  <a:pt x="15779" y="7683"/>
                </a:cubicBezTo>
                <a:cubicBezTo>
                  <a:pt x="15770" y="7668"/>
                  <a:pt x="15770" y="7652"/>
                  <a:pt x="15770" y="7652"/>
                </a:cubicBezTo>
                <a:cubicBezTo>
                  <a:pt x="15770" y="7636"/>
                  <a:pt x="15779" y="7636"/>
                  <a:pt x="15779" y="7621"/>
                </a:cubicBezTo>
                <a:cubicBezTo>
                  <a:pt x="15788" y="7621"/>
                  <a:pt x="15797" y="7621"/>
                  <a:pt x="15797" y="7636"/>
                </a:cubicBezTo>
                <a:cubicBezTo>
                  <a:pt x="15806" y="7652"/>
                  <a:pt x="15806" y="7652"/>
                  <a:pt x="15806" y="7668"/>
                </a:cubicBezTo>
                <a:cubicBezTo>
                  <a:pt x="15797" y="7668"/>
                  <a:pt x="15797" y="7683"/>
                  <a:pt x="15797" y="7683"/>
                </a:cubicBezTo>
                <a:close/>
                <a:moveTo>
                  <a:pt x="15834" y="8025"/>
                </a:moveTo>
                <a:cubicBezTo>
                  <a:pt x="15834" y="8025"/>
                  <a:pt x="15825" y="8025"/>
                  <a:pt x="15825" y="8025"/>
                </a:cubicBezTo>
                <a:cubicBezTo>
                  <a:pt x="15825" y="8040"/>
                  <a:pt x="15816" y="8040"/>
                  <a:pt x="15816" y="8040"/>
                </a:cubicBezTo>
                <a:cubicBezTo>
                  <a:pt x="15816" y="8040"/>
                  <a:pt x="15816" y="8025"/>
                  <a:pt x="15816" y="8025"/>
                </a:cubicBezTo>
                <a:cubicBezTo>
                  <a:pt x="15816" y="8025"/>
                  <a:pt x="15816" y="8009"/>
                  <a:pt x="15816" y="8009"/>
                </a:cubicBezTo>
                <a:cubicBezTo>
                  <a:pt x="15816" y="7994"/>
                  <a:pt x="15825" y="7978"/>
                  <a:pt x="15825" y="7994"/>
                </a:cubicBezTo>
                <a:cubicBezTo>
                  <a:pt x="15834" y="8009"/>
                  <a:pt x="15834" y="8009"/>
                  <a:pt x="15834" y="8025"/>
                </a:cubicBezTo>
                <a:close/>
                <a:moveTo>
                  <a:pt x="15861" y="7854"/>
                </a:moveTo>
                <a:cubicBezTo>
                  <a:pt x="15861" y="7838"/>
                  <a:pt x="15861" y="7838"/>
                  <a:pt x="15861" y="7838"/>
                </a:cubicBezTo>
                <a:cubicBezTo>
                  <a:pt x="15861" y="7854"/>
                  <a:pt x="15861" y="7854"/>
                  <a:pt x="15861" y="7854"/>
                </a:cubicBezTo>
                <a:cubicBezTo>
                  <a:pt x="15861" y="7854"/>
                  <a:pt x="15861" y="7854"/>
                  <a:pt x="15861" y="7854"/>
                </a:cubicBezTo>
                <a:close/>
                <a:moveTo>
                  <a:pt x="16182" y="6626"/>
                </a:moveTo>
                <a:cubicBezTo>
                  <a:pt x="16182" y="6626"/>
                  <a:pt x="16173" y="6642"/>
                  <a:pt x="16173" y="6626"/>
                </a:cubicBezTo>
                <a:cubicBezTo>
                  <a:pt x="16163" y="6611"/>
                  <a:pt x="16145" y="6595"/>
                  <a:pt x="16145" y="6564"/>
                </a:cubicBezTo>
                <a:cubicBezTo>
                  <a:pt x="16136" y="6549"/>
                  <a:pt x="16145" y="6549"/>
                  <a:pt x="16145" y="6549"/>
                </a:cubicBezTo>
                <a:cubicBezTo>
                  <a:pt x="16145" y="6533"/>
                  <a:pt x="16145" y="6533"/>
                  <a:pt x="16154" y="6549"/>
                </a:cubicBezTo>
                <a:cubicBezTo>
                  <a:pt x="16154" y="6549"/>
                  <a:pt x="16163" y="6564"/>
                  <a:pt x="16163" y="6580"/>
                </a:cubicBezTo>
                <a:cubicBezTo>
                  <a:pt x="16173" y="6595"/>
                  <a:pt x="16173" y="6611"/>
                  <a:pt x="16182" y="6626"/>
                </a:cubicBezTo>
                <a:cubicBezTo>
                  <a:pt x="16182" y="6626"/>
                  <a:pt x="16182" y="6626"/>
                  <a:pt x="16182" y="6626"/>
                </a:cubicBezTo>
                <a:close/>
                <a:moveTo>
                  <a:pt x="16182" y="6502"/>
                </a:moveTo>
                <a:cubicBezTo>
                  <a:pt x="16173" y="6502"/>
                  <a:pt x="16182" y="6487"/>
                  <a:pt x="16182" y="6487"/>
                </a:cubicBezTo>
                <a:cubicBezTo>
                  <a:pt x="16182" y="6487"/>
                  <a:pt x="16191" y="6502"/>
                  <a:pt x="16191" y="6502"/>
                </a:cubicBezTo>
                <a:cubicBezTo>
                  <a:pt x="16182" y="6502"/>
                  <a:pt x="16182" y="6502"/>
                  <a:pt x="16182" y="6502"/>
                </a:cubicBezTo>
                <a:close/>
                <a:moveTo>
                  <a:pt x="16246" y="7466"/>
                </a:moveTo>
                <a:cubicBezTo>
                  <a:pt x="16246" y="7466"/>
                  <a:pt x="16237" y="7481"/>
                  <a:pt x="16237" y="7481"/>
                </a:cubicBezTo>
                <a:cubicBezTo>
                  <a:pt x="16237" y="7466"/>
                  <a:pt x="16237" y="7466"/>
                  <a:pt x="16237" y="7466"/>
                </a:cubicBezTo>
                <a:cubicBezTo>
                  <a:pt x="16237" y="7450"/>
                  <a:pt x="16227" y="7434"/>
                  <a:pt x="16227" y="7434"/>
                </a:cubicBezTo>
                <a:cubicBezTo>
                  <a:pt x="16227" y="7434"/>
                  <a:pt x="16237" y="7419"/>
                  <a:pt x="16237" y="7419"/>
                </a:cubicBezTo>
                <a:cubicBezTo>
                  <a:pt x="16237" y="7419"/>
                  <a:pt x="16246" y="7419"/>
                  <a:pt x="16246" y="7434"/>
                </a:cubicBezTo>
                <a:cubicBezTo>
                  <a:pt x="16246" y="7450"/>
                  <a:pt x="16246" y="7450"/>
                  <a:pt x="16246" y="7466"/>
                </a:cubicBezTo>
                <a:close/>
                <a:moveTo>
                  <a:pt x="16456" y="7310"/>
                </a:moveTo>
                <a:cubicBezTo>
                  <a:pt x="16456" y="7310"/>
                  <a:pt x="16456" y="7310"/>
                  <a:pt x="16456" y="7310"/>
                </a:cubicBezTo>
                <a:cubicBezTo>
                  <a:pt x="16465" y="7279"/>
                  <a:pt x="16465" y="7264"/>
                  <a:pt x="16475" y="7248"/>
                </a:cubicBezTo>
                <a:cubicBezTo>
                  <a:pt x="16475" y="7248"/>
                  <a:pt x="16475" y="7248"/>
                  <a:pt x="16475" y="7248"/>
                </a:cubicBezTo>
                <a:cubicBezTo>
                  <a:pt x="16465" y="7248"/>
                  <a:pt x="16465" y="7248"/>
                  <a:pt x="16475" y="7232"/>
                </a:cubicBezTo>
                <a:cubicBezTo>
                  <a:pt x="16475" y="7232"/>
                  <a:pt x="16475" y="7248"/>
                  <a:pt x="16475" y="7248"/>
                </a:cubicBezTo>
                <a:cubicBezTo>
                  <a:pt x="16475" y="7248"/>
                  <a:pt x="16475" y="7248"/>
                  <a:pt x="16475" y="7248"/>
                </a:cubicBezTo>
                <a:cubicBezTo>
                  <a:pt x="16484" y="7264"/>
                  <a:pt x="16493" y="7264"/>
                  <a:pt x="16502" y="7264"/>
                </a:cubicBezTo>
                <a:cubicBezTo>
                  <a:pt x="16511" y="7248"/>
                  <a:pt x="16520" y="7232"/>
                  <a:pt x="16520" y="7232"/>
                </a:cubicBezTo>
                <a:cubicBezTo>
                  <a:pt x="16529" y="7186"/>
                  <a:pt x="16539" y="7139"/>
                  <a:pt x="16557" y="7108"/>
                </a:cubicBezTo>
                <a:cubicBezTo>
                  <a:pt x="16557" y="7093"/>
                  <a:pt x="16566" y="7077"/>
                  <a:pt x="16566" y="7062"/>
                </a:cubicBezTo>
                <a:cubicBezTo>
                  <a:pt x="16575" y="7030"/>
                  <a:pt x="16575" y="6999"/>
                  <a:pt x="16584" y="6968"/>
                </a:cubicBezTo>
                <a:cubicBezTo>
                  <a:pt x="16621" y="6844"/>
                  <a:pt x="16630" y="6704"/>
                  <a:pt x="16621" y="6580"/>
                </a:cubicBezTo>
                <a:cubicBezTo>
                  <a:pt x="16612" y="6564"/>
                  <a:pt x="16621" y="6549"/>
                  <a:pt x="16621" y="6549"/>
                </a:cubicBezTo>
                <a:cubicBezTo>
                  <a:pt x="16621" y="6549"/>
                  <a:pt x="16621" y="6533"/>
                  <a:pt x="16621" y="6533"/>
                </a:cubicBezTo>
                <a:cubicBezTo>
                  <a:pt x="16630" y="6533"/>
                  <a:pt x="16639" y="6533"/>
                  <a:pt x="16639" y="6549"/>
                </a:cubicBezTo>
                <a:cubicBezTo>
                  <a:pt x="16648" y="6595"/>
                  <a:pt x="16658" y="6642"/>
                  <a:pt x="16658" y="6704"/>
                </a:cubicBezTo>
                <a:cubicBezTo>
                  <a:pt x="16667" y="6735"/>
                  <a:pt x="16667" y="6766"/>
                  <a:pt x="16676" y="6797"/>
                </a:cubicBezTo>
                <a:cubicBezTo>
                  <a:pt x="16685" y="6828"/>
                  <a:pt x="16676" y="6859"/>
                  <a:pt x="16667" y="6875"/>
                </a:cubicBezTo>
                <a:cubicBezTo>
                  <a:pt x="16658" y="6891"/>
                  <a:pt x="16648" y="6906"/>
                  <a:pt x="16658" y="6937"/>
                </a:cubicBezTo>
                <a:cubicBezTo>
                  <a:pt x="16667" y="6953"/>
                  <a:pt x="16667" y="6953"/>
                  <a:pt x="16658" y="6984"/>
                </a:cubicBezTo>
                <a:cubicBezTo>
                  <a:pt x="16639" y="7046"/>
                  <a:pt x="16612" y="7108"/>
                  <a:pt x="16575" y="7155"/>
                </a:cubicBezTo>
                <a:cubicBezTo>
                  <a:pt x="16557" y="7170"/>
                  <a:pt x="16548" y="7201"/>
                  <a:pt x="16548" y="7232"/>
                </a:cubicBezTo>
                <a:cubicBezTo>
                  <a:pt x="16548" y="7264"/>
                  <a:pt x="16539" y="7279"/>
                  <a:pt x="16520" y="7295"/>
                </a:cubicBezTo>
                <a:cubicBezTo>
                  <a:pt x="16502" y="7310"/>
                  <a:pt x="16493" y="7326"/>
                  <a:pt x="16465" y="7326"/>
                </a:cubicBezTo>
                <a:cubicBezTo>
                  <a:pt x="16465" y="7326"/>
                  <a:pt x="16456" y="7326"/>
                  <a:pt x="16456" y="7310"/>
                </a:cubicBezTo>
                <a:close/>
                <a:moveTo>
                  <a:pt x="16795" y="13215"/>
                </a:moveTo>
                <a:cubicBezTo>
                  <a:pt x="16795" y="13215"/>
                  <a:pt x="16795" y="13215"/>
                  <a:pt x="16795" y="13215"/>
                </a:cubicBezTo>
                <a:cubicBezTo>
                  <a:pt x="16795" y="13215"/>
                  <a:pt x="16795" y="13215"/>
                  <a:pt x="16795" y="13215"/>
                </a:cubicBezTo>
                <a:close/>
                <a:moveTo>
                  <a:pt x="11486" y="9750"/>
                </a:moveTo>
                <a:cubicBezTo>
                  <a:pt x="11486" y="9750"/>
                  <a:pt x="11486" y="9750"/>
                  <a:pt x="11486" y="9750"/>
                </a:cubicBezTo>
                <a:cubicBezTo>
                  <a:pt x="11486" y="9750"/>
                  <a:pt x="11486" y="9750"/>
                  <a:pt x="11486" y="9750"/>
                </a:cubicBezTo>
                <a:cubicBezTo>
                  <a:pt x="11486" y="9750"/>
                  <a:pt x="11486" y="9750"/>
                  <a:pt x="11486" y="9750"/>
                </a:cubicBezTo>
                <a:cubicBezTo>
                  <a:pt x="11486" y="9750"/>
                  <a:pt x="11486" y="9750"/>
                  <a:pt x="11486" y="9750"/>
                </a:cubicBezTo>
                <a:close/>
                <a:moveTo>
                  <a:pt x="6947" y="14272"/>
                </a:moveTo>
                <a:cubicBezTo>
                  <a:pt x="6947" y="14272"/>
                  <a:pt x="6947" y="14272"/>
                  <a:pt x="6947" y="14272"/>
                </a:cubicBezTo>
                <a:cubicBezTo>
                  <a:pt x="6947" y="14272"/>
                  <a:pt x="6947" y="14272"/>
                  <a:pt x="6947" y="14272"/>
                </a:cubicBezTo>
                <a:cubicBezTo>
                  <a:pt x="6947" y="14272"/>
                  <a:pt x="6947" y="14272"/>
                  <a:pt x="6947" y="14272"/>
                </a:cubicBezTo>
                <a:cubicBezTo>
                  <a:pt x="6947" y="14272"/>
                  <a:pt x="6947" y="14272"/>
                  <a:pt x="6947" y="14272"/>
                </a:cubicBezTo>
                <a:close/>
                <a:moveTo>
                  <a:pt x="5217" y="3814"/>
                </a:moveTo>
                <a:cubicBezTo>
                  <a:pt x="5217" y="3814"/>
                  <a:pt x="5217" y="3814"/>
                  <a:pt x="5217" y="3814"/>
                </a:cubicBezTo>
                <a:cubicBezTo>
                  <a:pt x="5217" y="3814"/>
                  <a:pt x="5217" y="3814"/>
                  <a:pt x="5217" y="3814"/>
                </a:cubicBezTo>
                <a:cubicBezTo>
                  <a:pt x="5217" y="3814"/>
                  <a:pt x="5217" y="3814"/>
                  <a:pt x="5217" y="3814"/>
                </a:cubicBezTo>
                <a:cubicBezTo>
                  <a:pt x="5217" y="3814"/>
                  <a:pt x="5217" y="3814"/>
                  <a:pt x="5217" y="3814"/>
                </a:cubicBezTo>
                <a:close/>
                <a:moveTo>
                  <a:pt x="5482" y="4855"/>
                </a:moveTo>
                <a:cubicBezTo>
                  <a:pt x="5482" y="4855"/>
                  <a:pt x="5482" y="4855"/>
                  <a:pt x="5482" y="4855"/>
                </a:cubicBezTo>
                <a:cubicBezTo>
                  <a:pt x="5492" y="4855"/>
                  <a:pt x="5492" y="4855"/>
                  <a:pt x="5492" y="4855"/>
                </a:cubicBezTo>
                <a:cubicBezTo>
                  <a:pt x="5482" y="4870"/>
                  <a:pt x="5482" y="4902"/>
                  <a:pt x="5473" y="4933"/>
                </a:cubicBezTo>
                <a:cubicBezTo>
                  <a:pt x="5455" y="5010"/>
                  <a:pt x="5427" y="5072"/>
                  <a:pt x="5418" y="5166"/>
                </a:cubicBezTo>
                <a:cubicBezTo>
                  <a:pt x="5409" y="5181"/>
                  <a:pt x="5409" y="5197"/>
                  <a:pt x="5400" y="5197"/>
                </a:cubicBezTo>
                <a:cubicBezTo>
                  <a:pt x="5391" y="5212"/>
                  <a:pt x="5382" y="5212"/>
                  <a:pt x="5382" y="5228"/>
                </a:cubicBezTo>
                <a:cubicBezTo>
                  <a:pt x="5373" y="5243"/>
                  <a:pt x="5373" y="5274"/>
                  <a:pt x="5382" y="5290"/>
                </a:cubicBezTo>
                <a:cubicBezTo>
                  <a:pt x="5391" y="5290"/>
                  <a:pt x="5400" y="5290"/>
                  <a:pt x="5400" y="5290"/>
                </a:cubicBezTo>
                <a:cubicBezTo>
                  <a:pt x="5409" y="5306"/>
                  <a:pt x="5418" y="5321"/>
                  <a:pt x="5418" y="5337"/>
                </a:cubicBezTo>
                <a:cubicBezTo>
                  <a:pt x="5418" y="5352"/>
                  <a:pt x="5418" y="5352"/>
                  <a:pt x="5418" y="5368"/>
                </a:cubicBezTo>
                <a:cubicBezTo>
                  <a:pt x="5418" y="5399"/>
                  <a:pt x="5427" y="5414"/>
                  <a:pt x="5446" y="5399"/>
                </a:cubicBezTo>
                <a:cubicBezTo>
                  <a:pt x="5455" y="5399"/>
                  <a:pt x="5473" y="5399"/>
                  <a:pt x="5473" y="5383"/>
                </a:cubicBezTo>
                <a:cubicBezTo>
                  <a:pt x="5501" y="5337"/>
                  <a:pt x="5546" y="5321"/>
                  <a:pt x="5565" y="5243"/>
                </a:cubicBezTo>
                <a:cubicBezTo>
                  <a:pt x="5565" y="5243"/>
                  <a:pt x="5574" y="5243"/>
                  <a:pt x="5574" y="5243"/>
                </a:cubicBezTo>
                <a:cubicBezTo>
                  <a:pt x="5592" y="5259"/>
                  <a:pt x="5611" y="5274"/>
                  <a:pt x="5611" y="5306"/>
                </a:cubicBezTo>
                <a:cubicBezTo>
                  <a:pt x="5611" y="5321"/>
                  <a:pt x="5611" y="5337"/>
                  <a:pt x="5620" y="5352"/>
                </a:cubicBezTo>
                <a:cubicBezTo>
                  <a:pt x="5638" y="5352"/>
                  <a:pt x="5656" y="5368"/>
                  <a:pt x="5684" y="5383"/>
                </a:cubicBezTo>
                <a:cubicBezTo>
                  <a:pt x="5684" y="5383"/>
                  <a:pt x="5693" y="5383"/>
                  <a:pt x="5693" y="5383"/>
                </a:cubicBezTo>
                <a:cubicBezTo>
                  <a:pt x="5702" y="5368"/>
                  <a:pt x="5720" y="5352"/>
                  <a:pt x="5720" y="5337"/>
                </a:cubicBezTo>
                <a:cubicBezTo>
                  <a:pt x="5729" y="5321"/>
                  <a:pt x="5729" y="5290"/>
                  <a:pt x="5711" y="5274"/>
                </a:cubicBezTo>
                <a:cubicBezTo>
                  <a:pt x="5711" y="5274"/>
                  <a:pt x="5711" y="5274"/>
                  <a:pt x="5711" y="5274"/>
                </a:cubicBezTo>
                <a:cubicBezTo>
                  <a:pt x="5693" y="5259"/>
                  <a:pt x="5684" y="5243"/>
                  <a:pt x="5684" y="5212"/>
                </a:cubicBezTo>
                <a:cubicBezTo>
                  <a:pt x="5684" y="5166"/>
                  <a:pt x="5675" y="5135"/>
                  <a:pt x="5656" y="5119"/>
                </a:cubicBezTo>
                <a:cubicBezTo>
                  <a:pt x="5647" y="5104"/>
                  <a:pt x="5638" y="5072"/>
                  <a:pt x="5638" y="5057"/>
                </a:cubicBezTo>
                <a:cubicBezTo>
                  <a:pt x="5620" y="5010"/>
                  <a:pt x="5583" y="4995"/>
                  <a:pt x="5574" y="4933"/>
                </a:cubicBezTo>
                <a:cubicBezTo>
                  <a:pt x="5574" y="4933"/>
                  <a:pt x="5565" y="4933"/>
                  <a:pt x="5556" y="4933"/>
                </a:cubicBezTo>
                <a:cubicBezTo>
                  <a:pt x="5537" y="4917"/>
                  <a:pt x="5537" y="4917"/>
                  <a:pt x="5556" y="4902"/>
                </a:cubicBezTo>
                <a:cubicBezTo>
                  <a:pt x="5556" y="4886"/>
                  <a:pt x="5574" y="4870"/>
                  <a:pt x="5574" y="4855"/>
                </a:cubicBezTo>
                <a:cubicBezTo>
                  <a:pt x="5583" y="4839"/>
                  <a:pt x="5574" y="4824"/>
                  <a:pt x="5574" y="4824"/>
                </a:cubicBezTo>
                <a:cubicBezTo>
                  <a:pt x="5574" y="4808"/>
                  <a:pt x="5565" y="4808"/>
                  <a:pt x="5565" y="4824"/>
                </a:cubicBezTo>
                <a:cubicBezTo>
                  <a:pt x="5556" y="4824"/>
                  <a:pt x="5546" y="4839"/>
                  <a:pt x="5537" y="4824"/>
                </a:cubicBezTo>
                <a:cubicBezTo>
                  <a:pt x="5519" y="4824"/>
                  <a:pt x="5510" y="4824"/>
                  <a:pt x="5501" y="4824"/>
                </a:cubicBezTo>
                <a:cubicBezTo>
                  <a:pt x="5501" y="4824"/>
                  <a:pt x="5492" y="4839"/>
                  <a:pt x="5492" y="4855"/>
                </a:cubicBezTo>
                <a:cubicBezTo>
                  <a:pt x="5492" y="4855"/>
                  <a:pt x="5482" y="4855"/>
                  <a:pt x="5482" y="4855"/>
                </a:cubicBezTo>
                <a:close/>
                <a:moveTo>
                  <a:pt x="5922" y="21373"/>
                </a:moveTo>
                <a:cubicBezTo>
                  <a:pt x="5922" y="21373"/>
                  <a:pt x="5922" y="21373"/>
                  <a:pt x="5922" y="21373"/>
                </a:cubicBezTo>
                <a:cubicBezTo>
                  <a:pt x="5922" y="21373"/>
                  <a:pt x="5922" y="21373"/>
                  <a:pt x="5922" y="21373"/>
                </a:cubicBezTo>
                <a:cubicBezTo>
                  <a:pt x="5922" y="21373"/>
                  <a:pt x="5922" y="21373"/>
                  <a:pt x="5922" y="21373"/>
                </a:cubicBezTo>
                <a:cubicBezTo>
                  <a:pt x="5922" y="21373"/>
                  <a:pt x="5922" y="21373"/>
                  <a:pt x="5922" y="21373"/>
                </a:cubicBezTo>
                <a:close/>
                <a:moveTo>
                  <a:pt x="5839" y="3954"/>
                </a:moveTo>
                <a:cubicBezTo>
                  <a:pt x="5839" y="3954"/>
                  <a:pt x="5839" y="3954"/>
                  <a:pt x="5839" y="3954"/>
                </a:cubicBezTo>
                <a:cubicBezTo>
                  <a:pt x="5839" y="3954"/>
                  <a:pt x="5839" y="3954"/>
                  <a:pt x="5839" y="3954"/>
                </a:cubicBezTo>
                <a:cubicBezTo>
                  <a:pt x="5839" y="3954"/>
                  <a:pt x="5839" y="3954"/>
                  <a:pt x="5839" y="3954"/>
                </a:cubicBezTo>
                <a:cubicBezTo>
                  <a:pt x="5839" y="3954"/>
                  <a:pt x="5839" y="3954"/>
                  <a:pt x="5839" y="3954"/>
                </a:cubicBezTo>
                <a:close/>
                <a:moveTo>
                  <a:pt x="6352" y="8553"/>
                </a:moveTo>
                <a:cubicBezTo>
                  <a:pt x="6352" y="8553"/>
                  <a:pt x="6352" y="8553"/>
                  <a:pt x="6352" y="8553"/>
                </a:cubicBezTo>
                <a:cubicBezTo>
                  <a:pt x="6352" y="8553"/>
                  <a:pt x="6352" y="8553"/>
                  <a:pt x="6352" y="8553"/>
                </a:cubicBezTo>
                <a:cubicBezTo>
                  <a:pt x="6352" y="8553"/>
                  <a:pt x="6352" y="8553"/>
                  <a:pt x="6352" y="8553"/>
                </a:cubicBezTo>
                <a:cubicBezTo>
                  <a:pt x="6352" y="8553"/>
                  <a:pt x="6352" y="8553"/>
                  <a:pt x="6352" y="8553"/>
                </a:cubicBezTo>
                <a:close/>
                <a:moveTo>
                  <a:pt x="6050" y="21544"/>
                </a:moveTo>
                <a:cubicBezTo>
                  <a:pt x="6050" y="21544"/>
                  <a:pt x="6050" y="21544"/>
                  <a:pt x="6050" y="21544"/>
                </a:cubicBezTo>
                <a:cubicBezTo>
                  <a:pt x="6050" y="21544"/>
                  <a:pt x="6050" y="21544"/>
                  <a:pt x="6050" y="21544"/>
                </a:cubicBezTo>
                <a:close/>
                <a:moveTo>
                  <a:pt x="1702" y="4902"/>
                </a:moveTo>
                <a:cubicBezTo>
                  <a:pt x="1702" y="4902"/>
                  <a:pt x="1702" y="4902"/>
                  <a:pt x="1702" y="4902"/>
                </a:cubicBezTo>
                <a:cubicBezTo>
                  <a:pt x="1702" y="4902"/>
                  <a:pt x="1702" y="4902"/>
                  <a:pt x="1702" y="4902"/>
                </a:cubicBezTo>
                <a:cubicBezTo>
                  <a:pt x="1702" y="4902"/>
                  <a:pt x="1702" y="4902"/>
                  <a:pt x="1702" y="4902"/>
                </a:cubicBezTo>
                <a:cubicBezTo>
                  <a:pt x="1702" y="4902"/>
                  <a:pt x="1702" y="4902"/>
                  <a:pt x="1702" y="4902"/>
                </a:cubicBezTo>
                <a:close/>
                <a:moveTo>
                  <a:pt x="7889" y="14893"/>
                </a:moveTo>
                <a:cubicBezTo>
                  <a:pt x="7889" y="14893"/>
                  <a:pt x="7880" y="14878"/>
                  <a:pt x="7871" y="14878"/>
                </a:cubicBezTo>
                <a:cubicBezTo>
                  <a:pt x="7862" y="14862"/>
                  <a:pt x="7853" y="14847"/>
                  <a:pt x="7835" y="14862"/>
                </a:cubicBezTo>
                <a:cubicBezTo>
                  <a:pt x="7816" y="14862"/>
                  <a:pt x="7798" y="14847"/>
                  <a:pt x="7780" y="14816"/>
                </a:cubicBezTo>
                <a:cubicBezTo>
                  <a:pt x="7761" y="14800"/>
                  <a:pt x="7725" y="14785"/>
                  <a:pt x="7716" y="14738"/>
                </a:cubicBezTo>
                <a:cubicBezTo>
                  <a:pt x="7688" y="14676"/>
                  <a:pt x="7652" y="14645"/>
                  <a:pt x="7615" y="14614"/>
                </a:cubicBezTo>
                <a:cubicBezTo>
                  <a:pt x="7597" y="14598"/>
                  <a:pt x="7578" y="14598"/>
                  <a:pt x="7560" y="14598"/>
                </a:cubicBezTo>
                <a:cubicBezTo>
                  <a:pt x="7496" y="14598"/>
                  <a:pt x="7432" y="14583"/>
                  <a:pt x="7368" y="14552"/>
                </a:cubicBezTo>
                <a:cubicBezTo>
                  <a:pt x="7359" y="14552"/>
                  <a:pt x="7349" y="14552"/>
                  <a:pt x="7349" y="14552"/>
                </a:cubicBezTo>
                <a:cubicBezTo>
                  <a:pt x="7340" y="14552"/>
                  <a:pt x="7331" y="14567"/>
                  <a:pt x="7313" y="14583"/>
                </a:cubicBezTo>
                <a:cubicBezTo>
                  <a:pt x="7313" y="14583"/>
                  <a:pt x="7304" y="14583"/>
                  <a:pt x="7295" y="14567"/>
                </a:cubicBezTo>
                <a:cubicBezTo>
                  <a:pt x="7295" y="14536"/>
                  <a:pt x="7295" y="14520"/>
                  <a:pt x="7285" y="14489"/>
                </a:cubicBezTo>
                <a:cubicBezTo>
                  <a:pt x="7276" y="14489"/>
                  <a:pt x="7267" y="14458"/>
                  <a:pt x="7258" y="14458"/>
                </a:cubicBezTo>
                <a:cubicBezTo>
                  <a:pt x="7221" y="14458"/>
                  <a:pt x="7194" y="14427"/>
                  <a:pt x="7166" y="14396"/>
                </a:cubicBezTo>
                <a:cubicBezTo>
                  <a:pt x="7139" y="14381"/>
                  <a:pt x="7121" y="14365"/>
                  <a:pt x="7093" y="14365"/>
                </a:cubicBezTo>
                <a:cubicBezTo>
                  <a:pt x="7066" y="14365"/>
                  <a:pt x="7047" y="14365"/>
                  <a:pt x="7038" y="14412"/>
                </a:cubicBezTo>
                <a:cubicBezTo>
                  <a:pt x="7038" y="14412"/>
                  <a:pt x="7029" y="14412"/>
                  <a:pt x="7029" y="14412"/>
                </a:cubicBezTo>
                <a:cubicBezTo>
                  <a:pt x="7020" y="14412"/>
                  <a:pt x="7020" y="14412"/>
                  <a:pt x="7020" y="14396"/>
                </a:cubicBezTo>
                <a:cubicBezTo>
                  <a:pt x="7029" y="14396"/>
                  <a:pt x="7029" y="14381"/>
                  <a:pt x="7029" y="14365"/>
                </a:cubicBezTo>
                <a:cubicBezTo>
                  <a:pt x="7029" y="14334"/>
                  <a:pt x="7020" y="14318"/>
                  <a:pt x="7011" y="14303"/>
                </a:cubicBezTo>
                <a:cubicBezTo>
                  <a:pt x="6983" y="14287"/>
                  <a:pt x="6965" y="14287"/>
                  <a:pt x="6947" y="14272"/>
                </a:cubicBezTo>
                <a:cubicBezTo>
                  <a:pt x="6947" y="14287"/>
                  <a:pt x="6947" y="14287"/>
                  <a:pt x="6947" y="14303"/>
                </a:cubicBezTo>
                <a:cubicBezTo>
                  <a:pt x="6947" y="14303"/>
                  <a:pt x="6947" y="14303"/>
                  <a:pt x="6947" y="14303"/>
                </a:cubicBezTo>
                <a:cubicBezTo>
                  <a:pt x="6947" y="14303"/>
                  <a:pt x="6947" y="14303"/>
                  <a:pt x="6947" y="14303"/>
                </a:cubicBezTo>
                <a:cubicBezTo>
                  <a:pt x="6947" y="14303"/>
                  <a:pt x="6947" y="14303"/>
                  <a:pt x="6947" y="14303"/>
                </a:cubicBezTo>
                <a:cubicBezTo>
                  <a:pt x="6947" y="14303"/>
                  <a:pt x="6947" y="14303"/>
                  <a:pt x="6947" y="14303"/>
                </a:cubicBezTo>
                <a:cubicBezTo>
                  <a:pt x="6919" y="14287"/>
                  <a:pt x="6901" y="14287"/>
                  <a:pt x="6883" y="14318"/>
                </a:cubicBezTo>
                <a:cubicBezTo>
                  <a:pt x="6874" y="14303"/>
                  <a:pt x="6864" y="14303"/>
                  <a:pt x="6855" y="14303"/>
                </a:cubicBezTo>
                <a:cubicBezTo>
                  <a:pt x="6864" y="14272"/>
                  <a:pt x="6892" y="14256"/>
                  <a:pt x="6910" y="14241"/>
                </a:cubicBezTo>
                <a:cubicBezTo>
                  <a:pt x="6919" y="14210"/>
                  <a:pt x="6928" y="14179"/>
                  <a:pt x="6928" y="14148"/>
                </a:cubicBezTo>
                <a:cubicBezTo>
                  <a:pt x="6928" y="14116"/>
                  <a:pt x="6928" y="14101"/>
                  <a:pt x="6919" y="14070"/>
                </a:cubicBezTo>
                <a:cubicBezTo>
                  <a:pt x="6910" y="14054"/>
                  <a:pt x="6910" y="14023"/>
                  <a:pt x="6892" y="14008"/>
                </a:cubicBezTo>
                <a:cubicBezTo>
                  <a:pt x="6874" y="13977"/>
                  <a:pt x="6855" y="13914"/>
                  <a:pt x="6855" y="13868"/>
                </a:cubicBezTo>
                <a:cubicBezTo>
                  <a:pt x="6846" y="13837"/>
                  <a:pt x="6846" y="13821"/>
                  <a:pt x="6828" y="13790"/>
                </a:cubicBezTo>
                <a:cubicBezTo>
                  <a:pt x="6791" y="13728"/>
                  <a:pt x="6745" y="13650"/>
                  <a:pt x="6681" y="13619"/>
                </a:cubicBezTo>
                <a:cubicBezTo>
                  <a:pt x="6672" y="13619"/>
                  <a:pt x="6663" y="13619"/>
                  <a:pt x="6654" y="13604"/>
                </a:cubicBezTo>
                <a:cubicBezTo>
                  <a:pt x="6626" y="13588"/>
                  <a:pt x="6599" y="13588"/>
                  <a:pt x="6572" y="13588"/>
                </a:cubicBezTo>
                <a:cubicBezTo>
                  <a:pt x="6544" y="13588"/>
                  <a:pt x="6517" y="13588"/>
                  <a:pt x="6480" y="13588"/>
                </a:cubicBezTo>
                <a:cubicBezTo>
                  <a:pt x="6480" y="13588"/>
                  <a:pt x="6471" y="13573"/>
                  <a:pt x="6462" y="13573"/>
                </a:cubicBezTo>
                <a:cubicBezTo>
                  <a:pt x="6434" y="13542"/>
                  <a:pt x="6416" y="13495"/>
                  <a:pt x="6379" y="13495"/>
                </a:cubicBezTo>
                <a:cubicBezTo>
                  <a:pt x="6379" y="13495"/>
                  <a:pt x="6370" y="13479"/>
                  <a:pt x="6370" y="13464"/>
                </a:cubicBezTo>
                <a:cubicBezTo>
                  <a:pt x="6370" y="13448"/>
                  <a:pt x="6361" y="13433"/>
                  <a:pt x="6352" y="13417"/>
                </a:cubicBezTo>
                <a:cubicBezTo>
                  <a:pt x="6334" y="13386"/>
                  <a:pt x="6315" y="13355"/>
                  <a:pt x="6297" y="13324"/>
                </a:cubicBezTo>
                <a:cubicBezTo>
                  <a:pt x="6288" y="13308"/>
                  <a:pt x="6269" y="13293"/>
                  <a:pt x="6260" y="13293"/>
                </a:cubicBezTo>
                <a:cubicBezTo>
                  <a:pt x="6242" y="13277"/>
                  <a:pt x="6233" y="13277"/>
                  <a:pt x="6215" y="13277"/>
                </a:cubicBezTo>
                <a:cubicBezTo>
                  <a:pt x="6205" y="13277"/>
                  <a:pt x="6205" y="13277"/>
                  <a:pt x="6205" y="13262"/>
                </a:cubicBezTo>
                <a:cubicBezTo>
                  <a:pt x="6205" y="13215"/>
                  <a:pt x="6187" y="13184"/>
                  <a:pt x="6169" y="13169"/>
                </a:cubicBezTo>
                <a:cubicBezTo>
                  <a:pt x="6151" y="13153"/>
                  <a:pt x="6132" y="13137"/>
                  <a:pt x="6114" y="13122"/>
                </a:cubicBezTo>
                <a:cubicBezTo>
                  <a:pt x="6105" y="13122"/>
                  <a:pt x="6096" y="13106"/>
                  <a:pt x="6096" y="13106"/>
                </a:cubicBezTo>
                <a:cubicBezTo>
                  <a:pt x="6096" y="13075"/>
                  <a:pt x="6105" y="13075"/>
                  <a:pt x="6114" y="13075"/>
                </a:cubicBezTo>
                <a:cubicBezTo>
                  <a:pt x="6114" y="13075"/>
                  <a:pt x="6114" y="13075"/>
                  <a:pt x="6114" y="13075"/>
                </a:cubicBezTo>
                <a:cubicBezTo>
                  <a:pt x="6123" y="13075"/>
                  <a:pt x="6123" y="13060"/>
                  <a:pt x="6123" y="13060"/>
                </a:cubicBezTo>
                <a:cubicBezTo>
                  <a:pt x="6123" y="13044"/>
                  <a:pt x="6123" y="13044"/>
                  <a:pt x="6114" y="13044"/>
                </a:cubicBezTo>
                <a:cubicBezTo>
                  <a:pt x="6096" y="13029"/>
                  <a:pt x="6068" y="13044"/>
                  <a:pt x="6050" y="13044"/>
                </a:cubicBezTo>
                <a:cubicBezTo>
                  <a:pt x="6032" y="13044"/>
                  <a:pt x="6022" y="13029"/>
                  <a:pt x="6013" y="13013"/>
                </a:cubicBezTo>
                <a:cubicBezTo>
                  <a:pt x="6004" y="13013"/>
                  <a:pt x="5995" y="13013"/>
                  <a:pt x="5995" y="13013"/>
                </a:cubicBezTo>
                <a:cubicBezTo>
                  <a:pt x="5995" y="13029"/>
                  <a:pt x="5995" y="13044"/>
                  <a:pt x="5986" y="13060"/>
                </a:cubicBezTo>
                <a:cubicBezTo>
                  <a:pt x="5967" y="13091"/>
                  <a:pt x="5922" y="13122"/>
                  <a:pt x="5894" y="13091"/>
                </a:cubicBezTo>
                <a:cubicBezTo>
                  <a:pt x="5876" y="13060"/>
                  <a:pt x="5858" y="13060"/>
                  <a:pt x="5830" y="13060"/>
                </a:cubicBezTo>
                <a:cubicBezTo>
                  <a:pt x="5812" y="13060"/>
                  <a:pt x="5784" y="13075"/>
                  <a:pt x="5757" y="13075"/>
                </a:cubicBezTo>
                <a:cubicBezTo>
                  <a:pt x="5748" y="13075"/>
                  <a:pt x="5739" y="13060"/>
                  <a:pt x="5739" y="13044"/>
                </a:cubicBezTo>
                <a:cubicBezTo>
                  <a:pt x="5739" y="13044"/>
                  <a:pt x="5739" y="13029"/>
                  <a:pt x="5739" y="13029"/>
                </a:cubicBezTo>
                <a:cubicBezTo>
                  <a:pt x="5729" y="12998"/>
                  <a:pt x="5720" y="12982"/>
                  <a:pt x="5702" y="12982"/>
                </a:cubicBezTo>
                <a:cubicBezTo>
                  <a:pt x="5693" y="12967"/>
                  <a:pt x="5684" y="12967"/>
                  <a:pt x="5675" y="12967"/>
                </a:cubicBezTo>
                <a:cubicBezTo>
                  <a:pt x="5647" y="12967"/>
                  <a:pt x="5638" y="12935"/>
                  <a:pt x="5629" y="12904"/>
                </a:cubicBezTo>
                <a:cubicBezTo>
                  <a:pt x="5629" y="12889"/>
                  <a:pt x="5629" y="12889"/>
                  <a:pt x="5620" y="12889"/>
                </a:cubicBezTo>
                <a:cubicBezTo>
                  <a:pt x="5611" y="12889"/>
                  <a:pt x="5592" y="12889"/>
                  <a:pt x="5592" y="12904"/>
                </a:cubicBezTo>
                <a:cubicBezTo>
                  <a:pt x="5592" y="12920"/>
                  <a:pt x="5583" y="12920"/>
                  <a:pt x="5583" y="12935"/>
                </a:cubicBezTo>
                <a:cubicBezTo>
                  <a:pt x="5583" y="12967"/>
                  <a:pt x="5574" y="12982"/>
                  <a:pt x="5556" y="12998"/>
                </a:cubicBezTo>
                <a:cubicBezTo>
                  <a:pt x="5546" y="12998"/>
                  <a:pt x="5528" y="13013"/>
                  <a:pt x="5519" y="13013"/>
                </a:cubicBezTo>
                <a:cubicBezTo>
                  <a:pt x="5510" y="13029"/>
                  <a:pt x="5510" y="13013"/>
                  <a:pt x="5501" y="12998"/>
                </a:cubicBezTo>
                <a:cubicBezTo>
                  <a:pt x="5501" y="12998"/>
                  <a:pt x="5492" y="12982"/>
                  <a:pt x="5501" y="12967"/>
                </a:cubicBezTo>
                <a:cubicBezTo>
                  <a:pt x="5510" y="12951"/>
                  <a:pt x="5519" y="12935"/>
                  <a:pt x="5537" y="12904"/>
                </a:cubicBezTo>
                <a:cubicBezTo>
                  <a:pt x="5537" y="12904"/>
                  <a:pt x="5537" y="12873"/>
                  <a:pt x="5528" y="12858"/>
                </a:cubicBezTo>
                <a:cubicBezTo>
                  <a:pt x="5519" y="12858"/>
                  <a:pt x="5510" y="12858"/>
                  <a:pt x="5501" y="12858"/>
                </a:cubicBezTo>
                <a:cubicBezTo>
                  <a:pt x="5482" y="12858"/>
                  <a:pt x="5464" y="12873"/>
                  <a:pt x="5455" y="12889"/>
                </a:cubicBezTo>
                <a:cubicBezTo>
                  <a:pt x="5437" y="12920"/>
                  <a:pt x="5418" y="12951"/>
                  <a:pt x="5391" y="12967"/>
                </a:cubicBezTo>
                <a:cubicBezTo>
                  <a:pt x="5363" y="12967"/>
                  <a:pt x="5336" y="12967"/>
                  <a:pt x="5318" y="12998"/>
                </a:cubicBezTo>
                <a:cubicBezTo>
                  <a:pt x="5318" y="13013"/>
                  <a:pt x="5308" y="12998"/>
                  <a:pt x="5299" y="12998"/>
                </a:cubicBezTo>
                <a:cubicBezTo>
                  <a:pt x="5281" y="12998"/>
                  <a:pt x="5272" y="13013"/>
                  <a:pt x="5263" y="13029"/>
                </a:cubicBezTo>
                <a:cubicBezTo>
                  <a:pt x="5244" y="13060"/>
                  <a:pt x="5235" y="13091"/>
                  <a:pt x="5226" y="13122"/>
                </a:cubicBezTo>
                <a:cubicBezTo>
                  <a:pt x="5226" y="13153"/>
                  <a:pt x="5217" y="13184"/>
                  <a:pt x="5199" y="13200"/>
                </a:cubicBezTo>
                <a:cubicBezTo>
                  <a:pt x="5189" y="13215"/>
                  <a:pt x="5171" y="13246"/>
                  <a:pt x="5162" y="13262"/>
                </a:cubicBezTo>
                <a:cubicBezTo>
                  <a:pt x="5153" y="13277"/>
                  <a:pt x="5153" y="13293"/>
                  <a:pt x="5153" y="13308"/>
                </a:cubicBezTo>
                <a:cubicBezTo>
                  <a:pt x="5153" y="13308"/>
                  <a:pt x="5153" y="13308"/>
                  <a:pt x="5153" y="13308"/>
                </a:cubicBezTo>
                <a:cubicBezTo>
                  <a:pt x="5153" y="13324"/>
                  <a:pt x="5153" y="13324"/>
                  <a:pt x="5153" y="13324"/>
                </a:cubicBezTo>
                <a:cubicBezTo>
                  <a:pt x="5153" y="13308"/>
                  <a:pt x="5153" y="13308"/>
                  <a:pt x="5153" y="13308"/>
                </a:cubicBezTo>
                <a:cubicBezTo>
                  <a:pt x="5153" y="13308"/>
                  <a:pt x="5153" y="13308"/>
                  <a:pt x="5153" y="13308"/>
                </a:cubicBezTo>
                <a:cubicBezTo>
                  <a:pt x="5144" y="13308"/>
                  <a:pt x="5144" y="13308"/>
                  <a:pt x="5135" y="13308"/>
                </a:cubicBezTo>
                <a:cubicBezTo>
                  <a:pt x="5125" y="13277"/>
                  <a:pt x="5107" y="13262"/>
                  <a:pt x="5098" y="13246"/>
                </a:cubicBezTo>
                <a:cubicBezTo>
                  <a:pt x="5080" y="13215"/>
                  <a:pt x="5061" y="13200"/>
                  <a:pt x="5034" y="13184"/>
                </a:cubicBezTo>
                <a:cubicBezTo>
                  <a:pt x="4997" y="13169"/>
                  <a:pt x="4970" y="13169"/>
                  <a:pt x="4942" y="13200"/>
                </a:cubicBezTo>
                <a:cubicBezTo>
                  <a:pt x="4933" y="13215"/>
                  <a:pt x="4924" y="13215"/>
                  <a:pt x="4915" y="13231"/>
                </a:cubicBezTo>
                <a:cubicBezTo>
                  <a:pt x="4887" y="13246"/>
                  <a:pt x="4869" y="13262"/>
                  <a:pt x="4842" y="13231"/>
                </a:cubicBezTo>
                <a:cubicBezTo>
                  <a:pt x="4805" y="13231"/>
                  <a:pt x="4778" y="13184"/>
                  <a:pt x="4750" y="13122"/>
                </a:cubicBezTo>
                <a:cubicBezTo>
                  <a:pt x="4732" y="13091"/>
                  <a:pt x="4723" y="13060"/>
                  <a:pt x="4714" y="13029"/>
                </a:cubicBezTo>
                <a:cubicBezTo>
                  <a:pt x="4704" y="13013"/>
                  <a:pt x="4704" y="12998"/>
                  <a:pt x="4704" y="12982"/>
                </a:cubicBezTo>
                <a:cubicBezTo>
                  <a:pt x="4704" y="12935"/>
                  <a:pt x="4704" y="12889"/>
                  <a:pt x="4723" y="12858"/>
                </a:cubicBezTo>
                <a:cubicBezTo>
                  <a:pt x="4732" y="12842"/>
                  <a:pt x="4732" y="12827"/>
                  <a:pt x="4732" y="12811"/>
                </a:cubicBezTo>
                <a:cubicBezTo>
                  <a:pt x="4732" y="12765"/>
                  <a:pt x="4741" y="12718"/>
                  <a:pt x="4750" y="12671"/>
                </a:cubicBezTo>
                <a:cubicBezTo>
                  <a:pt x="4759" y="12625"/>
                  <a:pt x="4750" y="12578"/>
                  <a:pt x="4750" y="12547"/>
                </a:cubicBezTo>
                <a:cubicBezTo>
                  <a:pt x="4750" y="12531"/>
                  <a:pt x="4750" y="12516"/>
                  <a:pt x="4750" y="12516"/>
                </a:cubicBezTo>
                <a:cubicBezTo>
                  <a:pt x="4741" y="12516"/>
                  <a:pt x="4723" y="12500"/>
                  <a:pt x="4714" y="12500"/>
                </a:cubicBezTo>
                <a:cubicBezTo>
                  <a:pt x="4714" y="12500"/>
                  <a:pt x="4714" y="12500"/>
                  <a:pt x="4714" y="12500"/>
                </a:cubicBezTo>
                <a:cubicBezTo>
                  <a:pt x="4714" y="12500"/>
                  <a:pt x="4714" y="12500"/>
                  <a:pt x="4723" y="12500"/>
                </a:cubicBezTo>
                <a:cubicBezTo>
                  <a:pt x="4714" y="12500"/>
                  <a:pt x="4714" y="12500"/>
                  <a:pt x="4714" y="12500"/>
                </a:cubicBezTo>
                <a:cubicBezTo>
                  <a:pt x="4714" y="12500"/>
                  <a:pt x="4714" y="12500"/>
                  <a:pt x="4714" y="12500"/>
                </a:cubicBezTo>
                <a:cubicBezTo>
                  <a:pt x="4695" y="12469"/>
                  <a:pt x="4677" y="12454"/>
                  <a:pt x="4659" y="12454"/>
                </a:cubicBezTo>
                <a:cubicBezTo>
                  <a:pt x="4631" y="12454"/>
                  <a:pt x="4604" y="12438"/>
                  <a:pt x="4585" y="12438"/>
                </a:cubicBezTo>
                <a:cubicBezTo>
                  <a:pt x="4558" y="12423"/>
                  <a:pt x="4531" y="12454"/>
                  <a:pt x="4503" y="12454"/>
                </a:cubicBezTo>
                <a:cubicBezTo>
                  <a:pt x="4485" y="12438"/>
                  <a:pt x="4466" y="12454"/>
                  <a:pt x="4439" y="12454"/>
                </a:cubicBezTo>
                <a:cubicBezTo>
                  <a:pt x="4430" y="12454"/>
                  <a:pt x="4412" y="12454"/>
                  <a:pt x="4402" y="12438"/>
                </a:cubicBezTo>
                <a:cubicBezTo>
                  <a:pt x="4393" y="12438"/>
                  <a:pt x="4393" y="12423"/>
                  <a:pt x="4393" y="12423"/>
                </a:cubicBezTo>
                <a:cubicBezTo>
                  <a:pt x="4421" y="12376"/>
                  <a:pt x="4430" y="12329"/>
                  <a:pt x="4430" y="12283"/>
                </a:cubicBezTo>
                <a:cubicBezTo>
                  <a:pt x="4430" y="12252"/>
                  <a:pt x="4430" y="12221"/>
                  <a:pt x="4439" y="12190"/>
                </a:cubicBezTo>
                <a:cubicBezTo>
                  <a:pt x="4439" y="12190"/>
                  <a:pt x="4439" y="12174"/>
                  <a:pt x="4448" y="12174"/>
                </a:cubicBezTo>
                <a:cubicBezTo>
                  <a:pt x="4466" y="12174"/>
                  <a:pt x="4476" y="12143"/>
                  <a:pt x="4485" y="12127"/>
                </a:cubicBezTo>
                <a:cubicBezTo>
                  <a:pt x="4485" y="12096"/>
                  <a:pt x="4494" y="12050"/>
                  <a:pt x="4485" y="12034"/>
                </a:cubicBezTo>
                <a:cubicBezTo>
                  <a:pt x="4485" y="11988"/>
                  <a:pt x="4494" y="11941"/>
                  <a:pt x="4512" y="11910"/>
                </a:cubicBezTo>
                <a:cubicBezTo>
                  <a:pt x="4521" y="11894"/>
                  <a:pt x="4531" y="11879"/>
                  <a:pt x="4540" y="11848"/>
                </a:cubicBezTo>
                <a:cubicBezTo>
                  <a:pt x="4549" y="11848"/>
                  <a:pt x="4549" y="11832"/>
                  <a:pt x="4549" y="11817"/>
                </a:cubicBezTo>
                <a:cubicBezTo>
                  <a:pt x="4558" y="11786"/>
                  <a:pt x="4540" y="11754"/>
                  <a:pt x="4521" y="11754"/>
                </a:cubicBezTo>
                <a:cubicBezTo>
                  <a:pt x="4494" y="11754"/>
                  <a:pt x="4457" y="11739"/>
                  <a:pt x="4430" y="11770"/>
                </a:cubicBezTo>
                <a:cubicBezTo>
                  <a:pt x="4402" y="11786"/>
                  <a:pt x="4384" y="11786"/>
                  <a:pt x="4357" y="11786"/>
                </a:cubicBezTo>
                <a:cubicBezTo>
                  <a:pt x="4329" y="11786"/>
                  <a:pt x="4311" y="11817"/>
                  <a:pt x="4302" y="11848"/>
                </a:cubicBezTo>
                <a:cubicBezTo>
                  <a:pt x="4302" y="11863"/>
                  <a:pt x="4293" y="11894"/>
                  <a:pt x="4293" y="11910"/>
                </a:cubicBezTo>
                <a:cubicBezTo>
                  <a:pt x="4283" y="11972"/>
                  <a:pt x="4265" y="12034"/>
                  <a:pt x="4238" y="12081"/>
                </a:cubicBezTo>
                <a:cubicBezTo>
                  <a:pt x="4219" y="12143"/>
                  <a:pt x="4201" y="12143"/>
                  <a:pt x="4174" y="12127"/>
                </a:cubicBezTo>
                <a:cubicBezTo>
                  <a:pt x="4164" y="12112"/>
                  <a:pt x="4155" y="12112"/>
                  <a:pt x="4137" y="12127"/>
                </a:cubicBezTo>
                <a:cubicBezTo>
                  <a:pt x="4109" y="12127"/>
                  <a:pt x="4091" y="12158"/>
                  <a:pt x="4064" y="12158"/>
                </a:cubicBezTo>
                <a:cubicBezTo>
                  <a:pt x="4045" y="12174"/>
                  <a:pt x="4018" y="12174"/>
                  <a:pt x="4000" y="12143"/>
                </a:cubicBezTo>
                <a:cubicBezTo>
                  <a:pt x="3991" y="12112"/>
                  <a:pt x="3972" y="12096"/>
                  <a:pt x="3954" y="12096"/>
                </a:cubicBezTo>
                <a:cubicBezTo>
                  <a:pt x="3936" y="12081"/>
                  <a:pt x="3917" y="12050"/>
                  <a:pt x="3908" y="12019"/>
                </a:cubicBezTo>
                <a:cubicBezTo>
                  <a:pt x="3899" y="11972"/>
                  <a:pt x="3890" y="11925"/>
                  <a:pt x="3862" y="11894"/>
                </a:cubicBezTo>
                <a:cubicBezTo>
                  <a:pt x="3853" y="11879"/>
                  <a:pt x="3853" y="11848"/>
                  <a:pt x="3853" y="11832"/>
                </a:cubicBezTo>
                <a:cubicBezTo>
                  <a:pt x="3844" y="11786"/>
                  <a:pt x="3844" y="11754"/>
                  <a:pt x="3835" y="11708"/>
                </a:cubicBezTo>
                <a:cubicBezTo>
                  <a:pt x="3835" y="11677"/>
                  <a:pt x="3835" y="11661"/>
                  <a:pt x="3835" y="11630"/>
                </a:cubicBezTo>
                <a:cubicBezTo>
                  <a:pt x="3835" y="11537"/>
                  <a:pt x="3844" y="11444"/>
                  <a:pt x="3853" y="11350"/>
                </a:cubicBezTo>
                <a:cubicBezTo>
                  <a:pt x="3862" y="11335"/>
                  <a:pt x="3862" y="11304"/>
                  <a:pt x="3872" y="11304"/>
                </a:cubicBezTo>
                <a:cubicBezTo>
                  <a:pt x="3890" y="11257"/>
                  <a:pt x="3890" y="11211"/>
                  <a:pt x="3890" y="11164"/>
                </a:cubicBezTo>
                <a:cubicBezTo>
                  <a:pt x="3881" y="11102"/>
                  <a:pt x="3890" y="11040"/>
                  <a:pt x="3908" y="10977"/>
                </a:cubicBezTo>
                <a:cubicBezTo>
                  <a:pt x="3917" y="10931"/>
                  <a:pt x="3936" y="10884"/>
                  <a:pt x="3972" y="10869"/>
                </a:cubicBezTo>
                <a:cubicBezTo>
                  <a:pt x="4009" y="10869"/>
                  <a:pt x="4036" y="10838"/>
                  <a:pt x="4073" y="10791"/>
                </a:cubicBezTo>
                <a:cubicBezTo>
                  <a:pt x="4091" y="10760"/>
                  <a:pt x="4119" y="10760"/>
                  <a:pt x="4137" y="10744"/>
                </a:cubicBezTo>
                <a:cubicBezTo>
                  <a:pt x="4155" y="10729"/>
                  <a:pt x="4183" y="10729"/>
                  <a:pt x="4201" y="10744"/>
                </a:cubicBezTo>
                <a:cubicBezTo>
                  <a:pt x="4219" y="10760"/>
                  <a:pt x="4238" y="10760"/>
                  <a:pt x="4247" y="10744"/>
                </a:cubicBezTo>
                <a:cubicBezTo>
                  <a:pt x="4265" y="10744"/>
                  <a:pt x="4283" y="10744"/>
                  <a:pt x="4293" y="10775"/>
                </a:cubicBezTo>
                <a:cubicBezTo>
                  <a:pt x="4311" y="10822"/>
                  <a:pt x="4338" y="10822"/>
                  <a:pt x="4366" y="10807"/>
                </a:cubicBezTo>
                <a:cubicBezTo>
                  <a:pt x="4384" y="10807"/>
                  <a:pt x="4393" y="10791"/>
                  <a:pt x="4412" y="10791"/>
                </a:cubicBezTo>
                <a:cubicBezTo>
                  <a:pt x="4412" y="10760"/>
                  <a:pt x="4421" y="10729"/>
                  <a:pt x="4421" y="10713"/>
                </a:cubicBezTo>
                <a:cubicBezTo>
                  <a:pt x="4421" y="10682"/>
                  <a:pt x="4439" y="10667"/>
                  <a:pt x="4448" y="10667"/>
                </a:cubicBezTo>
                <a:cubicBezTo>
                  <a:pt x="4457" y="10651"/>
                  <a:pt x="4466" y="10651"/>
                  <a:pt x="4476" y="10651"/>
                </a:cubicBezTo>
                <a:cubicBezTo>
                  <a:pt x="4512" y="10636"/>
                  <a:pt x="4549" y="10651"/>
                  <a:pt x="4595" y="10651"/>
                </a:cubicBezTo>
                <a:cubicBezTo>
                  <a:pt x="4631" y="10651"/>
                  <a:pt x="4668" y="10667"/>
                  <a:pt x="4695" y="10729"/>
                </a:cubicBezTo>
                <a:cubicBezTo>
                  <a:pt x="4704" y="10744"/>
                  <a:pt x="4723" y="10744"/>
                  <a:pt x="4732" y="10729"/>
                </a:cubicBezTo>
                <a:cubicBezTo>
                  <a:pt x="4750" y="10729"/>
                  <a:pt x="4759" y="10713"/>
                  <a:pt x="4768" y="10713"/>
                </a:cubicBezTo>
                <a:cubicBezTo>
                  <a:pt x="4778" y="10698"/>
                  <a:pt x="4787" y="10713"/>
                  <a:pt x="4796" y="10729"/>
                </a:cubicBezTo>
                <a:cubicBezTo>
                  <a:pt x="4814" y="10760"/>
                  <a:pt x="4833" y="10791"/>
                  <a:pt x="4842" y="10822"/>
                </a:cubicBezTo>
                <a:cubicBezTo>
                  <a:pt x="4851" y="10853"/>
                  <a:pt x="4851" y="10869"/>
                  <a:pt x="4851" y="10900"/>
                </a:cubicBezTo>
                <a:cubicBezTo>
                  <a:pt x="4851" y="10900"/>
                  <a:pt x="4842" y="10915"/>
                  <a:pt x="4842" y="10931"/>
                </a:cubicBezTo>
                <a:cubicBezTo>
                  <a:pt x="4833" y="10962"/>
                  <a:pt x="4833" y="10977"/>
                  <a:pt x="4851" y="11009"/>
                </a:cubicBezTo>
                <a:cubicBezTo>
                  <a:pt x="4860" y="11086"/>
                  <a:pt x="4878" y="11148"/>
                  <a:pt x="4897" y="11211"/>
                </a:cubicBezTo>
                <a:cubicBezTo>
                  <a:pt x="4906" y="11257"/>
                  <a:pt x="4924" y="11273"/>
                  <a:pt x="4933" y="11304"/>
                </a:cubicBezTo>
                <a:cubicBezTo>
                  <a:pt x="4952" y="11335"/>
                  <a:pt x="4979" y="11319"/>
                  <a:pt x="4988" y="11304"/>
                </a:cubicBezTo>
                <a:cubicBezTo>
                  <a:pt x="5006" y="11242"/>
                  <a:pt x="5016" y="11179"/>
                  <a:pt x="5016" y="11117"/>
                </a:cubicBezTo>
                <a:cubicBezTo>
                  <a:pt x="5025" y="11102"/>
                  <a:pt x="5025" y="11102"/>
                  <a:pt x="5016" y="11086"/>
                </a:cubicBezTo>
                <a:cubicBezTo>
                  <a:pt x="5016" y="11055"/>
                  <a:pt x="5006" y="11024"/>
                  <a:pt x="4997" y="10993"/>
                </a:cubicBezTo>
                <a:cubicBezTo>
                  <a:pt x="4997" y="10946"/>
                  <a:pt x="4997" y="10915"/>
                  <a:pt x="4997" y="10884"/>
                </a:cubicBezTo>
                <a:cubicBezTo>
                  <a:pt x="4988" y="10869"/>
                  <a:pt x="4988" y="10869"/>
                  <a:pt x="4988" y="10869"/>
                </a:cubicBezTo>
                <a:cubicBezTo>
                  <a:pt x="4970" y="10760"/>
                  <a:pt x="4970" y="10651"/>
                  <a:pt x="4979" y="10542"/>
                </a:cubicBezTo>
                <a:cubicBezTo>
                  <a:pt x="4979" y="10527"/>
                  <a:pt x="4979" y="10511"/>
                  <a:pt x="4988" y="10496"/>
                </a:cubicBezTo>
                <a:cubicBezTo>
                  <a:pt x="5016" y="10449"/>
                  <a:pt x="5043" y="10387"/>
                  <a:pt x="5080" y="10356"/>
                </a:cubicBezTo>
                <a:cubicBezTo>
                  <a:pt x="5089" y="10356"/>
                  <a:pt x="5098" y="10356"/>
                  <a:pt x="5098" y="10356"/>
                </a:cubicBezTo>
                <a:cubicBezTo>
                  <a:pt x="5116" y="10340"/>
                  <a:pt x="5125" y="10325"/>
                  <a:pt x="5135" y="10309"/>
                </a:cubicBezTo>
                <a:cubicBezTo>
                  <a:pt x="5144" y="10294"/>
                  <a:pt x="5153" y="10263"/>
                  <a:pt x="5162" y="10247"/>
                </a:cubicBezTo>
                <a:cubicBezTo>
                  <a:pt x="5171" y="10247"/>
                  <a:pt x="5180" y="10232"/>
                  <a:pt x="5189" y="10216"/>
                </a:cubicBezTo>
                <a:cubicBezTo>
                  <a:pt x="5208" y="10216"/>
                  <a:pt x="5217" y="10185"/>
                  <a:pt x="5235" y="10169"/>
                </a:cubicBezTo>
                <a:cubicBezTo>
                  <a:pt x="5254" y="10138"/>
                  <a:pt x="5281" y="10107"/>
                  <a:pt x="5308" y="10092"/>
                </a:cubicBezTo>
                <a:cubicBezTo>
                  <a:pt x="5327" y="10092"/>
                  <a:pt x="5336" y="10076"/>
                  <a:pt x="5336" y="10045"/>
                </a:cubicBezTo>
                <a:cubicBezTo>
                  <a:pt x="5336" y="10030"/>
                  <a:pt x="5345" y="10030"/>
                  <a:pt x="5345" y="10030"/>
                </a:cubicBezTo>
                <a:cubicBezTo>
                  <a:pt x="5354" y="10014"/>
                  <a:pt x="5363" y="9998"/>
                  <a:pt x="5373" y="9983"/>
                </a:cubicBezTo>
                <a:cubicBezTo>
                  <a:pt x="5382" y="9983"/>
                  <a:pt x="5382" y="9967"/>
                  <a:pt x="5382" y="9952"/>
                </a:cubicBezTo>
                <a:cubicBezTo>
                  <a:pt x="5373" y="9936"/>
                  <a:pt x="5363" y="9921"/>
                  <a:pt x="5373" y="9890"/>
                </a:cubicBezTo>
                <a:cubicBezTo>
                  <a:pt x="5382" y="9859"/>
                  <a:pt x="5382" y="9828"/>
                  <a:pt x="5373" y="9796"/>
                </a:cubicBezTo>
                <a:cubicBezTo>
                  <a:pt x="5363" y="9781"/>
                  <a:pt x="5363" y="9765"/>
                  <a:pt x="5363" y="9750"/>
                </a:cubicBezTo>
                <a:cubicBezTo>
                  <a:pt x="5363" y="9703"/>
                  <a:pt x="5373" y="9672"/>
                  <a:pt x="5373" y="9626"/>
                </a:cubicBezTo>
                <a:cubicBezTo>
                  <a:pt x="5373" y="9626"/>
                  <a:pt x="5373" y="9626"/>
                  <a:pt x="5382" y="9626"/>
                </a:cubicBezTo>
                <a:cubicBezTo>
                  <a:pt x="5382" y="9626"/>
                  <a:pt x="5382" y="9626"/>
                  <a:pt x="5382" y="9626"/>
                </a:cubicBezTo>
                <a:cubicBezTo>
                  <a:pt x="5400" y="9641"/>
                  <a:pt x="5391" y="9672"/>
                  <a:pt x="5391" y="9688"/>
                </a:cubicBezTo>
                <a:cubicBezTo>
                  <a:pt x="5391" y="9703"/>
                  <a:pt x="5400" y="9703"/>
                  <a:pt x="5400" y="9703"/>
                </a:cubicBezTo>
                <a:cubicBezTo>
                  <a:pt x="5400" y="9703"/>
                  <a:pt x="5409" y="9703"/>
                  <a:pt x="5409" y="9703"/>
                </a:cubicBezTo>
                <a:cubicBezTo>
                  <a:pt x="5427" y="9672"/>
                  <a:pt x="5437" y="9641"/>
                  <a:pt x="5455" y="9610"/>
                </a:cubicBezTo>
                <a:cubicBezTo>
                  <a:pt x="5455" y="9594"/>
                  <a:pt x="5455" y="9563"/>
                  <a:pt x="5455" y="9548"/>
                </a:cubicBezTo>
                <a:cubicBezTo>
                  <a:pt x="5464" y="9532"/>
                  <a:pt x="5455" y="9532"/>
                  <a:pt x="5455" y="9517"/>
                </a:cubicBezTo>
                <a:cubicBezTo>
                  <a:pt x="5455" y="9501"/>
                  <a:pt x="5464" y="9501"/>
                  <a:pt x="5473" y="9501"/>
                </a:cubicBezTo>
                <a:cubicBezTo>
                  <a:pt x="5482" y="9501"/>
                  <a:pt x="5492" y="9486"/>
                  <a:pt x="5501" y="9470"/>
                </a:cubicBezTo>
                <a:cubicBezTo>
                  <a:pt x="5528" y="9424"/>
                  <a:pt x="5546" y="9377"/>
                  <a:pt x="5546" y="9330"/>
                </a:cubicBezTo>
                <a:cubicBezTo>
                  <a:pt x="5556" y="9284"/>
                  <a:pt x="5574" y="9268"/>
                  <a:pt x="5592" y="9268"/>
                </a:cubicBezTo>
                <a:cubicBezTo>
                  <a:pt x="5611" y="9268"/>
                  <a:pt x="5629" y="9253"/>
                  <a:pt x="5638" y="9253"/>
                </a:cubicBezTo>
                <a:cubicBezTo>
                  <a:pt x="5647" y="9253"/>
                  <a:pt x="5656" y="9237"/>
                  <a:pt x="5665" y="9237"/>
                </a:cubicBezTo>
                <a:cubicBezTo>
                  <a:pt x="5665" y="9237"/>
                  <a:pt x="5665" y="9222"/>
                  <a:pt x="5665" y="9222"/>
                </a:cubicBezTo>
                <a:cubicBezTo>
                  <a:pt x="5665" y="9222"/>
                  <a:pt x="5665" y="9206"/>
                  <a:pt x="5665" y="9206"/>
                </a:cubicBezTo>
                <a:cubicBezTo>
                  <a:pt x="5656" y="9206"/>
                  <a:pt x="5656" y="9206"/>
                  <a:pt x="5647" y="9206"/>
                </a:cubicBezTo>
                <a:cubicBezTo>
                  <a:pt x="5638" y="9206"/>
                  <a:pt x="5638" y="9206"/>
                  <a:pt x="5638" y="9190"/>
                </a:cubicBezTo>
                <a:cubicBezTo>
                  <a:pt x="5638" y="9190"/>
                  <a:pt x="5647" y="9190"/>
                  <a:pt x="5647" y="9190"/>
                </a:cubicBezTo>
                <a:cubicBezTo>
                  <a:pt x="5647" y="9190"/>
                  <a:pt x="5647" y="9190"/>
                  <a:pt x="5656" y="9190"/>
                </a:cubicBezTo>
                <a:cubicBezTo>
                  <a:pt x="5702" y="9190"/>
                  <a:pt x="5739" y="9159"/>
                  <a:pt x="5784" y="9159"/>
                </a:cubicBezTo>
                <a:cubicBezTo>
                  <a:pt x="5794" y="9159"/>
                  <a:pt x="5803" y="9144"/>
                  <a:pt x="5812" y="9144"/>
                </a:cubicBezTo>
                <a:cubicBezTo>
                  <a:pt x="5821" y="9113"/>
                  <a:pt x="5821" y="9113"/>
                  <a:pt x="5803" y="9082"/>
                </a:cubicBezTo>
                <a:cubicBezTo>
                  <a:pt x="5794" y="9066"/>
                  <a:pt x="5784" y="9035"/>
                  <a:pt x="5784" y="9019"/>
                </a:cubicBezTo>
                <a:cubicBezTo>
                  <a:pt x="5794" y="8988"/>
                  <a:pt x="5794" y="8957"/>
                  <a:pt x="5803" y="8926"/>
                </a:cubicBezTo>
                <a:cubicBezTo>
                  <a:pt x="5812" y="8880"/>
                  <a:pt x="5839" y="8833"/>
                  <a:pt x="5867" y="8817"/>
                </a:cubicBezTo>
                <a:cubicBezTo>
                  <a:pt x="5885" y="8802"/>
                  <a:pt x="5903" y="8786"/>
                  <a:pt x="5922" y="8771"/>
                </a:cubicBezTo>
                <a:cubicBezTo>
                  <a:pt x="5931" y="8755"/>
                  <a:pt x="5940" y="8740"/>
                  <a:pt x="5958" y="8755"/>
                </a:cubicBezTo>
                <a:cubicBezTo>
                  <a:pt x="5986" y="8755"/>
                  <a:pt x="6022" y="8724"/>
                  <a:pt x="6059" y="8709"/>
                </a:cubicBezTo>
                <a:cubicBezTo>
                  <a:pt x="6068" y="8709"/>
                  <a:pt x="6068" y="8693"/>
                  <a:pt x="6077" y="8678"/>
                </a:cubicBezTo>
                <a:cubicBezTo>
                  <a:pt x="6077" y="8662"/>
                  <a:pt x="6086" y="8647"/>
                  <a:pt x="6086" y="8647"/>
                </a:cubicBezTo>
                <a:cubicBezTo>
                  <a:pt x="6114" y="8631"/>
                  <a:pt x="6141" y="8631"/>
                  <a:pt x="6169" y="8615"/>
                </a:cubicBezTo>
                <a:cubicBezTo>
                  <a:pt x="6169" y="8615"/>
                  <a:pt x="6178" y="8631"/>
                  <a:pt x="6178" y="8631"/>
                </a:cubicBezTo>
                <a:cubicBezTo>
                  <a:pt x="6169" y="8631"/>
                  <a:pt x="6169" y="8647"/>
                  <a:pt x="6169" y="8647"/>
                </a:cubicBezTo>
                <a:cubicBezTo>
                  <a:pt x="6160" y="8662"/>
                  <a:pt x="6151" y="8662"/>
                  <a:pt x="6141" y="8662"/>
                </a:cubicBezTo>
                <a:cubicBezTo>
                  <a:pt x="6114" y="8693"/>
                  <a:pt x="6105" y="8709"/>
                  <a:pt x="6096" y="8755"/>
                </a:cubicBezTo>
                <a:cubicBezTo>
                  <a:pt x="6086" y="8771"/>
                  <a:pt x="6086" y="8786"/>
                  <a:pt x="6086" y="8802"/>
                </a:cubicBezTo>
                <a:cubicBezTo>
                  <a:pt x="6086" y="8833"/>
                  <a:pt x="6105" y="8849"/>
                  <a:pt x="6114" y="8864"/>
                </a:cubicBezTo>
                <a:cubicBezTo>
                  <a:pt x="6123" y="8880"/>
                  <a:pt x="6123" y="8880"/>
                  <a:pt x="6132" y="8880"/>
                </a:cubicBezTo>
                <a:cubicBezTo>
                  <a:pt x="6160" y="8849"/>
                  <a:pt x="6196" y="8817"/>
                  <a:pt x="6215" y="8771"/>
                </a:cubicBezTo>
                <a:cubicBezTo>
                  <a:pt x="6224" y="8740"/>
                  <a:pt x="6242" y="8724"/>
                  <a:pt x="6260" y="8740"/>
                </a:cubicBezTo>
                <a:cubicBezTo>
                  <a:pt x="6297" y="8709"/>
                  <a:pt x="6343" y="8693"/>
                  <a:pt x="6379" y="8662"/>
                </a:cubicBezTo>
                <a:cubicBezTo>
                  <a:pt x="6398" y="8662"/>
                  <a:pt x="6407" y="8662"/>
                  <a:pt x="6416" y="8647"/>
                </a:cubicBezTo>
                <a:cubicBezTo>
                  <a:pt x="6425" y="8600"/>
                  <a:pt x="6453" y="8615"/>
                  <a:pt x="6471" y="8600"/>
                </a:cubicBezTo>
                <a:cubicBezTo>
                  <a:pt x="6480" y="8584"/>
                  <a:pt x="6489" y="8584"/>
                  <a:pt x="6489" y="8584"/>
                </a:cubicBezTo>
                <a:cubicBezTo>
                  <a:pt x="6498" y="8569"/>
                  <a:pt x="6498" y="8569"/>
                  <a:pt x="6507" y="8569"/>
                </a:cubicBezTo>
                <a:cubicBezTo>
                  <a:pt x="6507" y="8553"/>
                  <a:pt x="6517" y="8538"/>
                  <a:pt x="6507" y="8522"/>
                </a:cubicBezTo>
                <a:cubicBezTo>
                  <a:pt x="6489" y="8507"/>
                  <a:pt x="6480" y="8476"/>
                  <a:pt x="6489" y="8429"/>
                </a:cubicBezTo>
                <a:cubicBezTo>
                  <a:pt x="6489" y="8429"/>
                  <a:pt x="6489" y="8429"/>
                  <a:pt x="6489" y="8429"/>
                </a:cubicBezTo>
                <a:cubicBezTo>
                  <a:pt x="6489" y="8413"/>
                  <a:pt x="6471" y="8398"/>
                  <a:pt x="6471" y="8413"/>
                </a:cubicBezTo>
                <a:cubicBezTo>
                  <a:pt x="6443" y="8445"/>
                  <a:pt x="6416" y="8491"/>
                  <a:pt x="6398" y="8538"/>
                </a:cubicBezTo>
                <a:cubicBezTo>
                  <a:pt x="6398" y="8569"/>
                  <a:pt x="6388" y="8569"/>
                  <a:pt x="6379" y="8569"/>
                </a:cubicBezTo>
                <a:cubicBezTo>
                  <a:pt x="6370" y="8553"/>
                  <a:pt x="6361" y="8553"/>
                  <a:pt x="6352" y="8553"/>
                </a:cubicBezTo>
                <a:cubicBezTo>
                  <a:pt x="6352" y="8569"/>
                  <a:pt x="6343" y="8569"/>
                  <a:pt x="6334" y="8569"/>
                </a:cubicBezTo>
                <a:cubicBezTo>
                  <a:pt x="6334" y="8569"/>
                  <a:pt x="6324" y="8553"/>
                  <a:pt x="6324" y="8553"/>
                </a:cubicBezTo>
                <a:cubicBezTo>
                  <a:pt x="6315" y="8553"/>
                  <a:pt x="6306" y="8553"/>
                  <a:pt x="6297" y="8553"/>
                </a:cubicBezTo>
                <a:cubicBezTo>
                  <a:pt x="6279" y="8553"/>
                  <a:pt x="6269" y="8522"/>
                  <a:pt x="6269" y="8491"/>
                </a:cubicBezTo>
                <a:cubicBezTo>
                  <a:pt x="6242" y="8491"/>
                  <a:pt x="6224" y="8460"/>
                  <a:pt x="6224" y="8413"/>
                </a:cubicBezTo>
                <a:cubicBezTo>
                  <a:pt x="6224" y="8367"/>
                  <a:pt x="6224" y="8336"/>
                  <a:pt x="6233" y="8289"/>
                </a:cubicBezTo>
                <a:cubicBezTo>
                  <a:pt x="6233" y="8274"/>
                  <a:pt x="6233" y="8258"/>
                  <a:pt x="6215" y="8243"/>
                </a:cubicBezTo>
                <a:cubicBezTo>
                  <a:pt x="6215" y="8243"/>
                  <a:pt x="6205" y="8243"/>
                  <a:pt x="6196" y="8243"/>
                </a:cubicBezTo>
                <a:cubicBezTo>
                  <a:pt x="6196" y="8243"/>
                  <a:pt x="6196" y="8243"/>
                  <a:pt x="6196" y="8243"/>
                </a:cubicBezTo>
                <a:cubicBezTo>
                  <a:pt x="6196" y="8243"/>
                  <a:pt x="6205" y="8227"/>
                  <a:pt x="6205" y="8227"/>
                </a:cubicBezTo>
                <a:cubicBezTo>
                  <a:pt x="6224" y="8211"/>
                  <a:pt x="6242" y="8196"/>
                  <a:pt x="6260" y="8180"/>
                </a:cubicBezTo>
                <a:cubicBezTo>
                  <a:pt x="6269" y="8165"/>
                  <a:pt x="6279" y="8134"/>
                  <a:pt x="6269" y="8118"/>
                </a:cubicBezTo>
                <a:cubicBezTo>
                  <a:pt x="6260" y="8103"/>
                  <a:pt x="6260" y="8087"/>
                  <a:pt x="6251" y="8072"/>
                </a:cubicBezTo>
                <a:cubicBezTo>
                  <a:pt x="6233" y="8040"/>
                  <a:pt x="6205" y="8025"/>
                  <a:pt x="6178" y="8040"/>
                </a:cubicBezTo>
                <a:cubicBezTo>
                  <a:pt x="6105" y="8072"/>
                  <a:pt x="6032" y="8103"/>
                  <a:pt x="5967" y="8165"/>
                </a:cubicBezTo>
                <a:cubicBezTo>
                  <a:pt x="5967" y="8165"/>
                  <a:pt x="5967" y="8180"/>
                  <a:pt x="5967" y="8180"/>
                </a:cubicBezTo>
                <a:cubicBezTo>
                  <a:pt x="5967" y="8180"/>
                  <a:pt x="5967" y="8180"/>
                  <a:pt x="5967" y="8180"/>
                </a:cubicBezTo>
                <a:cubicBezTo>
                  <a:pt x="5958" y="8196"/>
                  <a:pt x="5949" y="8211"/>
                  <a:pt x="5940" y="8227"/>
                </a:cubicBezTo>
                <a:cubicBezTo>
                  <a:pt x="5940" y="8227"/>
                  <a:pt x="5940" y="8227"/>
                  <a:pt x="5940" y="8227"/>
                </a:cubicBezTo>
                <a:cubicBezTo>
                  <a:pt x="5931" y="8243"/>
                  <a:pt x="5913" y="8243"/>
                  <a:pt x="5903" y="8258"/>
                </a:cubicBezTo>
                <a:cubicBezTo>
                  <a:pt x="5903" y="8258"/>
                  <a:pt x="5894" y="8274"/>
                  <a:pt x="5885" y="8274"/>
                </a:cubicBezTo>
                <a:cubicBezTo>
                  <a:pt x="5885" y="8289"/>
                  <a:pt x="5885" y="8289"/>
                  <a:pt x="5885" y="8289"/>
                </a:cubicBezTo>
                <a:cubicBezTo>
                  <a:pt x="5885" y="8274"/>
                  <a:pt x="5885" y="8274"/>
                  <a:pt x="5885" y="8274"/>
                </a:cubicBezTo>
                <a:cubicBezTo>
                  <a:pt x="5894" y="8258"/>
                  <a:pt x="5894" y="8258"/>
                  <a:pt x="5903" y="8243"/>
                </a:cubicBezTo>
                <a:cubicBezTo>
                  <a:pt x="5913" y="8243"/>
                  <a:pt x="5931" y="8227"/>
                  <a:pt x="5940" y="8227"/>
                </a:cubicBezTo>
                <a:cubicBezTo>
                  <a:pt x="5940" y="8227"/>
                  <a:pt x="5940" y="8227"/>
                  <a:pt x="5940" y="8227"/>
                </a:cubicBezTo>
                <a:cubicBezTo>
                  <a:pt x="5940" y="8180"/>
                  <a:pt x="5949" y="8180"/>
                  <a:pt x="5967" y="8180"/>
                </a:cubicBezTo>
                <a:cubicBezTo>
                  <a:pt x="5967" y="8180"/>
                  <a:pt x="5967" y="8180"/>
                  <a:pt x="5967" y="8165"/>
                </a:cubicBezTo>
                <a:cubicBezTo>
                  <a:pt x="5967" y="8165"/>
                  <a:pt x="5967" y="8165"/>
                  <a:pt x="5967" y="8165"/>
                </a:cubicBezTo>
                <a:cubicBezTo>
                  <a:pt x="5967" y="8149"/>
                  <a:pt x="5977" y="8134"/>
                  <a:pt x="5986" y="8118"/>
                </a:cubicBezTo>
                <a:cubicBezTo>
                  <a:pt x="6013" y="8072"/>
                  <a:pt x="6041" y="8040"/>
                  <a:pt x="6077" y="8025"/>
                </a:cubicBezTo>
                <a:cubicBezTo>
                  <a:pt x="6096" y="8025"/>
                  <a:pt x="6114" y="8009"/>
                  <a:pt x="6123" y="7963"/>
                </a:cubicBezTo>
                <a:cubicBezTo>
                  <a:pt x="6123" y="7963"/>
                  <a:pt x="6132" y="7947"/>
                  <a:pt x="6132" y="7947"/>
                </a:cubicBezTo>
                <a:cubicBezTo>
                  <a:pt x="6151" y="7916"/>
                  <a:pt x="6160" y="7901"/>
                  <a:pt x="6178" y="7870"/>
                </a:cubicBezTo>
                <a:cubicBezTo>
                  <a:pt x="6196" y="7854"/>
                  <a:pt x="6215" y="7870"/>
                  <a:pt x="6233" y="7885"/>
                </a:cubicBezTo>
                <a:cubicBezTo>
                  <a:pt x="6315" y="7885"/>
                  <a:pt x="6388" y="7901"/>
                  <a:pt x="6462" y="7916"/>
                </a:cubicBezTo>
                <a:cubicBezTo>
                  <a:pt x="6489" y="7916"/>
                  <a:pt x="6517" y="7901"/>
                  <a:pt x="6553" y="7901"/>
                </a:cubicBezTo>
                <a:cubicBezTo>
                  <a:pt x="6562" y="7916"/>
                  <a:pt x="6572" y="7901"/>
                  <a:pt x="6581" y="7901"/>
                </a:cubicBezTo>
                <a:cubicBezTo>
                  <a:pt x="6581" y="7901"/>
                  <a:pt x="6590" y="7885"/>
                  <a:pt x="6599" y="7885"/>
                </a:cubicBezTo>
                <a:cubicBezTo>
                  <a:pt x="6617" y="7870"/>
                  <a:pt x="6636" y="7838"/>
                  <a:pt x="6654" y="7807"/>
                </a:cubicBezTo>
                <a:cubicBezTo>
                  <a:pt x="6663" y="7776"/>
                  <a:pt x="6681" y="7761"/>
                  <a:pt x="6700" y="7761"/>
                </a:cubicBezTo>
                <a:cubicBezTo>
                  <a:pt x="6709" y="7761"/>
                  <a:pt x="6727" y="7745"/>
                  <a:pt x="6736" y="7745"/>
                </a:cubicBezTo>
                <a:cubicBezTo>
                  <a:pt x="6773" y="7745"/>
                  <a:pt x="6809" y="7714"/>
                  <a:pt x="6837" y="7668"/>
                </a:cubicBezTo>
                <a:cubicBezTo>
                  <a:pt x="6855" y="7652"/>
                  <a:pt x="6864" y="7621"/>
                  <a:pt x="6855" y="7590"/>
                </a:cubicBezTo>
                <a:cubicBezTo>
                  <a:pt x="6846" y="7574"/>
                  <a:pt x="6846" y="7543"/>
                  <a:pt x="6855" y="7528"/>
                </a:cubicBezTo>
                <a:cubicBezTo>
                  <a:pt x="6855" y="7512"/>
                  <a:pt x="6864" y="7497"/>
                  <a:pt x="6864" y="7481"/>
                </a:cubicBezTo>
                <a:cubicBezTo>
                  <a:pt x="6864" y="7466"/>
                  <a:pt x="6864" y="7450"/>
                  <a:pt x="6864" y="7434"/>
                </a:cubicBezTo>
                <a:cubicBezTo>
                  <a:pt x="6846" y="7403"/>
                  <a:pt x="6828" y="7372"/>
                  <a:pt x="6800" y="7388"/>
                </a:cubicBezTo>
                <a:cubicBezTo>
                  <a:pt x="6800" y="7388"/>
                  <a:pt x="6800" y="7388"/>
                  <a:pt x="6800" y="7388"/>
                </a:cubicBezTo>
                <a:cubicBezTo>
                  <a:pt x="6800" y="7388"/>
                  <a:pt x="6800" y="7388"/>
                  <a:pt x="6800" y="7388"/>
                </a:cubicBezTo>
                <a:cubicBezTo>
                  <a:pt x="6800" y="7388"/>
                  <a:pt x="6800" y="7388"/>
                  <a:pt x="6800" y="7388"/>
                </a:cubicBezTo>
                <a:cubicBezTo>
                  <a:pt x="6800" y="7388"/>
                  <a:pt x="6800" y="7388"/>
                  <a:pt x="6800" y="7388"/>
                </a:cubicBezTo>
                <a:cubicBezTo>
                  <a:pt x="6800" y="7372"/>
                  <a:pt x="6800" y="7357"/>
                  <a:pt x="6800" y="7341"/>
                </a:cubicBezTo>
                <a:cubicBezTo>
                  <a:pt x="6800" y="7326"/>
                  <a:pt x="6791" y="7295"/>
                  <a:pt x="6773" y="7295"/>
                </a:cubicBezTo>
                <a:cubicBezTo>
                  <a:pt x="6764" y="7295"/>
                  <a:pt x="6755" y="7295"/>
                  <a:pt x="6745" y="7295"/>
                </a:cubicBezTo>
                <a:cubicBezTo>
                  <a:pt x="6745" y="7295"/>
                  <a:pt x="6745" y="7295"/>
                  <a:pt x="6745" y="7295"/>
                </a:cubicBezTo>
                <a:cubicBezTo>
                  <a:pt x="6745" y="7279"/>
                  <a:pt x="6745" y="7279"/>
                  <a:pt x="6755" y="7279"/>
                </a:cubicBezTo>
                <a:cubicBezTo>
                  <a:pt x="6755" y="7279"/>
                  <a:pt x="6764" y="7264"/>
                  <a:pt x="6773" y="7264"/>
                </a:cubicBezTo>
                <a:cubicBezTo>
                  <a:pt x="6782" y="7248"/>
                  <a:pt x="6782" y="7232"/>
                  <a:pt x="6782" y="7217"/>
                </a:cubicBezTo>
                <a:cubicBezTo>
                  <a:pt x="6773" y="7201"/>
                  <a:pt x="6764" y="7186"/>
                  <a:pt x="6745" y="7186"/>
                </a:cubicBezTo>
                <a:cubicBezTo>
                  <a:pt x="6745" y="7186"/>
                  <a:pt x="6736" y="7186"/>
                  <a:pt x="6727" y="7186"/>
                </a:cubicBezTo>
                <a:cubicBezTo>
                  <a:pt x="6709" y="7139"/>
                  <a:pt x="6681" y="7124"/>
                  <a:pt x="6654" y="7108"/>
                </a:cubicBezTo>
                <a:cubicBezTo>
                  <a:pt x="6654" y="7093"/>
                  <a:pt x="6645" y="7093"/>
                  <a:pt x="6645" y="7093"/>
                </a:cubicBezTo>
                <a:cubicBezTo>
                  <a:pt x="6645" y="7030"/>
                  <a:pt x="6617" y="7015"/>
                  <a:pt x="6599" y="6984"/>
                </a:cubicBezTo>
                <a:cubicBezTo>
                  <a:pt x="6590" y="6968"/>
                  <a:pt x="6581" y="6937"/>
                  <a:pt x="6572" y="6922"/>
                </a:cubicBezTo>
                <a:cubicBezTo>
                  <a:pt x="6562" y="6906"/>
                  <a:pt x="6562" y="6891"/>
                  <a:pt x="6572" y="6875"/>
                </a:cubicBezTo>
                <a:cubicBezTo>
                  <a:pt x="6581" y="6859"/>
                  <a:pt x="6590" y="6844"/>
                  <a:pt x="6599" y="6828"/>
                </a:cubicBezTo>
                <a:cubicBezTo>
                  <a:pt x="6608" y="6813"/>
                  <a:pt x="6608" y="6797"/>
                  <a:pt x="6608" y="6782"/>
                </a:cubicBezTo>
                <a:cubicBezTo>
                  <a:pt x="6590" y="6751"/>
                  <a:pt x="6581" y="6720"/>
                  <a:pt x="6590" y="6673"/>
                </a:cubicBezTo>
                <a:cubicBezTo>
                  <a:pt x="6590" y="6673"/>
                  <a:pt x="6581" y="6657"/>
                  <a:pt x="6581" y="6642"/>
                </a:cubicBezTo>
                <a:cubicBezTo>
                  <a:pt x="6572" y="6626"/>
                  <a:pt x="6572" y="6595"/>
                  <a:pt x="6562" y="6580"/>
                </a:cubicBezTo>
                <a:cubicBezTo>
                  <a:pt x="6553" y="6580"/>
                  <a:pt x="6562" y="6549"/>
                  <a:pt x="6553" y="6533"/>
                </a:cubicBezTo>
                <a:cubicBezTo>
                  <a:pt x="6553" y="6518"/>
                  <a:pt x="6553" y="6487"/>
                  <a:pt x="6553" y="6471"/>
                </a:cubicBezTo>
                <a:cubicBezTo>
                  <a:pt x="6553" y="6440"/>
                  <a:pt x="6544" y="6424"/>
                  <a:pt x="6544" y="6393"/>
                </a:cubicBezTo>
                <a:cubicBezTo>
                  <a:pt x="6526" y="6331"/>
                  <a:pt x="6526" y="6269"/>
                  <a:pt x="6517" y="6207"/>
                </a:cubicBezTo>
                <a:cubicBezTo>
                  <a:pt x="6517" y="6191"/>
                  <a:pt x="6517" y="6176"/>
                  <a:pt x="6507" y="6160"/>
                </a:cubicBezTo>
                <a:cubicBezTo>
                  <a:pt x="6507" y="6145"/>
                  <a:pt x="6507" y="6145"/>
                  <a:pt x="6498" y="6145"/>
                </a:cubicBezTo>
                <a:cubicBezTo>
                  <a:pt x="6498" y="6145"/>
                  <a:pt x="6498" y="6145"/>
                  <a:pt x="6489" y="6145"/>
                </a:cubicBezTo>
                <a:cubicBezTo>
                  <a:pt x="6471" y="6191"/>
                  <a:pt x="6443" y="6238"/>
                  <a:pt x="6434" y="6300"/>
                </a:cubicBezTo>
                <a:cubicBezTo>
                  <a:pt x="6416" y="6362"/>
                  <a:pt x="6398" y="6409"/>
                  <a:pt x="6361" y="6440"/>
                </a:cubicBezTo>
                <a:cubicBezTo>
                  <a:pt x="6352" y="6440"/>
                  <a:pt x="6343" y="6455"/>
                  <a:pt x="6334" y="6471"/>
                </a:cubicBezTo>
                <a:cubicBezTo>
                  <a:pt x="6324" y="6487"/>
                  <a:pt x="6306" y="6487"/>
                  <a:pt x="6297" y="6502"/>
                </a:cubicBezTo>
                <a:cubicBezTo>
                  <a:pt x="6288" y="6502"/>
                  <a:pt x="6269" y="6502"/>
                  <a:pt x="6260" y="6487"/>
                </a:cubicBezTo>
                <a:cubicBezTo>
                  <a:pt x="6251" y="6471"/>
                  <a:pt x="6242" y="6455"/>
                  <a:pt x="6242" y="6440"/>
                </a:cubicBezTo>
                <a:cubicBezTo>
                  <a:pt x="6242" y="6424"/>
                  <a:pt x="6224" y="6409"/>
                  <a:pt x="6215" y="6393"/>
                </a:cubicBezTo>
                <a:cubicBezTo>
                  <a:pt x="6196" y="6378"/>
                  <a:pt x="6196" y="6347"/>
                  <a:pt x="6196" y="6331"/>
                </a:cubicBezTo>
                <a:cubicBezTo>
                  <a:pt x="6196" y="6285"/>
                  <a:pt x="6215" y="6238"/>
                  <a:pt x="6205" y="6191"/>
                </a:cubicBezTo>
                <a:cubicBezTo>
                  <a:pt x="6205" y="6176"/>
                  <a:pt x="6205" y="6160"/>
                  <a:pt x="6215" y="6160"/>
                </a:cubicBezTo>
                <a:cubicBezTo>
                  <a:pt x="6224" y="6114"/>
                  <a:pt x="6233" y="6067"/>
                  <a:pt x="6242" y="6036"/>
                </a:cubicBezTo>
                <a:cubicBezTo>
                  <a:pt x="6251" y="6020"/>
                  <a:pt x="6242" y="6005"/>
                  <a:pt x="6233" y="6005"/>
                </a:cubicBezTo>
                <a:cubicBezTo>
                  <a:pt x="6215" y="5989"/>
                  <a:pt x="6196" y="5958"/>
                  <a:pt x="6169" y="5958"/>
                </a:cubicBezTo>
                <a:cubicBezTo>
                  <a:pt x="6160" y="5958"/>
                  <a:pt x="6151" y="5943"/>
                  <a:pt x="6141" y="5927"/>
                </a:cubicBezTo>
                <a:cubicBezTo>
                  <a:pt x="6132" y="5927"/>
                  <a:pt x="6132" y="5912"/>
                  <a:pt x="6132" y="5896"/>
                </a:cubicBezTo>
                <a:cubicBezTo>
                  <a:pt x="6132" y="5880"/>
                  <a:pt x="6132" y="5865"/>
                  <a:pt x="6132" y="5865"/>
                </a:cubicBezTo>
                <a:cubicBezTo>
                  <a:pt x="6114" y="5834"/>
                  <a:pt x="6105" y="5803"/>
                  <a:pt x="6096" y="5772"/>
                </a:cubicBezTo>
                <a:cubicBezTo>
                  <a:pt x="6096" y="5741"/>
                  <a:pt x="6086" y="5725"/>
                  <a:pt x="6077" y="5710"/>
                </a:cubicBezTo>
                <a:cubicBezTo>
                  <a:pt x="6059" y="5678"/>
                  <a:pt x="6050" y="5663"/>
                  <a:pt x="6022" y="5678"/>
                </a:cubicBezTo>
                <a:cubicBezTo>
                  <a:pt x="6013" y="5678"/>
                  <a:pt x="6004" y="5678"/>
                  <a:pt x="5995" y="5678"/>
                </a:cubicBezTo>
                <a:cubicBezTo>
                  <a:pt x="5958" y="5663"/>
                  <a:pt x="5931" y="5678"/>
                  <a:pt x="5903" y="5632"/>
                </a:cubicBezTo>
                <a:cubicBezTo>
                  <a:pt x="5894" y="5616"/>
                  <a:pt x="5876" y="5616"/>
                  <a:pt x="5867" y="5616"/>
                </a:cubicBezTo>
                <a:cubicBezTo>
                  <a:pt x="5830" y="5601"/>
                  <a:pt x="5794" y="5632"/>
                  <a:pt x="5784" y="5678"/>
                </a:cubicBezTo>
                <a:cubicBezTo>
                  <a:pt x="5775" y="5710"/>
                  <a:pt x="5775" y="5741"/>
                  <a:pt x="5784" y="5772"/>
                </a:cubicBezTo>
                <a:cubicBezTo>
                  <a:pt x="5794" y="5787"/>
                  <a:pt x="5794" y="5818"/>
                  <a:pt x="5784" y="5834"/>
                </a:cubicBezTo>
                <a:cubicBezTo>
                  <a:pt x="5775" y="5865"/>
                  <a:pt x="5757" y="5896"/>
                  <a:pt x="5748" y="5927"/>
                </a:cubicBezTo>
                <a:cubicBezTo>
                  <a:pt x="5739" y="5958"/>
                  <a:pt x="5766" y="6005"/>
                  <a:pt x="5757" y="6036"/>
                </a:cubicBezTo>
                <a:cubicBezTo>
                  <a:pt x="5757" y="6051"/>
                  <a:pt x="5757" y="6083"/>
                  <a:pt x="5757" y="6098"/>
                </a:cubicBezTo>
                <a:cubicBezTo>
                  <a:pt x="5766" y="6129"/>
                  <a:pt x="5757" y="6145"/>
                  <a:pt x="5739" y="6160"/>
                </a:cubicBezTo>
                <a:cubicBezTo>
                  <a:pt x="5739" y="6176"/>
                  <a:pt x="5729" y="6176"/>
                  <a:pt x="5720" y="6191"/>
                </a:cubicBezTo>
                <a:cubicBezTo>
                  <a:pt x="5711" y="6238"/>
                  <a:pt x="5675" y="6269"/>
                  <a:pt x="5656" y="6316"/>
                </a:cubicBezTo>
                <a:cubicBezTo>
                  <a:pt x="5647" y="6347"/>
                  <a:pt x="5647" y="6362"/>
                  <a:pt x="5656" y="6393"/>
                </a:cubicBezTo>
                <a:cubicBezTo>
                  <a:pt x="5665" y="6409"/>
                  <a:pt x="5675" y="6424"/>
                  <a:pt x="5684" y="6440"/>
                </a:cubicBezTo>
                <a:cubicBezTo>
                  <a:pt x="5684" y="6455"/>
                  <a:pt x="5693" y="6471"/>
                  <a:pt x="5693" y="6502"/>
                </a:cubicBezTo>
                <a:cubicBezTo>
                  <a:pt x="5702" y="6549"/>
                  <a:pt x="5702" y="6595"/>
                  <a:pt x="5702" y="6642"/>
                </a:cubicBezTo>
                <a:cubicBezTo>
                  <a:pt x="5711" y="6704"/>
                  <a:pt x="5693" y="6751"/>
                  <a:pt x="5702" y="6797"/>
                </a:cubicBezTo>
                <a:cubicBezTo>
                  <a:pt x="5702" y="6813"/>
                  <a:pt x="5702" y="6813"/>
                  <a:pt x="5693" y="6828"/>
                </a:cubicBezTo>
                <a:cubicBezTo>
                  <a:pt x="5684" y="6844"/>
                  <a:pt x="5675" y="6844"/>
                  <a:pt x="5665" y="6859"/>
                </a:cubicBezTo>
                <a:cubicBezTo>
                  <a:pt x="5629" y="6922"/>
                  <a:pt x="5592" y="6953"/>
                  <a:pt x="5546" y="6984"/>
                </a:cubicBezTo>
                <a:cubicBezTo>
                  <a:pt x="5528" y="6999"/>
                  <a:pt x="5510" y="7015"/>
                  <a:pt x="5492" y="7030"/>
                </a:cubicBezTo>
                <a:cubicBezTo>
                  <a:pt x="5473" y="7030"/>
                  <a:pt x="5464" y="7046"/>
                  <a:pt x="5464" y="7077"/>
                </a:cubicBezTo>
                <a:cubicBezTo>
                  <a:pt x="5464" y="7139"/>
                  <a:pt x="5473" y="7186"/>
                  <a:pt x="5464" y="7232"/>
                </a:cubicBezTo>
                <a:cubicBezTo>
                  <a:pt x="5464" y="7279"/>
                  <a:pt x="5464" y="7310"/>
                  <a:pt x="5455" y="7341"/>
                </a:cubicBezTo>
                <a:cubicBezTo>
                  <a:pt x="5455" y="7388"/>
                  <a:pt x="5464" y="7419"/>
                  <a:pt x="5464" y="7450"/>
                </a:cubicBezTo>
                <a:cubicBezTo>
                  <a:pt x="5464" y="7466"/>
                  <a:pt x="5464" y="7481"/>
                  <a:pt x="5455" y="7497"/>
                </a:cubicBezTo>
                <a:cubicBezTo>
                  <a:pt x="5455" y="7512"/>
                  <a:pt x="5446" y="7543"/>
                  <a:pt x="5437" y="7559"/>
                </a:cubicBezTo>
                <a:cubicBezTo>
                  <a:pt x="5437" y="7574"/>
                  <a:pt x="5427" y="7574"/>
                  <a:pt x="5427" y="7574"/>
                </a:cubicBezTo>
                <a:cubicBezTo>
                  <a:pt x="5400" y="7574"/>
                  <a:pt x="5391" y="7590"/>
                  <a:pt x="5382" y="7605"/>
                </a:cubicBezTo>
                <a:cubicBezTo>
                  <a:pt x="5373" y="7621"/>
                  <a:pt x="5354" y="7621"/>
                  <a:pt x="5354" y="7605"/>
                </a:cubicBezTo>
                <a:cubicBezTo>
                  <a:pt x="5354" y="7590"/>
                  <a:pt x="5345" y="7574"/>
                  <a:pt x="5345" y="7559"/>
                </a:cubicBezTo>
                <a:cubicBezTo>
                  <a:pt x="5336" y="7543"/>
                  <a:pt x="5336" y="7512"/>
                  <a:pt x="5327" y="7497"/>
                </a:cubicBezTo>
                <a:cubicBezTo>
                  <a:pt x="5299" y="7466"/>
                  <a:pt x="5290" y="7403"/>
                  <a:pt x="5272" y="7357"/>
                </a:cubicBezTo>
                <a:cubicBezTo>
                  <a:pt x="5272" y="7341"/>
                  <a:pt x="5272" y="7326"/>
                  <a:pt x="5272" y="7295"/>
                </a:cubicBezTo>
                <a:cubicBezTo>
                  <a:pt x="5290" y="7248"/>
                  <a:pt x="5308" y="7186"/>
                  <a:pt x="5308" y="7108"/>
                </a:cubicBezTo>
                <a:cubicBezTo>
                  <a:pt x="5308" y="7093"/>
                  <a:pt x="5318" y="7062"/>
                  <a:pt x="5318" y="7046"/>
                </a:cubicBezTo>
                <a:cubicBezTo>
                  <a:pt x="5327" y="7015"/>
                  <a:pt x="5327" y="6999"/>
                  <a:pt x="5327" y="6984"/>
                </a:cubicBezTo>
                <a:cubicBezTo>
                  <a:pt x="5336" y="6968"/>
                  <a:pt x="5327" y="6953"/>
                  <a:pt x="5318" y="6953"/>
                </a:cubicBezTo>
                <a:cubicBezTo>
                  <a:pt x="5281" y="6937"/>
                  <a:pt x="5235" y="6906"/>
                  <a:pt x="5199" y="6906"/>
                </a:cubicBezTo>
                <a:cubicBezTo>
                  <a:pt x="5180" y="6906"/>
                  <a:pt x="5171" y="6906"/>
                  <a:pt x="5171" y="6891"/>
                </a:cubicBezTo>
                <a:cubicBezTo>
                  <a:pt x="5144" y="6844"/>
                  <a:pt x="5125" y="6813"/>
                  <a:pt x="5098" y="6782"/>
                </a:cubicBezTo>
                <a:cubicBezTo>
                  <a:pt x="5071" y="6766"/>
                  <a:pt x="5043" y="6735"/>
                  <a:pt x="5034" y="6689"/>
                </a:cubicBezTo>
                <a:cubicBezTo>
                  <a:pt x="5016" y="6626"/>
                  <a:pt x="4997" y="6595"/>
                  <a:pt x="4961" y="6564"/>
                </a:cubicBezTo>
                <a:cubicBezTo>
                  <a:pt x="4942" y="6549"/>
                  <a:pt x="4915" y="6518"/>
                  <a:pt x="4887" y="6502"/>
                </a:cubicBezTo>
                <a:cubicBezTo>
                  <a:pt x="4878" y="6487"/>
                  <a:pt x="4860" y="6487"/>
                  <a:pt x="4851" y="6487"/>
                </a:cubicBezTo>
                <a:cubicBezTo>
                  <a:pt x="4823" y="6502"/>
                  <a:pt x="4805" y="6518"/>
                  <a:pt x="4787" y="6502"/>
                </a:cubicBezTo>
                <a:cubicBezTo>
                  <a:pt x="4787" y="6502"/>
                  <a:pt x="4778" y="6502"/>
                  <a:pt x="4778" y="6502"/>
                </a:cubicBezTo>
                <a:cubicBezTo>
                  <a:pt x="4778" y="6518"/>
                  <a:pt x="4778" y="6518"/>
                  <a:pt x="4778" y="6518"/>
                </a:cubicBezTo>
                <a:cubicBezTo>
                  <a:pt x="4778" y="6502"/>
                  <a:pt x="4778" y="6502"/>
                  <a:pt x="4778" y="6502"/>
                </a:cubicBezTo>
                <a:cubicBezTo>
                  <a:pt x="4778" y="6502"/>
                  <a:pt x="4778" y="6502"/>
                  <a:pt x="4787" y="6502"/>
                </a:cubicBezTo>
                <a:cubicBezTo>
                  <a:pt x="4796" y="6471"/>
                  <a:pt x="4805" y="6440"/>
                  <a:pt x="4805" y="6393"/>
                </a:cubicBezTo>
                <a:cubicBezTo>
                  <a:pt x="4796" y="6347"/>
                  <a:pt x="4805" y="6300"/>
                  <a:pt x="4796" y="6253"/>
                </a:cubicBezTo>
                <a:cubicBezTo>
                  <a:pt x="4796" y="6222"/>
                  <a:pt x="4796" y="6207"/>
                  <a:pt x="4796" y="6191"/>
                </a:cubicBezTo>
                <a:cubicBezTo>
                  <a:pt x="4796" y="6191"/>
                  <a:pt x="4787" y="6176"/>
                  <a:pt x="4787" y="6176"/>
                </a:cubicBezTo>
                <a:cubicBezTo>
                  <a:pt x="4778" y="6176"/>
                  <a:pt x="4759" y="6176"/>
                  <a:pt x="4750" y="6176"/>
                </a:cubicBezTo>
                <a:cubicBezTo>
                  <a:pt x="4741" y="6176"/>
                  <a:pt x="4732" y="6160"/>
                  <a:pt x="4732" y="6145"/>
                </a:cubicBezTo>
                <a:cubicBezTo>
                  <a:pt x="4732" y="6129"/>
                  <a:pt x="4723" y="6114"/>
                  <a:pt x="4732" y="6098"/>
                </a:cubicBezTo>
                <a:cubicBezTo>
                  <a:pt x="4732" y="6083"/>
                  <a:pt x="4741" y="6051"/>
                  <a:pt x="4741" y="6020"/>
                </a:cubicBezTo>
                <a:cubicBezTo>
                  <a:pt x="4759" y="5912"/>
                  <a:pt x="4787" y="5818"/>
                  <a:pt x="4842" y="5741"/>
                </a:cubicBezTo>
                <a:cubicBezTo>
                  <a:pt x="4851" y="5725"/>
                  <a:pt x="4860" y="5694"/>
                  <a:pt x="4869" y="5678"/>
                </a:cubicBezTo>
                <a:cubicBezTo>
                  <a:pt x="4897" y="5616"/>
                  <a:pt x="4924" y="5539"/>
                  <a:pt x="4970" y="5523"/>
                </a:cubicBezTo>
                <a:cubicBezTo>
                  <a:pt x="4988" y="5476"/>
                  <a:pt x="5016" y="5461"/>
                  <a:pt x="5025" y="5399"/>
                </a:cubicBezTo>
                <a:cubicBezTo>
                  <a:pt x="5025" y="5399"/>
                  <a:pt x="5034" y="5383"/>
                  <a:pt x="5043" y="5383"/>
                </a:cubicBezTo>
                <a:cubicBezTo>
                  <a:pt x="5052" y="5383"/>
                  <a:pt x="5061" y="5399"/>
                  <a:pt x="5071" y="5399"/>
                </a:cubicBezTo>
                <a:cubicBezTo>
                  <a:pt x="5098" y="5399"/>
                  <a:pt x="5125" y="5368"/>
                  <a:pt x="5125" y="5321"/>
                </a:cubicBezTo>
                <a:cubicBezTo>
                  <a:pt x="5125" y="5306"/>
                  <a:pt x="5125" y="5274"/>
                  <a:pt x="5116" y="5259"/>
                </a:cubicBezTo>
                <a:cubicBezTo>
                  <a:pt x="5116" y="5259"/>
                  <a:pt x="5116" y="5259"/>
                  <a:pt x="5116" y="5259"/>
                </a:cubicBezTo>
                <a:cubicBezTo>
                  <a:pt x="5116" y="5259"/>
                  <a:pt x="5116" y="5259"/>
                  <a:pt x="5116" y="5259"/>
                </a:cubicBezTo>
                <a:cubicBezTo>
                  <a:pt x="5116" y="5259"/>
                  <a:pt x="5116" y="5259"/>
                  <a:pt x="5116" y="5259"/>
                </a:cubicBezTo>
                <a:cubicBezTo>
                  <a:pt x="5116" y="5259"/>
                  <a:pt x="5116" y="5259"/>
                  <a:pt x="5116" y="5259"/>
                </a:cubicBezTo>
                <a:cubicBezTo>
                  <a:pt x="5153" y="5259"/>
                  <a:pt x="5189" y="5243"/>
                  <a:pt x="5199" y="5181"/>
                </a:cubicBezTo>
                <a:cubicBezTo>
                  <a:pt x="5208" y="5166"/>
                  <a:pt x="5217" y="5166"/>
                  <a:pt x="5217" y="5166"/>
                </a:cubicBezTo>
                <a:cubicBezTo>
                  <a:pt x="5235" y="5181"/>
                  <a:pt x="5244" y="5197"/>
                  <a:pt x="5254" y="5197"/>
                </a:cubicBezTo>
                <a:cubicBezTo>
                  <a:pt x="5272" y="5197"/>
                  <a:pt x="5281" y="5212"/>
                  <a:pt x="5299" y="5181"/>
                </a:cubicBezTo>
                <a:cubicBezTo>
                  <a:pt x="5336" y="5119"/>
                  <a:pt x="5373" y="5057"/>
                  <a:pt x="5418" y="4995"/>
                </a:cubicBezTo>
                <a:cubicBezTo>
                  <a:pt x="5418" y="4995"/>
                  <a:pt x="5418" y="4979"/>
                  <a:pt x="5418" y="4964"/>
                </a:cubicBezTo>
                <a:cubicBezTo>
                  <a:pt x="5418" y="4948"/>
                  <a:pt x="5427" y="4933"/>
                  <a:pt x="5437" y="4917"/>
                </a:cubicBezTo>
                <a:cubicBezTo>
                  <a:pt x="5455" y="4902"/>
                  <a:pt x="5473" y="4870"/>
                  <a:pt x="5482" y="4855"/>
                </a:cubicBezTo>
                <a:cubicBezTo>
                  <a:pt x="5492" y="4839"/>
                  <a:pt x="5501" y="4839"/>
                  <a:pt x="5501" y="4824"/>
                </a:cubicBezTo>
                <a:cubicBezTo>
                  <a:pt x="5501" y="4824"/>
                  <a:pt x="5501" y="4824"/>
                  <a:pt x="5501" y="4824"/>
                </a:cubicBezTo>
                <a:cubicBezTo>
                  <a:pt x="5510" y="4808"/>
                  <a:pt x="5510" y="4808"/>
                  <a:pt x="5510" y="4808"/>
                </a:cubicBezTo>
                <a:cubicBezTo>
                  <a:pt x="5537" y="4777"/>
                  <a:pt x="5537" y="4777"/>
                  <a:pt x="5519" y="4731"/>
                </a:cubicBezTo>
                <a:cubicBezTo>
                  <a:pt x="5519" y="4715"/>
                  <a:pt x="5519" y="4715"/>
                  <a:pt x="5519" y="4715"/>
                </a:cubicBezTo>
                <a:cubicBezTo>
                  <a:pt x="5510" y="4699"/>
                  <a:pt x="5519" y="4699"/>
                  <a:pt x="5519" y="4699"/>
                </a:cubicBezTo>
                <a:cubicBezTo>
                  <a:pt x="5546" y="4684"/>
                  <a:pt x="5574" y="4684"/>
                  <a:pt x="5583" y="4731"/>
                </a:cubicBezTo>
                <a:cubicBezTo>
                  <a:pt x="5583" y="4731"/>
                  <a:pt x="5583" y="4746"/>
                  <a:pt x="5583" y="4746"/>
                </a:cubicBezTo>
                <a:cubicBezTo>
                  <a:pt x="5620" y="4777"/>
                  <a:pt x="5665" y="4777"/>
                  <a:pt x="5702" y="4746"/>
                </a:cubicBezTo>
                <a:cubicBezTo>
                  <a:pt x="5729" y="4731"/>
                  <a:pt x="5757" y="4699"/>
                  <a:pt x="5775" y="4668"/>
                </a:cubicBezTo>
                <a:cubicBezTo>
                  <a:pt x="5784" y="4653"/>
                  <a:pt x="5794" y="4637"/>
                  <a:pt x="5803" y="4637"/>
                </a:cubicBezTo>
                <a:cubicBezTo>
                  <a:pt x="5821" y="4637"/>
                  <a:pt x="5830" y="4606"/>
                  <a:pt x="5839" y="4575"/>
                </a:cubicBezTo>
                <a:cubicBezTo>
                  <a:pt x="5848" y="4560"/>
                  <a:pt x="5848" y="4529"/>
                  <a:pt x="5848" y="4513"/>
                </a:cubicBezTo>
                <a:cubicBezTo>
                  <a:pt x="5839" y="4497"/>
                  <a:pt x="5839" y="4482"/>
                  <a:pt x="5839" y="4466"/>
                </a:cubicBezTo>
                <a:cubicBezTo>
                  <a:pt x="5830" y="4435"/>
                  <a:pt x="5830" y="4404"/>
                  <a:pt x="5830" y="4389"/>
                </a:cubicBezTo>
                <a:cubicBezTo>
                  <a:pt x="5839" y="4358"/>
                  <a:pt x="5839" y="4327"/>
                  <a:pt x="5839" y="4311"/>
                </a:cubicBezTo>
                <a:cubicBezTo>
                  <a:pt x="5839" y="4311"/>
                  <a:pt x="5839" y="4295"/>
                  <a:pt x="5839" y="4295"/>
                </a:cubicBezTo>
                <a:cubicBezTo>
                  <a:pt x="5839" y="4295"/>
                  <a:pt x="5839" y="4295"/>
                  <a:pt x="5839" y="4295"/>
                </a:cubicBezTo>
                <a:cubicBezTo>
                  <a:pt x="5839" y="4295"/>
                  <a:pt x="5839" y="4295"/>
                  <a:pt x="5839" y="4295"/>
                </a:cubicBezTo>
                <a:cubicBezTo>
                  <a:pt x="5839" y="4295"/>
                  <a:pt x="5839" y="4295"/>
                  <a:pt x="5839" y="4311"/>
                </a:cubicBezTo>
                <a:cubicBezTo>
                  <a:pt x="5848" y="4311"/>
                  <a:pt x="5867" y="4311"/>
                  <a:pt x="5876" y="4311"/>
                </a:cubicBezTo>
                <a:cubicBezTo>
                  <a:pt x="5903" y="4311"/>
                  <a:pt x="5913" y="4295"/>
                  <a:pt x="5913" y="4233"/>
                </a:cubicBezTo>
                <a:cubicBezTo>
                  <a:pt x="5913" y="4218"/>
                  <a:pt x="5913" y="4202"/>
                  <a:pt x="5922" y="4187"/>
                </a:cubicBezTo>
                <a:cubicBezTo>
                  <a:pt x="5940" y="4156"/>
                  <a:pt x="5931" y="4140"/>
                  <a:pt x="5922" y="4125"/>
                </a:cubicBezTo>
                <a:cubicBezTo>
                  <a:pt x="5903" y="4109"/>
                  <a:pt x="5885" y="4078"/>
                  <a:pt x="5885" y="4031"/>
                </a:cubicBezTo>
                <a:cubicBezTo>
                  <a:pt x="5885" y="4016"/>
                  <a:pt x="5876" y="3985"/>
                  <a:pt x="5858" y="4000"/>
                </a:cubicBezTo>
                <a:cubicBezTo>
                  <a:pt x="5848" y="4000"/>
                  <a:pt x="5839" y="3969"/>
                  <a:pt x="5839" y="3954"/>
                </a:cubicBezTo>
                <a:cubicBezTo>
                  <a:pt x="5821" y="3954"/>
                  <a:pt x="5803" y="3938"/>
                  <a:pt x="5794" y="3923"/>
                </a:cubicBezTo>
                <a:cubicBezTo>
                  <a:pt x="5794" y="3923"/>
                  <a:pt x="5794" y="3923"/>
                  <a:pt x="5794" y="3923"/>
                </a:cubicBezTo>
                <a:cubicBezTo>
                  <a:pt x="5794" y="3923"/>
                  <a:pt x="5794" y="3923"/>
                  <a:pt x="5794" y="3923"/>
                </a:cubicBezTo>
                <a:cubicBezTo>
                  <a:pt x="5794" y="3923"/>
                  <a:pt x="5794" y="3923"/>
                  <a:pt x="5794" y="3923"/>
                </a:cubicBezTo>
                <a:cubicBezTo>
                  <a:pt x="5784" y="3923"/>
                  <a:pt x="5784" y="3938"/>
                  <a:pt x="5775" y="3938"/>
                </a:cubicBezTo>
                <a:cubicBezTo>
                  <a:pt x="5748" y="3938"/>
                  <a:pt x="5739" y="3954"/>
                  <a:pt x="5729" y="3985"/>
                </a:cubicBezTo>
                <a:cubicBezTo>
                  <a:pt x="5729" y="4031"/>
                  <a:pt x="5711" y="4062"/>
                  <a:pt x="5720" y="4109"/>
                </a:cubicBezTo>
                <a:cubicBezTo>
                  <a:pt x="5720" y="4125"/>
                  <a:pt x="5720" y="4125"/>
                  <a:pt x="5711" y="4140"/>
                </a:cubicBezTo>
                <a:cubicBezTo>
                  <a:pt x="5702" y="4140"/>
                  <a:pt x="5693" y="4171"/>
                  <a:pt x="5684" y="4187"/>
                </a:cubicBezTo>
                <a:cubicBezTo>
                  <a:pt x="5665" y="4187"/>
                  <a:pt x="5656" y="4218"/>
                  <a:pt x="5647" y="4249"/>
                </a:cubicBezTo>
                <a:cubicBezTo>
                  <a:pt x="5638" y="4264"/>
                  <a:pt x="5629" y="4280"/>
                  <a:pt x="5629" y="4311"/>
                </a:cubicBezTo>
                <a:cubicBezTo>
                  <a:pt x="5620" y="4327"/>
                  <a:pt x="5611" y="4327"/>
                  <a:pt x="5601" y="4327"/>
                </a:cubicBezTo>
                <a:cubicBezTo>
                  <a:pt x="5601" y="4327"/>
                  <a:pt x="5601" y="4327"/>
                  <a:pt x="5601" y="4327"/>
                </a:cubicBezTo>
                <a:cubicBezTo>
                  <a:pt x="5601" y="4327"/>
                  <a:pt x="5601" y="4342"/>
                  <a:pt x="5592" y="4342"/>
                </a:cubicBezTo>
                <a:cubicBezTo>
                  <a:pt x="5601" y="4342"/>
                  <a:pt x="5601" y="4327"/>
                  <a:pt x="5601" y="4327"/>
                </a:cubicBezTo>
                <a:cubicBezTo>
                  <a:pt x="5601" y="4327"/>
                  <a:pt x="5601" y="4327"/>
                  <a:pt x="5601" y="4327"/>
                </a:cubicBezTo>
                <a:cubicBezTo>
                  <a:pt x="5592" y="4311"/>
                  <a:pt x="5592" y="4295"/>
                  <a:pt x="5583" y="4295"/>
                </a:cubicBezTo>
                <a:cubicBezTo>
                  <a:pt x="5574" y="4295"/>
                  <a:pt x="5565" y="4311"/>
                  <a:pt x="5556" y="4342"/>
                </a:cubicBezTo>
                <a:cubicBezTo>
                  <a:pt x="5556" y="4358"/>
                  <a:pt x="5556" y="4373"/>
                  <a:pt x="5565" y="4389"/>
                </a:cubicBezTo>
                <a:cubicBezTo>
                  <a:pt x="5565" y="4420"/>
                  <a:pt x="5565" y="4435"/>
                  <a:pt x="5556" y="4451"/>
                </a:cubicBezTo>
                <a:cubicBezTo>
                  <a:pt x="5546" y="4451"/>
                  <a:pt x="5537" y="4466"/>
                  <a:pt x="5528" y="4466"/>
                </a:cubicBezTo>
                <a:cubicBezTo>
                  <a:pt x="5519" y="4451"/>
                  <a:pt x="5510" y="4451"/>
                  <a:pt x="5510" y="4435"/>
                </a:cubicBezTo>
                <a:cubicBezTo>
                  <a:pt x="5501" y="4404"/>
                  <a:pt x="5501" y="4389"/>
                  <a:pt x="5501" y="4358"/>
                </a:cubicBezTo>
                <a:cubicBezTo>
                  <a:pt x="5492" y="4311"/>
                  <a:pt x="5501" y="4264"/>
                  <a:pt x="5528" y="4218"/>
                </a:cubicBezTo>
                <a:cubicBezTo>
                  <a:pt x="5537" y="4218"/>
                  <a:pt x="5537" y="4187"/>
                  <a:pt x="5537" y="4171"/>
                </a:cubicBezTo>
                <a:cubicBezTo>
                  <a:pt x="5546" y="4109"/>
                  <a:pt x="5528" y="4062"/>
                  <a:pt x="5519" y="4000"/>
                </a:cubicBezTo>
                <a:cubicBezTo>
                  <a:pt x="5510" y="4000"/>
                  <a:pt x="5501" y="4000"/>
                  <a:pt x="5492" y="4016"/>
                </a:cubicBezTo>
                <a:cubicBezTo>
                  <a:pt x="5482" y="4047"/>
                  <a:pt x="5464" y="4062"/>
                  <a:pt x="5455" y="4109"/>
                </a:cubicBezTo>
                <a:cubicBezTo>
                  <a:pt x="5446" y="4125"/>
                  <a:pt x="5437" y="4140"/>
                  <a:pt x="5427" y="4156"/>
                </a:cubicBezTo>
                <a:cubicBezTo>
                  <a:pt x="5427" y="4171"/>
                  <a:pt x="5427" y="4171"/>
                  <a:pt x="5418" y="4171"/>
                </a:cubicBezTo>
                <a:cubicBezTo>
                  <a:pt x="5418" y="4171"/>
                  <a:pt x="5409" y="4156"/>
                  <a:pt x="5418" y="4156"/>
                </a:cubicBezTo>
                <a:cubicBezTo>
                  <a:pt x="5427" y="4109"/>
                  <a:pt x="5427" y="4062"/>
                  <a:pt x="5427" y="4016"/>
                </a:cubicBezTo>
                <a:cubicBezTo>
                  <a:pt x="5427" y="4000"/>
                  <a:pt x="5437" y="3985"/>
                  <a:pt x="5446" y="3985"/>
                </a:cubicBezTo>
                <a:cubicBezTo>
                  <a:pt x="5464" y="3969"/>
                  <a:pt x="5464" y="3954"/>
                  <a:pt x="5455" y="3938"/>
                </a:cubicBezTo>
                <a:cubicBezTo>
                  <a:pt x="5437" y="3923"/>
                  <a:pt x="5427" y="3891"/>
                  <a:pt x="5409" y="3891"/>
                </a:cubicBezTo>
                <a:cubicBezTo>
                  <a:pt x="5400" y="3891"/>
                  <a:pt x="5382" y="3876"/>
                  <a:pt x="5373" y="3860"/>
                </a:cubicBezTo>
                <a:cubicBezTo>
                  <a:pt x="5373" y="3860"/>
                  <a:pt x="5363" y="3845"/>
                  <a:pt x="5373" y="3845"/>
                </a:cubicBezTo>
                <a:cubicBezTo>
                  <a:pt x="5382" y="3814"/>
                  <a:pt x="5400" y="3783"/>
                  <a:pt x="5418" y="3767"/>
                </a:cubicBezTo>
                <a:cubicBezTo>
                  <a:pt x="5418" y="3752"/>
                  <a:pt x="5427" y="3752"/>
                  <a:pt x="5427" y="3752"/>
                </a:cubicBezTo>
                <a:cubicBezTo>
                  <a:pt x="5446" y="3736"/>
                  <a:pt x="5455" y="3736"/>
                  <a:pt x="5446" y="3705"/>
                </a:cubicBezTo>
                <a:cubicBezTo>
                  <a:pt x="5437" y="3627"/>
                  <a:pt x="5427" y="3550"/>
                  <a:pt x="5455" y="3456"/>
                </a:cubicBezTo>
                <a:cubicBezTo>
                  <a:pt x="5455" y="3441"/>
                  <a:pt x="5455" y="3425"/>
                  <a:pt x="5455" y="3425"/>
                </a:cubicBezTo>
                <a:cubicBezTo>
                  <a:pt x="5437" y="3363"/>
                  <a:pt x="5446" y="3316"/>
                  <a:pt x="5427" y="3254"/>
                </a:cubicBezTo>
                <a:cubicBezTo>
                  <a:pt x="5427" y="3239"/>
                  <a:pt x="5427" y="3223"/>
                  <a:pt x="5437" y="3223"/>
                </a:cubicBezTo>
                <a:cubicBezTo>
                  <a:pt x="5464" y="3192"/>
                  <a:pt x="5482" y="3161"/>
                  <a:pt x="5501" y="3146"/>
                </a:cubicBezTo>
                <a:cubicBezTo>
                  <a:pt x="5510" y="3130"/>
                  <a:pt x="5519" y="3099"/>
                  <a:pt x="5519" y="3068"/>
                </a:cubicBezTo>
                <a:cubicBezTo>
                  <a:pt x="5519" y="3068"/>
                  <a:pt x="5519" y="3052"/>
                  <a:pt x="5528" y="3052"/>
                </a:cubicBezTo>
                <a:cubicBezTo>
                  <a:pt x="5528" y="3037"/>
                  <a:pt x="5537" y="3037"/>
                  <a:pt x="5537" y="3037"/>
                </a:cubicBezTo>
                <a:cubicBezTo>
                  <a:pt x="5556" y="3037"/>
                  <a:pt x="5565" y="3052"/>
                  <a:pt x="5574" y="3068"/>
                </a:cubicBezTo>
                <a:cubicBezTo>
                  <a:pt x="5592" y="3083"/>
                  <a:pt x="5601" y="3068"/>
                  <a:pt x="5620" y="3052"/>
                </a:cubicBezTo>
                <a:cubicBezTo>
                  <a:pt x="5629" y="3052"/>
                  <a:pt x="5638" y="3037"/>
                  <a:pt x="5647" y="3021"/>
                </a:cubicBezTo>
                <a:cubicBezTo>
                  <a:pt x="5684" y="2959"/>
                  <a:pt x="5720" y="2912"/>
                  <a:pt x="5757" y="2850"/>
                </a:cubicBezTo>
                <a:cubicBezTo>
                  <a:pt x="5766" y="2835"/>
                  <a:pt x="5766" y="2819"/>
                  <a:pt x="5775" y="2804"/>
                </a:cubicBezTo>
                <a:cubicBezTo>
                  <a:pt x="5784" y="2788"/>
                  <a:pt x="5775" y="2742"/>
                  <a:pt x="5766" y="2726"/>
                </a:cubicBezTo>
                <a:cubicBezTo>
                  <a:pt x="5757" y="2726"/>
                  <a:pt x="5757" y="2726"/>
                  <a:pt x="5757" y="2726"/>
                </a:cubicBezTo>
                <a:cubicBezTo>
                  <a:pt x="5720" y="2726"/>
                  <a:pt x="5693" y="2695"/>
                  <a:pt x="5665" y="2664"/>
                </a:cubicBezTo>
                <a:cubicBezTo>
                  <a:pt x="5665" y="2648"/>
                  <a:pt x="5647" y="2648"/>
                  <a:pt x="5638" y="2648"/>
                </a:cubicBezTo>
                <a:cubicBezTo>
                  <a:pt x="5620" y="2633"/>
                  <a:pt x="5592" y="2633"/>
                  <a:pt x="5565" y="2633"/>
                </a:cubicBezTo>
                <a:cubicBezTo>
                  <a:pt x="5565" y="2648"/>
                  <a:pt x="5556" y="2648"/>
                  <a:pt x="5546" y="2664"/>
                </a:cubicBezTo>
                <a:cubicBezTo>
                  <a:pt x="5537" y="2679"/>
                  <a:pt x="5528" y="2710"/>
                  <a:pt x="5510" y="2726"/>
                </a:cubicBezTo>
                <a:cubicBezTo>
                  <a:pt x="5501" y="2742"/>
                  <a:pt x="5492" y="2773"/>
                  <a:pt x="5482" y="2804"/>
                </a:cubicBezTo>
                <a:cubicBezTo>
                  <a:pt x="5464" y="2850"/>
                  <a:pt x="5455" y="2881"/>
                  <a:pt x="5437" y="2928"/>
                </a:cubicBezTo>
                <a:cubicBezTo>
                  <a:pt x="5427" y="2959"/>
                  <a:pt x="5427" y="2990"/>
                  <a:pt x="5427" y="3006"/>
                </a:cubicBezTo>
                <a:cubicBezTo>
                  <a:pt x="5427" y="3068"/>
                  <a:pt x="5409" y="3130"/>
                  <a:pt x="5400" y="3177"/>
                </a:cubicBezTo>
                <a:cubicBezTo>
                  <a:pt x="5391" y="3192"/>
                  <a:pt x="5391" y="3208"/>
                  <a:pt x="5382" y="3208"/>
                </a:cubicBezTo>
                <a:cubicBezTo>
                  <a:pt x="5363" y="3223"/>
                  <a:pt x="5354" y="3239"/>
                  <a:pt x="5336" y="3270"/>
                </a:cubicBezTo>
                <a:cubicBezTo>
                  <a:pt x="5327" y="3285"/>
                  <a:pt x="5327" y="3301"/>
                  <a:pt x="5327" y="3316"/>
                </a:cubicBezTo>
                <a:cubicBezTo>
                  <a:pt x="5327" y="3316"/>
                  <a:pt x="5327" y="3316"/>
                  <a:pt x="5327" y="3316"/>
                </a:cubicBezTo>
                <a:cubicBezTo>
                  <a:pt x="5327" y="3316"/>
                  <a:pt x="5327" y="3332"/>
                  <a:pt x="5327" y="3332"/>
                </a:cubicBezTo>
                <a:cubicBezTo>
                  <a:pt x="5327" y="3332"/>
                  <a:pt x="5327" y="3332"/>
                  <a:pt x="5327" y="3332"/>
                </a:cubicBezTo>
                <a:cubicBezTo>
                  <a:pt x="5327" y="3332"/>
                  <a:pt x="5327" y="3332"/>
                  <a:pt x="5327" y="3332"/>
                </a:cubicBezTo>
                <a:cubicBezTo>
                  <a:pt x="5327" y="3332"/>
                  <a:pt x="5327" y="3332"/>
                  <a:pt x="5327" y="3316"/>
                </a:cubicBezTo>
                <a:cubicBezTo>
                  <a:pt x="5327" y="3316"/>
                  <a:pt x="5327" y="3316"/>
                  <a:pt x="5327" y="3316"/>
                </a:cubicBezTo>
                <a:cubicBezTo>
                  <a:pt x="5318" y="3332"/>
                  <a:pt x="5299" y="3332"/>
                  <a:pt x="5290" y="3348"/>
                </a:cubicBezTo>
                <a:cubicBezTo>
                  <a:pt x="5254" y="3379"/>
                  <a:pt x="5235" y="3441"/>
                  <a:pt x="5226" y="3503"/>
                </a:cubicBezTo>
                <a:cubicBezTo>
                  <a:pt x="5226" y="3534"/>
                  <a:pt x="5226" y="3550"/>
                  <a:pt x="5208" y="3581"/>
                </a:cubicBezTo>
                <a:cubicBezTo>
                  <a:pt x="5208" y="3581"/>
                  <a:pt x="5208" y="3581"/>
                  <a:pt x="5199" y="3596"/>
                </a:cubicBezTo>
                <a:cubicBezTo>
                  <a:pt x="5189" y="3612"/>
                  <a:pt x="5180" y="3643"/>
                  <a:pt x="5180" y="3674"/>
                </a:cubicBezTo>
                <a:cubicBezTo>
                  <a:pt x="5189" y="3705"/>
                  <a:pt x="5189" y="3736"/>
                  <a:pt x="5199" y="3767"/>
                </a:cubicBezTo>
                <a:cubicBezTo>
                  <a:pt x="5208" y="3783"/>
                  <a:pt x="5208" y="3798"/>
                  <a:pt x="5217" y="3814"/>
                </a:cubicBezTo>
                <a:cubicBezTo>
                  <a:pt x="5226" y="3814"/>
                  <a:pt x="5226" y="3814"/>
                  <a:pt x="5235" y="3829"/>
                </a:cubicBezTo>
                <a:cubicBezTo>
                  <a:pt x="5254" y="3845"/>
                  <a:pt x="5263" y="3860"/>
                  <a:pt x="5281" y="3876"/>
                </a:cubicBezTo>
                <a:cubicBezTo>
                  <a:pt x="5281" y="3876"/>
                  <a:pt x="5281" y="3876"/>
                  <a:pt x="5281" y="3891"/>
                </a:cubicBezTo>
                <a:cubicBezTo>
                  <a:pt x="5281" y="3891"/>
                  <a:pt x="5281" y="3891"/>
                  <a:pt x="5272" y="3891"/>
                </a:cubicBezTo>
                <a:cubicBezTo>
                  <a:pt x="5272" y="3907"/>
                  <a:pt x="5263" y="3907"/>
                  <a:pt x="5254" y="3907"/>
                </a:cubicBezTo>
                <a:cubicBezTo>
                  <a:pt x="5244" y="3938"/>
                  <a:pt x="5235" y="3954"/>
                  <a:pt x="5217" y="3985"/>
                </a:cubicBezTo>
                <a:cubicBezTo>
                  <a:pt x="5217" y="4000"/>
                  <a:pt x="5217" y="4016"/>
                  <a:pt x="5226" y="4031"/>
                </a:cubicBezTo>
                <a:cubicBezTo>
                  <a:pt x="5235" y="4031"/>
                  <a:pt x="5235" y="4031"/>
                  <a:pt x="5244" y="4031"/>
                </a:cubicBezTo>
                <a:cubicBezTo>
                  <a:pt x="5244" y="4031"/>
                  <a:pt x="5244" y="4031"/>
                  <a:pt x="5244" y="4031"/>
                </a:cubicBezTo>
                <a:cubicBezTo>
                  <a:pt x="5254" y="4031"/>
                  <a:pt x="5254" y="4031"/>
                  <a:pt x="5254" y="4031"/>
                </a:cubicBezTo>
                <a:cubicBezTo>
                  <a:pt x="5244" y="4031"/>
                  <a:pt x="5244" y="4031"/>
                  <a:pt x="5244" y="4031"/>
                </a:cubicBezTo>
                <a:cubicBezTo>
                  <a:pt x="5244" y="4031"/>
                  <a:pt x="5244" y="4031"/>
                  <a:pt x="5244" y="4031"/>
                </a:cubicBezTo>
                <a:cubicBezTo>
                  <a:pt x="5244" y="4047"/>
                  <a:pt x="5244" y="4062"/>
                  <a:pt x="5235" y="4078"/>
                </a:cubicBezTo>
                <a:cubicBezTo>
                  <a:pt x="5226" y="4109"/>
                  <a:pt x="5208" y="4125"/>
                  <a:pt x="5199" y="4140"/>
                </a:cubicBezTo>
                <a:cubicBezTo>
                  <a:pt x="5180" y="4171"/>
                  <a:pt x="5162" y="4187"/>
                  <a:pt x="5144" y="4187"/>
                </a:cubicBezTo>
                <a:cubicBezTo>
                  <a:pt x="5107" y="4187"/>
                  <a:pt x="5098" y="4218"/>
                  <a:pt x="5089" y="4264"/>
                </a:cubicBezTo>
                <a:cubicBezTo>
                  <a:pt x="5089" y="4295"/>
                  <a:pt x="5089" y="4327"/>
                  <a:pt x="5080" y="4358"/>
                </a:cubicBezTo>
                <a:cubicBezTo>
                  <a:pt x="5080" y="4358"/>
                  <a:pt x="5080" y="4373"/>
                  <a:pt x="5080" y="4373"/>
                </a:cubicBezTo>
                <a:cubicBezTo>
                  <a:pt x="5071" y="4373"/>
                  <a:pt x="5071" y="4373"/>
                  <a:pt x="5071" y="4373"/>
                </a:cubicBezTo>
                <a:cubicBezTo>
                  <a:pt x="5061" y="4358"/>
                  <a:pt x="5061" y="4342"/>
                  <a:pt x="5052" y="4327"/>
                </a:cubicBezTo>
                <a:cubicBezTo>
                  <a:pt x="5043" y="4295"/>
                  <a:pt x="5043" y="4280"/>
                  <a:pt x="5052" y="4264"/>
                </a:cubicBezTo>
                <a:cubicBezTo>
                  <a:pt x="5071" y="4233"/>
                  <a:pt x="5080" y="4202"/>
                  <a:pt x="5098" y="4171"/>
                </a:cubicBezTo>
                <a:cubicBezTo>
                  <a:pt x="5098" y="4156"/>
                  <a:pt x="5098" y="4125"/>
                  <a:pt x="5089" y="4125"/>
                </a:cubicBezTo>
                <a:cubicBezTo>
                  <a:pt x="5061" y="4125"/>
                  <a:pt x="5052" y="4093"/>
                  <a:pt x="5052" y="4062"/>
                </a:cubicBezTo>
                <a:cubicBezTo>
                  <a:pt x="5052" y="4047"/>
                  <a:pt x="5052" y="4047"/>
                  <a:pt x="5043" y="4047"/>
                </a:cubicBezTo>
                <a:cubicBezTo>
                  <a:pt x="5052" y="4047"/>
                  <a:pt x="5052" y="4047"/>
                  <a:pt x="5052" y="4062"/>
                </a:cubicBezTo>
                <a:cubicBezTo>
                  <a:pt x="5052" y="4062"/>
                  <a:pt x="5052" y="4062"/>
                  <a:pt x="5052" y="4062"/>
                </a:cubicBezTo>
                <a:cubicBezTo>
                  <a:pt x="5052" y="4062"/>
                  <a:pt x="5052" y="4062"/>
                  <a:pt x="5052" y="4062"/>
                </a:cubicBezTo>
                <a:cubicBezTo>
                  <a:pt x="5052" y="4062"/>
                  <a:pt x="5052" y="4062"/>
                  <a:pt x="5052" y="4062"/>
                </a:cubicBezTo>
                <a:cubicBezTo>
                  <a:pt x="5061" y="4062"/>
                  <a:pt x="5071" y="4062"/>
                  <a:pt x="5080" y="4078"/>
                </a:cubicBezTo>
                <a:cubicBezTo>
                  <a:pt x="5098" y="4078"/>
                  <a:pt x="5107" y="4078"/>
                  <a:pt x="5116" y="4078"/>
                </a:cubicBezTo>
                <a:cubicBezTo>
                  <a:pt x="5135" y="4062"/>
                  <a:pt x="5144" y="4047"/>
                  <a:pt x="5162" y="4031"/>
                </a:cubicBezTo>
                <a:cubicBezTo>
                  <a:pt x="5171" y="4031"/>
                  <a:pt x="5171" y="4016"/>
                  <a:pt x="5171" y="4016"/>
                </a:cubicBezTo>
                <a:cubicBezTo>
                  <a:pt x="5171" y="3985"/>
                  <a:pt x="5171" y="3954"/>
                  <a:pt x="5171" y="3923"/>
                </a:cubicBezTo>
                <a:cubicBezTo>
                  <a:pt x="5171" y="3891"/>
                  <a:pt x="5171" y="3891"/>
                  <a:pt x="5189" y="3876"/>
                </a:cubicBezTo>
                <a:cubicBezTo>
                  <a:pt x="5208" y="3876"/>
                  <a:pt x="5208" y="3845"/>
                  <a:pt x="5217" y="3814"/>
                </a:cubicBezTo>
                <a:cubicBezTo>
                  <a:pt x="5208" y="3814"/>
                  <a:pt x="5208" y="3814"/>
                  <a:pt x="5199" y="3814"/>
                </a:cubicBezTo>
                <a:cubicBezTo>
                  <a:pt x="5162" y="3814"/>
                  <a:pt x="5135" y="3798"/>
                  <a:pt x="5125" y="3736"/>
                </a:cubicBezTo>
                <a:cubicBezTo>
                  <a:pt x="5125" y="3736"/>
                  <a:pt x="5116" y="3720"/>
                  <a:pt x="5116" y="3720"/>
                </a:cubicBezTo>
                <a:cubicBezTo>
                  <a:pt x="5116" y="3705"/>
                  <a:pt x="5098" y="3705"/>
                  <a:pt x="5098" y="3705"/>
                </a:cubicBezTo>
                <a:cubicBezTo>
                  <a:pt x="5089" y="3720"/>
                  <a:pt x="5080" y="3736"/>
                  <a:pt x="5071" y="3752"/>
                </a:cubicBezTo>
                <a:cubicBezTo>
                  <a:pt x="5043" y="3798"/>
                  <a:pt x="5025" y="3845"/>
                  <a:pt x="4988" y="3845"/>
                </a:cubicBezTo>
                <a:cubicBezTo>
                  <a:pt x="4979" y="3860"/>
                  <a:pt x="4979" y="3860"/>
                  <a:pt x="4970" y="3860"/>
                </a:cubicBezTo>
                <a:cubicBezTo>
                  <a:pt x="4970" y="3876"/>
                  <a:pt x="4970" y="3876"/>
                  <a:pt x="4970" y="3876"/>
                </a:cubicBezTo>
                <a:cubicBezTo>
                  <a:pt x="4961" y="3876"/>
                  <a:pt x="4961" y="3907"/>
                  <a:pt x="4970" y="3907"/>
                </a:cubicBezTo>
                <a:cubicBezTo>
                  <a:pt x="4997" y="3954"/>
                  <a:pt x="5025" y="3969"/>
                  <a:pt x="5043" y="4031"/>
                </a:cubicBezTo>
                <a:cubicBezTo>
                  <a:pt x="5034" y="4031"/>
                  <a:pt x="5034" y="4031"/>
                  <a:pt x="5034" y="4031"/>
                </a:cubicBezTo>
                <a:cubicBezTo>
                  <a:pt x="5034" y="4031"/>
                  <a:pt x="5034" y="4031"/>
                  <a:pt x="5034" y="4031"/>
                </a:cubicBezTo>
                <a:cubicBezTo>
                  <a:pt x="5025" y="4031"/>
                  <a:pt x="5016" y="4047"/>
                  <a:pt x="4997" y="4047"/>
                </a:cubicBezTo>
                <a:cubicBezTo>
                  <a:pt x="4988" y="4047"/>
                  <a:pt x="4979" y="4047"/>
                  <a:pt x="4970" y="4078"/>
                </a:cubicBezTo>
                <a:cubicBezTo>
                  <a:pt x="4961" y="4093"/>
                  <a:pt x="4952" y="4093"/>
                  <a:pt x="4952" y="4109"/>
                </a:cubicBezTo>
                <a:cubicBezTo>
                  <a:pt x="4942" y="4125"/>
                  <a:pt x="4933" y="4125"/>
                  <a:pt x="4933" y="4140"/>
                </a:cubicBezTo>
                <a:cubicBezTo>
                  <a:pt x="4933" y="4156"/>
                  <a:pt x="4933" y="4171"/>
                  <a:pt x="4924" y="4187"/>
                </a:cubicBezTo>
                <a:cubicBezTo>
                  <a:pt x="4915" y="4187"/>
                  <a:pt x="4906" y="4187"/>
                  <a:pt x="4897" y="4187"/>
                </a:cubicBezTo>
                <a:cubicBezTo>
                  <a:pt x="4887" y="4171"/>
                  <a:pt x="4878" y="4171"/>
                  <a:pt x="4869" y="4156"/>
                </a:cubicBezTo>
                <a:cubicBezTo>
                  <a:pt x="4851" y="4140"/>
                  <a:pt x="4833" y="4140"/>
                  <a:pt x="4814" y="4156"/>
                </a:cubicBezTo>
                <a:cubicBezTo>
                  <a:pt x="4805" y="4156"/>
                  <a:pt x="4796" y="4156"/>
                  <a:pt x="4787" y="4171"/>
                </a:cubicBezTo>
                <a:cubicBezTo>
                  <a:pt x="4778" y="4171"/>
                  <a:pt x="4768" y="4171"/>
                  <a:pt x="4759" y="4156"/>
                </a:cubicBezTo>
                <a:cubicBezTo>
                  <a:pt x="4741" y="4140"/>
                  <a:pt x="4723" y="4125"/>
                  <a:pt x="4723" y="4093"/>
                </a:cubicBezTo>
                <a:cubicBezTo>
                  <a:pt x="4704" y="4062"/>
                  <a:pt x="4686" y="4031"/>
                  <a:pt x="4668" y="4031"/>
                </a:cubicBezTo>
                <a:cubicBezTo>
                  <a:pt x="4649" y="4016"/>
                  <a:pt x="4640" y="4016"/>
                  <a:pt x="4640" y="3985"/>
                </a:cubicBezTo>
                <a:cubicBezTo>
                  <a:pt x="4631" y="3954"/>
                  <a:pt x="4622" y="3907"/>
                  <a:pt x="4622" y="3860"/>
                </a:cubicBezTo>
                <a:cubicBezTo>
                  <a:pt x="4622" y="3845"/>
                  <a:pt x="4622" y="3829"/>
                  <a:pt x="4622" y="3814"/>
                </a:cubicBezTo>
                <a:cubicBezTo>
                  <a:pt x="4622" y="3783"/>
                  <a:pt x="4604" y="3752"/>
                  <a:pt x="4585" y="3767"/>
                </a:cubicBezTo>
                <a:cubicBezTo>
                  <a:pt x="4549" y="3767"/>
                  <a:pt x="4512" y="3783"/>
                  <a:pt x="4476" y="3783"/>
                </a:cubicBezTo>
                <a:cubicBezTo>
                  <a:pt x="4457" y="3783"/>
                  <a:pt x="4448" y="3814"/>
                  <a:pt x="4439" y="3845"/>
                </a:cubicBezTo>
                <a:cubicBezTo>
                  <a:pt x="4439" y="3860"/>
                  <a:pt x="4439" y="3876"/>
                  <a:pt x="4448" y="3891"/>
                </a:cubicBezTo>
                <a:cubicBezTo>
                  <a:pt x="4457" y="3907"/>
                  <a:pt x="4466" y="3907"/>
                  <a:pt x="4476" y="3907"/>
                </a:cubicBezTo>
                <a:cubicBezTo>
                  <a:pt x="4476" y="3891"/>
                  <a:pt x="4485" y="3891"/>
                  <a:pt x="4485" y="3891"/>
                </a:cubicBezTo>
                <a:cubicBezTo>
                  <a:pt x="4503" y="3876"/>
                  <a:pt x="4521" y="3876"/>
                  <a:pt x="4531" y="3876"/>
                </a:cubicBezTo>
                <a:cubicBezTo>
                  <a:pt x="4549" y="3876"/>
                  <a:pt x="4567" y="3860"/>
                  <a:pt x="4576" y="3845"/>
                </a:cubicBezTo>
                <a:cubicBezTo>
                  <a:pt x="4585" y="3845"/>
                  <a:pt x="4585" y="3860"/>
                  <a:pt x="4585" y="3860"/>
                </a:cubicBezTo>
                <a:cubicBezTo>
                  <a:pt x="4595" y="3860"/>
                  <a:pt x="4585" y="3876"/>
                  <a:pt x="4585" y="3876"/>
                </a:cubicBezTo>
                <a:cubicBezTo>
                  <a:pt x="4567" y="3891"/>
                  <a:pt x="4558" y="3891"/>
                  <a:pt x="4540" y="3907"/>
                </a:cubicBezTo>
                <a:cubicBezTo>
                  <a:pt x="4521" y="3923"/>
                  <a:pt x="4503" y="3938"/>
                  <a:pt x="4485" y="3954"/>
                </a:cubicBezTo>
                <a:cubicBezTo>
                  <a:pt x="4476" y="3954"/>
                  <a:pt x="4466" y="3954"/>
                  <a:pt x="4457" y="3969"/>
                </a:cubicBezTo>
                <a:cubicBezTo>
                  <a:pt x="4439" y="3969"/>
                  <a:pt x="4430" y="3985"/>
                  <a:pt x="4421" y="4016"/>
                </a:cubicBezTo>
                <a:cubicBezTo>
                  <a:pt x="4412" y="4062"/>
                  <a:pt x="4412" y="4109"/>
                  <a:pt x="4402" y="4156"/>
                </a:cubicBezTo>
                <a:cubicBezTo>
                  <a:pt x="4402" y="4171"/>
                  <a:pt x="4402" y="4171"/>
                  <a:pt x="4393" y="4187"/>
                </a:cubicBezTo>
                <a:cubicBezTo>
                  <a:pt x="4384" y="4202"/>
                  <a:pt x="4375" y="4202"/>
                  <a:pt x="4375" y="4202"/>
                </a:cubicBezTo>
                <a:cubicBezTo>
                  <a:pt x="4366" y="4202"/>
                  <a:pt x="4366" y="4187"/>
                  <a:pt x="4375" y="4171"/>
                </a:cubicBezTo>
                <a:cubicBezTo>
                  <a:pt x="4384" y="4140"/>
                  <a:pt x="4384" y="4125"/>
                  <a:pt x="4375" y="4109"/>
                </a:cubicBezTo>
                <a:cubicBezTo>
                  <a:pt x="4366" y="4078"/>
                  <a:pt x="4357" y="4047"/>
                  <a:pt x="4347" y="4016"/>
                </a:cubicBezTo>
                <a:cubicBezTo>
                  <a:pt x="4347" y="4000"/>
                  <a:pt x="4338" y="3969"/>
                  <a:pt x="4329" y="3938"/>
                </a:cubicBezTo>
                <a:cubicBezTo>
                  <a:pt x="4329" y="3938"/>
                  <a:pt x="4311" y="3923"/>
                  <a:pt x="4302" y="3923"/>
                </a:cubicBezTo>
                <a:cubicBezTo>
                  <a:pt x="4293" y="3923"/>
                  <a:pt x="4283" y="3938"/>
                  <a:pt x="4274" y="3938"/>
                </a:cubicBezTo>
                <a:cubicBezTo>
                  <a:pt x="4192" y="3969"/>
                  <a:pt x="4119" y="3938"/>
                  <a:pt x="4055" y="3845"/>
                </a:cubicBezTo>
                <a:cubicBezTo>
                  <a:pt x="4045" y="3845"/>
                  <a:pt x="4045" y="3829"/>
                  <a:pt x="4055" y="3814"/>
                </a:cubicBezTo>
                <a:cubicBezTo>
                  <a:pt x="4064" y="3783"/>
                  <a:pt x="4073" y="3767"/>
                  <a:pt x="4091" y="3767"/>
                </a:cubicBezTo>
                <a:cubicBezTo>
                  <a:pt x="4100" y="3767"/>
                  <a:pt x="4109" y="3767"/>
                  <a:pt x="4119" y="3767"/>
                </a:cubicBezTo>
                <a:cubicBezTo>
                  <a:pt x="4146" y="3767"/>
                  <a:pt x="4164" y="3736"/>
                  <a:pt x="4155" y="3689"/>
                </a:cubicBezTo>
                <a:cubicBezTo>
                  <a:pt x="4155" y="3658"/>
                  <a:pt x="4146" y="3627"/>
                  <a:pt x="4137" y="3612"/>
                </a:cubicBezTo>
                <a:cubicBezTo>
                  <a:pt x="4128" y="3581"/>
                  <a:pt x="4109" y="3550"/>
                  <a:pt x="4091" y="3550"/>
                </a:cubicBezTo>
                <a:cubicBezTo>
                  <a:pt x="4055" y="3565"/>
                  <a:pt x="4036" y="3550"/>
                  <a:pt x="4018" y="3518"/>
                </a:cubicBezTo>
                <a:cubicBezTo>
                  <a:pt x="3981" y="3472"/>
                  <a:pt x="3954" y="3441"/>
                  <a:pt x="3926" y="3394"/>
                </a:cubicBezTo>
                <a:cubicBezTo>
                  <a:pt x="3908" y="3379"/>
                  <a:pt x="3890" y="3348"/>
                  <a:pt x="3890" y="3301"/>
                </a:cubicBezTo>
                <a:cubicBezTo>
                  <a:pt x="3881" y="3239"/>
                  <a:pt x="3862" y="3223"/>
                  <a:pt x="3826" y="3192"/>
                </a:cubicBezTo>
                <a:cubicBezTo>
                  <a:pt x="3807" y="3177"/>
                  <a:pt x="3780" y="3177"/>
                  <a:pt x="3762" y="3223"/>
                </a:cubicBezTo>
                <a:cubicBezTo>
                  <a:pt x="3762" y="3239"/>
                  <a:pt x="3753" y="3254"/>
                  <a:pt x="3743" y="3254"/>
                </a:cubicBezTo>
                <a:cubicBezTo>
                  <a:pt x="3734" y="3254"/>
                  <a:pt x="3725" y="3254"/>
                  <a:pt x="3716" y="3270"/>
                </a:cubicBezTo>
                <a:cubicBezTo>
                  <a:pt x="3707" y="3270"/>
                  <a:pt x="3698" y="3239"/>
                  <a:pt x="3707" y="3239"/>
                </a:cubicBezTo>
                <a:cubicBezTo>
                  <a:pt x="3725" y="3192"/>
                  <a:pt x="3734" y="3146"/>
                  <a:pt x="3734" y="3083"/>
                </a:cubicBezTo>
                <a:cubicBezTo>
                  <a:pt x="3734" y="3083"/>
                  <a:pt x="3734" y="3083"/>
                  <a:pt x="3734" y="3083"/>
                </a:cubicBezTo>
                <a:cubicBezTo>
                  <a:pt x="3734" y="3068"/>
                  <a:pt x="3725" y="3068"/>
                  <a:pt x="3725" y="3068"/>
                </a:cubicBezTo>
                <a:cubicBezTo>
                  <a:pt x="3716" y="3083"/>
                  <a:pt x="3716" y="3083"/>
                  <a:pt x="3707" y="3099"/>
                </a:cubicBezTo>
                <a:cubicBezTo>
                  <a:pt x="3679" y="3130"/>
                  <a:pt x="3661" y="3161"/>
                  <a:pt x="3643" y="3192"/>
                </a:cubicBezTo>
                <a:cubicBezTo>
                  <a:pt x="3634" y="3192"/>
                  <a:pt x="3624" y="3192"/>
                  <a:pt x="3624" y="3192"/>
                </a:cubicBezTo>
                <a:cubicBezTo>
                  <a:pt x="3624" y="3192"/>
                  <a:pt x="3615" y="3177"/>
                  <a:pt x="3615" y="3177"/>
                </a:cubicBezTo>
                <a:cubicBezTo>
                  <a:pt x="3615" y="3130"/>
                  <a:pt x="3615" y="3099"/>
                  <a:pt x="3615" y="3068"/>
                </a:cubicBezTo>
                <a:cubicBezTo>
                  <a:pt x="3624" y="3006"/>
                  <a:pt x="3634" y="2944"/>
                  <a:pt x="3624" y="2881"/>
                </a:cubicBezTo>
                <a:cubicBezTo>
                  <a:pt x="3624" y="2866"/>
                  <a:pt x="3624" y="2850"/>
                  <a:pt x="3624" y="2835"/>
                </a:cubicBezTo>
                <a:cubicBezTo>
                  <a:pt x="3615" y="2835"/>
                  <a:pt x="3606" y="2835"/>
                  <a:pt x="3606" y="2835"/>
                </a:cubicBezTo>
                <a:cubicBezTo>
                  <a:pt x="3597" y="2850"/>
                  <a:pt x="3588" y="2866"/>
                  <a:pt x="3588" y="2897"/>
                </a:cubicBezTo>
                <a:cubicBezTo>
                  <a:pt x="3588" y="2912"/>
                  <a:pt x="3588" y="2944"/>
                  <a:pt x="3569" y="2944"/>
                </a:cubicBezTo>
                <a:cubicBezTo>
                  <a:pt x="3551" y="2959"/>
                  <a:pt x="3542" y="2975"/>
                  <a:pt x="3524" y="2990"/>
                </a:cubicBezTo>
                <a:cubicBezTo>
                  <a:pt x="3515" y="3006"/>
                  <a:pt x="3505" y="3006"/>
                  <a:pt x="3496" y="2990"/>
                </a:cubicBezTo>
                <a:cubicBezTo>
                  <a:pt x="3487" y="2975"/>
                  <a:pt x="3487" y="2975"/>
                  <a:pt x="3487" y="2975"/>
                </a:cubicBezTo>
                <a:cubicBezTo>
                  <a:pt x="3487" y="2975"/>
                  <a:pt x="3487" y="2975"/>
                  <a:pt x="3487" y="2975"/>
                </a:cubicBezTo>
                <a:cubicBezTo>
                  <a:pt x="3478" y="2975"/>
                  <a:pt x="3478" y="2975"/>
                  <a:pt x="3478" y="2975"/>
                </a:cubicBezTo>
                <a:cubicBezTo>
                  <a:pt x="3469" y="2975"/>
                  <a:pt x="3469" y="2990"/>
                  <a:pt x="3460" y="2990"/>
                </a:cubicBezTo>
                <a:cubicBezTo>
                  <a:pt x="3460" y="2990"/>
                  <a:pt x="3460" y="2990"/>
                  <a:pt x="3460" y="2990"/>
                </a:cubicBezTo>
                <a:cubicBezTo>
                  <a:pt x="3451" y="2975"/>
                  <a:pt x="3451" y="2975"/>
                  <a:pt x="3460" y="2975"/>
                </a:cubicBezTo>
                <a:cubicBezTo>
                  <a:pt x="3469" y="2975"/>
                  <a:pt x="3469" y="2975"/>
                  <a:pt x="3478" y="2975"/>
                </a:cubicBezTo>
                <a:cubicBezTo>
                  <a:pt x="3478" y="2975"/>
                  <a:pt x="3478" y="2975"/>
                  <a:pt x="3478" y="2975"/>
                </a:cubicBezTo>
                <a:cubicBezTo>
                  <a:pt x="3478" y="2975"/>
                  <a:pt x="3487" y="2975"/>
                  <a:pt x="3487" y="2975"/>
                </a:cubicBezTo>
                <a:cubicBezTo>
                  <a:pt x="3487" y="2959"/>
                  <a:pt x="3487" y="2944"/>
                  <a:pt x="3487" y="2928"/>
                </a:cubicBezTo>
                <a:cubicBezTo>
                  <a:pt x="3496" y="2912"/>
                  <a:pt x="3487" y="2897"/>
                  <a:pt x="3478" y="2897"/>
                </a:cubicBezTo>
                <a:cubicBezTo>
                  <a:pt x="3460" y="2897"/>
                  <a:pt x="3441" y="2881"/>
                  <a:pt x="3423" y="2897"/>
                </a:cubicBezTo>
                <a:cubicBezTo>
                  <a:pt x="3386" y="2928"/>
                  <a:pt x="3350" y="2944"/>
                  <a:pt x="3304" y="2944"/>
                </a:cubicBezTo>
                <a:cubicBezTo>
                  <a:pt x="3295" y="2944"/>
                  <a:pt x="3277" y="2959"/>
                  <a:pt x="3267" y="2975"/>
                </a:cubicBezTo>
                <a:cubicBezTo>
                  <a:pt x="3240" y="3006"/>
                  <a:pt x="3222" y="2990"/>
                  <a:pt x="3194" y="2990"/>
                </a:cubicBezTo>
                <a:cubicBezTo>
                  <a:pt x="3194" y="2990"/>
                  <a:pt x="3194" y="2990"/>
                  <a:pt x="3194" y="2990"/>
                </a:cubicBezTo>
                <a:cubicBezTo>
                  <a:pt x="3194" y="3006"/>
                  <a:pt x="3194" y="3006"/>
                  <a:pt x="3194" y="3006"/>
                </a:cubicBezTo>
                <a:cubicBezTo>
                  <a:pt x="3194" y="2990"/>
                  <a:pt x="3194" y="2990"/>
                  <a:pt x="3194" y="2990"/>
                </a:cubicBezTo>
                <a:cubicBezTo>
                  <a:pt x="3194" y="2990"/>
                  <a:pt x="3194" y="2990"/>
                  <a:pt x="3194" y="2990"/>
                </a:cubicBezTo>
                <a:cubicBezTo>
                  <a:pt x="3194" y="2990"/>
                  <a:pt x="3194" y="2990"/>
                  <a:pt x="3194" y="2990"/>
                </a:cubicBezTo>
                <a:cubicBezTo>
                  <a:pt x="3203" y="2975"/>
                  <a:pt x="3203" y="2959"/>
                  <a:pt x="3203" y="2944"/>
                </a:cubicBezTo>
                <a:cubicBezTo>
                  <a:pt x="3194" y="2928"/>
                  <a:pt x="3185" y="2912"/>
                  <a:pt x="3176" y="2928"/>
                </a:cubicBezTo>
                <a:cubicBezTo>
                  <a:pt x="3167" y="2944"/>
                  <a:pt x="3158" y="2944"/>
                  <a:pt x="3139" y="2959"/>
                </a:cubicBezTo>
                <a:cubicBezTo>
                  <a:pt x="3130" y="2959"/>
                  <a:pt x="3112" y="2959"/>
                  <a:pt x="3094" y="2975"/>
                </a:cubicBezTo>
                <a:cubicBezTo>
                  <a:pt x="3066" y="2990"/>
                  <a:pt x="3057" y="3006"/>
                  <a:pt x="3048" y="3052"/>
                </a:cubicBezTo>
                <a:cubicBezTo>
                  <a:pt x="3048" y="3068"/>
                  <a:pt x="3039" y="3068"/>
                  <a:pt x="3039" y="3068"/>
                </a:cubicBezTo>
                <a:cubicBezTo>
                  <a:pt x="3020" y="3052"/>
                  <a:pt x="3011" y="3037"/>
                  <a:pt x="3002" y="3037"/>
                </a:cubicBezTo>
                <a:cubicBezTo>
                  <a:pt x="2984" y="3006"/>
                  <a:pt x="2975" y="2990"/>
                  <a:pt x="2965" y="2959"/>
                </a:cubicBezTo>
                <a:cubicBezTo>
                  <a:pt x="2965" y="2928"/>
                  <a:pt x="2956" y="2897"/>
                  <a:pt x="2956" y="2866"/>
                </a:cubicBezTo>
                <a:cubicBezTo>
                  <a:pt x="2947" y="2850"/>
                  <a:pt x="2938" y="2819"/>
                  <a:pt x="2938" y="2804"/>
                </a:cubicBezTo>
                <a:cubicBezTo>
                  <a:pt x="2920" y="2773"/>
                  <a:pt x="2892" y="2757"/>
                  <a:pt x="2874" y="2726"/>
                </a:cubicBezTo>
                <a:cubicBezTo>
                  <a:pt x="2837" y="2695"/>
                  <a:pt x="2810" y="2648"/>
                  <a:pt x="2792" y="2586"/>
                </a:cubicBezTo>
                <a:cubicBezTo>
                  <a:pt x="2792" y="2571"/>
                  <a:pt x="2792" y="2571"/>
                  <a:pt x="2782" y="2555"/>
                </a:cubicBezTo>
                <a:cubicBezTo>
                  <a:pt x="2773" y="2539"/>
                  <a:pt x="2773" y="2539"/>
                  <a:pt x="2755" y="2539"/>
                </a:cubicBezTo>
                <a:cubicBezTo>
                  <a:pt x="2746" y="2524"/>
                  <a:pt x="2737" y="2524"/>
                  <a:pt x="2727" y="2524"/>
                </a:cubicBezTo>
                <a:cubicBezTo>
                  <a:pt x="2700" y="2524"/>
                  <a:pt x="2682" y="2508"/>
                  <a:pt x="2663" y="2493"/>
                </a:cubicBezTo>
                <a:cubicBezTo>
                  <a:pt x="2645" y="2462"/>
                  <a:pt x="2618" y="2415"/>
                  <a:pt x="2590" y="2400"/>
                </a:cubicBezTo>
                <a:cubicBezTo>
                  <a:pt x="2572" y="2400"/>
                  <a:pt x="2563" y="2369"/>
                  <a:pt x="2554" y="2353"/>
                </a:cubicBezTo>
                <a:cubicBezTo>
                  <a:pt x="2535" y="2337"/>
                  <a:pt x="2526" y="2306"/>
                  <a:pt x="2517" y="2275"/>
                </a:cubicBezTo>
                <a:cubicBezTo>
                  <a:pt x="2508" y="2244"/>
                  <a:pt x="2489" y="2229"/>
                  <a:pt x="2471" y="2244"/>
                </a:cubicBezTo>
                <a:cubicBezTo>
                  <a:pt x="2462" y="2244"/>
                  <a:pt x="2444" y="2244"/>
                  <a:pt x="2435" y="2260"/>
                </a:cubicBezTo>
                <a:cubicBezTo>
                  <a:pt x="2425" y="2260"/>
                  <a:pt x="2416" y="2244"/>
                  <a:pt x="2416" y="2244"/>
                </a:cubicBezTo>
                <a:cubicBezTo>
                  <a:pt x="2398" y="2198"/>
                  <a:pt x="2398" y="2167"/>
                  <a:pt x="2389" y="2120"/>
                </a:cubicBezTo>
                <a:cubicBezTo>
                  <a:pt x="2389" y="2120"/>
                  <a:pt x="2389" y="2104"/>
                  <a:pt x="2398" y="2104"/>
                </a:cubicBezTo>
                <a:cubicBezTo>
                  <a:pt x="2398" y="2089"/>
                  <a:pt x="2398" y="2073"/>
                  <a:pt x="2398" y="2058"/>
                </a:cubicBezTo>
                <a:cubicBezTo>
                  <a:pt x="2398" y="2058"/>
                  <a:pt x="2389" y="2042"/>
                  <a:pt x="2380" y="2042"/>
                </a:cubicBezTo>
                <a:cubicBezTo>
                  <a:pt x="2371" y="2027"/>
                  <a:pt x="2361" y="2011"/>
                  <a:pt x="2343" y="2011"/>
                </a:cubicBezTo>
                <a:cubicBezTo>
                  <a:pt x="2343" y="2011"/>
                  <a:pt x="2334" y="2011"/>
                  <a:pt x="2325" y="2011"/>
                </a:cubicBezTo>
                <a:cubicBezTo>
                  <a:pt x="2316" y="1996"/>
                  <a:pt x="2306" y="1996"/>
                  <a:pt x="2306" y="1965"/>
                </a:cubicBezTo>
                <a:cubicBezTo>
                  <a:pt x="2316" y="1949"/>
                  <a:pt x="2316" y="1918"/>
                  <a:pt x="2297" y="1918"/>
                </a:cubicBezTo>
                <a:cubicBezTo>
                  <a:pt x="2297" y="1918"/>
                  <a:pt x="2297" y="1918"/>
                  <a:pt x="2297" y="1918"/>
                </a:cubicBezTo>
                <a:cubicBezTo>
                  <a:pt x="2297" y="1918"/>
                  <a:pt x="2297" y="1918"/>
                  <a:pt x="2297" y="1918"/>
                </a:cubicBezTo>
                <a:cubicBezTo>
                  <a:pt x="2288" y="1918"/>
                  <a:pt x="2279" y="1918"/>
                  <a:pt x="2270" y="1933"/>
                </a:cubicBezTo>
                <a:cubicBezTo>
                  <a:pt x="2270" y="1933"/>
                  <a:pt x="2261" y="1933"/>
                  <a:pt x="2261" y="1933"/>
                </a:cubicBezTo>
                <a:cubicBezTo>
                  <a:pt x="2261" y="1933"/>
                  <a:pt x="2261" y="1933"/>
                  <a:pt x="2261" y="1933"/>
                </a:cubicBezTo>
                <a:cubicBezTo>
                  <a:pt x="2261" y="1949"/>
                  <a:pt x="2261" y="1949"/>
                  <a:pt x="2261" y="1965"/>
                </a:cubicBezTo>
                <a:cubicBezTo>
                  <a:pt x="2252" y="1980"/>
                  <a:pt x="2242" y="1980"/>
                  <a:pt x="2233" y="1965"/>
                </a:cubicBezTo>
                <a:cubicBezTo>
                  <a:pt x="2224" y="1965"/>
                  <a:pt x="2224" y="1965"/>
                  <a:pt x="2224" y="1949"/>
                </a:cubicBezTo>
                <a:cubicBezTo>
                  <a:pt x="2224" y="1949"/>
                  <a:pt x="2224" y="1949"/>
                  <a:pt x="2233" y="1949"/>
                </a:cubicBezTo>
                <a:cubicBezTo>
                  <a:pt x="2242" y="1933"/>
                  <a:pt x="2252" y="1933"/>
                  <a:pt x="2261" y="1933"/>
                </a:cubicBezTo>
                <a:cubicBezTo>
                  <a:pt x="2261" y="1933"/>
                  <a:pt x="2261" y="1933"/>
                  <a:pt x="2261" y="1933"/>
                </a:cubicBezTo>
                <a:cubicBezTo>
                  <a:pt x="2261" y="1933"/>
                  <a:pt x="2270" y="1933"/>
                  <a:pt x="2270" y="1933"/>
                </a:cubicBezTo>
                <a:cubicBezTo>
                  <a:pt x="2279" y="1918"/>
                  <a:pt x="2288" y="1918"/>
                  <a:pt x="2297" y="1918"/>
                </a:cubicBezTo>
                <a:cubicBezTo>
                  <a:pt x="2297" y="1918"/>
                  <a:pt x="2297" y="1918"/>
                  <a:pt x="2297" y="1918"/>
                </a:cubicBezTo>
                <a:cubicBezTo>
                  <a:pt x="2297" y="1918"/>
                  <a:pt x="2297" y="1918"/>
                  <a:pt x="2297" y="1918"/>
                </a:cubicBezTo>
                <a:cubicBezTo>
                  <a:pt x="2288" y="1871"/>
                  <a:pt x="2279" y="1840"/>
                  <a:pt x="2270" y="1825"/>
                </a:cubicBezTo>
                <a:cubicBezTo>
                  <a:pt x="2261" y="1809"/>
                  <a:pt x="2252" y="1809"/>
                  <a:pt x="2242" y="1809"/>
                </a:cubicBezTo>
                <a:cubicBezTo>
                  <a:pt x="2224" y="1825"/>
                  <a:pt x="2206" y="1825"/>
                  <a:pt x="2187" y="1856"/>
                </a:cubicBezTo>
                <a:cubicBezTo>
                  <a:pt x="2160" y="1887"/>
                  <a:pt x="2142" y="1887"/>
                  <a:pt x="2114" y="1871"/>
                </a:cubicBezTo>
                <a:cubicBezTo>
                  <a:pt x="2096" y="1856"/>
                  <a:pt x="2078" y="1856"/>
                  <a:pt x="2068" y="1840"/>
                </a:cubicBezTo>
                <a:cubicBezTo>
                  <a:pt x="2041" y="1840"/>
                  <a:pt x="2023" y="1856"/>
                  <a:pt x="2004" y="1887"/>
                </a:cubicBezTo>
                <a:cubicBezTo>
                  <a:pt x="1995" y="1887"/>
                  <a:pt x="1995" y="1902"/>
                  <a:pt x="1986" y="1918"/>
                </a:cubicBezTo>
                <a:cubicBezTo>
                  <a:pt x="1986" y="1933"/>
                  <a:pt x="1977" y="1933"/>
                  <a:pt x="1968" y="1949"/>
                </a:cubicBezTo>
                <a:cubicBezTo>
                  <a:pt x="1949" y="1949"/>
                  <a:pt x="1931" y="1965"/>
                  <a:pt x="1904" y="1949"/>
                </a:cubicBezTo>
                <a:cubicBezTo>
                  <a:pt x="1876" y="1933"/>
                  <a:pt x="1849" y="1949"/>
                  <a:pt x="1821" y="1980"/>
                </a:cubicBezTo>
                <a:cubicBezTo>
                  <a:pt x="1776" y="2027"/>
                  <a:pt x="1730" y="2073"/>
                  <a:pt x="1684" y="2151"/>
                </a:cubicBezTo>
                <a:cubicBezTo>
                  <a:pt x="1684" y="2151"/>
                  <a:pt x="1675" y="2167"/>
                  <a:pt x="1666" y="2167"/>
                </a:cubicBezTo>
                <a:cubicBezTo>
                  <a:pt x="1620" y="2213"/>
                  <a:pt x="1565" y="2260"/>
                  <a:pt x="1501" y="2213"/>
                </a:cubicBezTo>
                <a:cubicBezTo>
                  <a:pt x="1501" y="2213"/>
                  <a:pt x="1501" y="2198"/>
                  <a:pt x="1492" y="2198"/>
                </a:cubicBezTo>
                <a:cubicBezTo>
                  <a:pt x="1474" y="2182"/>
                  <a:pt x="1455" y="2198"/>
                  <a:pt x="1437" y="2229"/>
                </a:cubicBezTo>
                <a:cubicBezTo>
                  <a:pt x="1428" y="2260"/>
                  <a:pt x="1419" y="2275"/>
                  <a:pt x="1400" y="2306"/>
                </a:cubicBezTo>
                <a:cubicBezTo>
                  <a:pt x="1382" y="2337"/>
                  <a:pt x="1373" y="2369"/>
                  <a:pt x="1391" y="2415"/>
                </a:cubicBezTo>
                <a:cubicBezTo>
                  <a:pt x="1391" y="2446"/>
                  <a:pt x="1400" y="2477"/>
                  <a:pt x="1400" y="2508"/>
                </a:cubicBezTo>
                <a:cubicBezTo>
                  <a:pt x="1419" y="2586"/>
                  <a:pt x="1428" y="2664"/>
                  <a:pt x="1400" y="2757"/>
                </a:cubicBezTo>
                <a:cubicBezTo>
                  <a:pt x="1391" y="2773"/>
                  <a:pt x="1400" y="2804"/>
                  <a:pt x="1409" y="2804"/>
                </a:cubicBezTo>
                <a:cubicBezTo>
                  <a:pt x="1428" y="2819"/>
                  <a:pt x="1437" y="2835"/>
                  <a:pt x="1455" y="2850"/>
                </a:cubicBezTo>
                <a:cubicBezTo>
                  <a:pt x="1455" y="2850"/>
                  <a:pt x="1455" y="2866"/>
                  <a:pt x="1455" y="2866"/>
                </a:cubicBezTo>
                <a:cubicBezTo>
                  <a:pt x="1455" y="2881"/>
                  <a:pt x="1455" y="2881"/>
                  <a:pt x="1446" y="2881"/>
                </a:cubicBezTo>
                <a:cubicBezTo>
                  <a:pt x="1437" y="2881"/>
                  <a:pt x="1428" y="2881"/>
                  <a:pt x="1428" y="2897"/>
                </a:cubicBezTo>
                <a:cubicBezTo>
                  <a:pt x="1428" y="2928"/>
                  <a:pt x="1428" y="2975"/>
                  <a:pt x="1428" y="3006"/>
                </a:cubicBezTo>
                <a:cubicBezTo>
                  <a:pt x="1428" y="3006"/>
                  <a:pt x="1437" y="3021"/>
                  <a:pt x="1437" y="3021"/>
                </a:cubicBezTo>
                <a:cubicBezTo>
                  <a:pt x="1446" y="3021"/>
                  <a:pt x="1455" y="3021"/>
                  <a:pt x="1455" y="3021"/>
                </a:cubicBezTo>
                <a:cubicBezTo>
                  <a:pt x="1455" y="3021"/>
                  <a:pt x="1455" y="3021"/>
                  <a:pt x="1455" y="3021"/>
                </a:cubicBezTo>
                <a:cubicBezTo>
                  <a:pt x="1455" y="3021"/>
                  <a:pt x="1464" y="3021"/>
                  <a:pt x="1464" y="3021"/>
                </a:cubicBezTo>
                <a:cubicBezTo>
                  <a:pt x="1464" y="3021"/>
                  <a:pt x="1464" y="3006"/>
                  <a:pt x="1464" y="3006"/>
                </a:cubicBezTo>
                <a:cubicBezTo>
                  <a:pt x="1464" y="3006"/>
                  <a:pt x="1464" y="3006"/>
                  <a:pt x="1464" y="3006"/>
                </a:cubicBezTo>
                <a:cubicBezTo>
                  <a:pt x="1455" y="2990"/>
                  <a:pt x="1455" y="2990"/>
                  <a:pt x="1455" y="2990"/>
                </a:cubicBezTo>
                <a:cubicBezTo>
                  <a:pt x="1464" y="2990"/>
                  <a:pt x="1464" y="2990"/>
                  <a:pt x="1464" y="2990"/>
                </a:cubicBezTo>
                <a:cubicBezTo>
                  <a:pt x="1464" y="3006"/>
                  <a:pt x="1464" y="3006"/>
                  <a:pt x="1464" y="3006"/>
                </a:cubicBezTo>
                <a:cubicBezTo>
                  <a:pt x="1483" y="2990"/>
                  <a:pt x="1510" y="2990"/>
                  <a:pt x="1528" y="3006"/>
                </a:cubicBezTo>
                <a:cubicBezTo>
                  <a:pt x="1538" y="3021"/>
                  <a:pt x="1538" y="3037"/>
                  <a:pt x="1538" y="3037"/>
                </a:cubicBezTo>
                <a:cubicBezTo>
                  <a:pt x="1528" y="3052"/>
                  <a:pt x="1528" y="3052"/>
                  <a:pt x="1528" y="3052"/>
                </a:cubicBezTo>
                <a:cubicBezTo>
                  <a:pt x="1501" y="3052"/>
                  <a:pt x="1483" y="3037"/>
                  <a:pt x="1464" y="3021"/>
                </a:cubicBezTo>
                <a:cubicBezTo>
                  <a:pt x="1464" y="3021"/>
                  <a:pt x="1464" y="3021"/>
                  <a:pt x="1464" y="3021"/>
                </a:cubicBezTo>
                <a:cubicBezTo>
                  <a:pt x="1455" y="3021"/>
                  <a:pt x="1455" y="3021"/>
                  <a:pt x="1455" y="3021"/>
                </a:cubicBezTo>
                <a:cubicBezTo>
                  <a:pt x="1455" y="3037"/>
                  <a:pt x="1455" y="3068"/>
                  <a:pt x="1446" y="3068"/>
                </a:cubicBezTo>
                <a:cubicBezTo>
                  <a:pt x="1428" y="3068"/>
                  <a:pt x="1409" y="3068"/>
                  <a:pt x="1400" y="3099"/>
                </a:cubicBezTo>
                <a:cubicBezTo>
                  <a:pt x="1382" y="3114"/>
                  <a:pt x="1373" y="3114"/>
                  <a:pt x="1355" y="3099"/>
                </a:cubicBezTo>
                <a:cubicBezTo>
                  <a:pt x="1336" y="3083"/>
                  <a:pt x="1318" y="3068"/>
                  <a:pt x="1309" y="3052"/>
                </a:cubicBezTo>
                <a:cubicBezTo>
                  <a:pt x="1291" y="3037"/>
                  <a:pt x="1291" y="3021"/>
                  <a:pt x="1300" y="3006"/>
                </a:cubicBezTo>
                <a:cubicBezTo>
                  <a:pt x="1300" y="2990"/>
                  <a:pt x="1309" y="2975"/>
                  <a:pt x="1318" y="2959"/>
                </a:cubicBezTo>
                <a:cubicBezTo>
                  <a:pt x="1327" y="2928"/>
                  <a:pt x="1309" y="2897"/>
                  <a:pt x="1291" y="2897"/>
                </a:cubicBezTo>
                <a:cubicBezTo>
                  <a:pt x="1272" y="2897"/>
                  <a:pt x="1245" y="2897"/>
                  <a:pt x="1226" y="2897"/>
                </a:cubicBezTo>
                <a:cubicBezTo>
                  <a:pt x="1217" y="2897"/>
                  <a:pt x="1199" y="2912"/>
                  <a:pt x="1190" y="2928"/>
                </a:cubicBezTo>
                <a:cubicBezTo>
                  <a:pt x="1181" y="2944"/>
                  <a:pt x="1172" y="2944"/>
                  <a:pt x="1153" y="2944"/>
                </a:cubicBezTo>
                <a:cubicBezTo>
                  <a:pt x="1135" y="2944"/>
                  <a:pt x="1126" y="2959"/>
                  <a:pt x="1117" y="2959"/>
                </a:cubicBezTo>
                <a:cubicBezTo>
                  <a:pt x="1071" y="2959"/>
                  <a:pt x="1043" y="3006"/>
                  <a:pt x="1007" y="3037"/>
                </a:cubicBezTo>
                <a:cubicBezTo>
                  <a:pt x="998" y="3037"/>
                  <a:pt x="998" y="3068"/>
                  <a:pt x="998" y="3083"/>
                </a:cubicBezTo>
                <a:cubicBezTo>
                  <a:pt x="1016" y="3114"/>
                  <a:pt x="1025" y="3146"/>
                  <a:pt x="1034" y="3177"/>
                </a:cubicBezTo>
                <a:cubicBezTo>
                  <a:pt x="1043" y="3192"/>
                  <a:pt x="1043" y="3192"/>
                  <a:pt x="1025" y="3208"/>
                </a:cubicBezTo>
                <a:cubicBezTo>
                  <a:pt x="1025" y="3208"/>
                  <a:pt x="1016" y="3208"/>
                  <a:pt x="1016" y="3208"/>
                </a:cubicBezTo>
                <a:cubicBezTo>
                  <a:pt x="1007" y="3254"/>
                  <a:pt x="998" y="3301"/>
                  <a:pt x="988" y="3348"/>
                </a:cubicBezTo>
                <a:cubicBezTo>
                  <a:pt x="988" y="3363"/>
                  <a:pt x="988" y="3379"/>
                  <a:pt x="988" y="3394"/>
                </a:cubicBezTo>
                <a:cubicBezTo>
                  <a:pt x="1007" y="3441"/>
                  <a:pt x="1034" y="3472"/>
                  <a:pt x="1071" y="3472"/>
                </a:cubicBezTo>
                <a:cubicBezTo>
                  <a:pt x="1098" y="3456"/>
                  <a:pt x="1126" y="3456"/>
                  <a:pt x="1153" y="3503"/>
                </a:cubicBezTo>
                <a:cubicBezTo>
                  <a:pt x="1162" y="3518"/>
                  <a:pt x="1181" y="3518"/>
                  <a:pt x="1199" y="3503"/>
                </a:cubicBezTo>
                <a:cubicBezTo>
                  <a:pt x="1226" y="3487"/>
                  <a:pt x="1254" y="3456"/>
                  <a:pt x="1281" y="3441"/>
                </a:cubicBezTo>
                <a:cubicBezTo>
                  <a:pt x="1281" y="3441"/>
                  <a:pt x="1291" y="3441"/>
                  <a:pt x="1300" y="3456"/>
                </a:cubicBezTo>
                <a:cubicBezTo>
                  <a:pt x="1300" y="3456"/>
                  <a:pt x="1309" y="3456"/>
                  <a:pt x="1309" y="3456"/>
                </a:cubicBezTo>
                <a:cubicBezTo>
                  <a:pt x="1309" y="3456"/>
                  <a:pt x="1309" y="3472"/>
                  <a:pt x="1309" y="3472"/>
                </a:cubicBezTo>
                <a:cubicBezTo>
                  <a:pt x="1300" y="3472"/>
                  <a:pt x="1300" y="3487"/>
                  <a:pt x="1291" y="3487"/>
                </a:cubicBezTo>
                <a:cubicBezTo>
                  <a:pt x="1281" y="3487"/>
                  <a:pt x="1263" y="3503"/>
                  <a:pt x="1272" y="3534"/>
                </a:cubicBezTo>
                <a:cubicBezTo>
                  <a:pt x="1272" y="3550"/>
                  <a:pt x="1272" y="3565"/>
                  <a:pt x="1272" y="3565"/>
                </a:cubicBezTo>
                <a:cubicBezTo>
                  <a:pt x="1263" y="3612"/>
                  <a:pt x="1254" y="3643"/>
                  <a:pt x="1245" y="3689"/>
                </a:cubicBezTo>
                <a:cubicBezTo>
                  <a:pt x="1245" y="3720"/>
                  <a:pt x="1199" y="3767"/>
                  <a:pt x="1172" y="3767"/>
                </a:cubicBezTo>
                <a:cubicBezTo>
                  <a:pt x="1172" y="3767"/>
                  <a:pt x="1162" y="3767"/>
                  <a:pt x="1162" y="3767"/>
                </a:cubicBezTo>
                <a:cubicBezTo>
                  <a:pt x="1153" y="3752"/>
                  <a:pt x="1144" y="3752"/>
                  <a:pt x="1135" y="3736"/>
                </a:cubicBezTo>
                <a:cubicBezTo>
                  <a:pt x="1126" y="3720"/>
                  <a:pt x="1126" y="3705"/>
                  <a:pt x="1117" y="3705"/>
                </a:cubicBezTo>
                <a:cubicBezTo>
                  <a:pt x="1107" y="3705"/>
                  <a:pt x="1107" y="3720"/>
                  <a:pt x="1107" y="3736"/>
                </a:cubicBezTo>
                <a:cubicBezTo>
                  <a:pt x="1098" y="3783"/>
                  <a:pt x="1071" y="3814"/>
                  <a:pt x="1043" y="3829"/>
                </a:cubicBezTo>
                <a:cubicBezTo>
                  <a:pt x="1034" y="3829"/>
                  <a:pt x="1034" y="3814"/>
                  <a:pt x="1025" y="3814"/>
                </a:cubicBezTo>
                <a:cubicBezTo>
                  <a:pt x="1025" y="3814"/>
                  <a:pt x="1025" y="3798"/>
                  <a:pt x="1016" y="3798"/>
                </a:cubicBezTo>
                <a:cubicBezTo>
                  <a:pt x="1007" y="3752"/>
                  <a:pt x="988" y="3752"/>
                  <a:pt x="970" y="3767"/>
                </a:cubicBezTo>
                <a:cubicBezTo>
                  <a:pt x="943" y="3798"/>
                  <a:pt x="906" y="3829"/>
                  <a:pt x="897" y="3891"/>
                </a:cubicBezTo>
                <a:cubicBezTo>
                  <a:pt x="897" y="3891"/>
                  <a:pt x="897" y="3907"/>
                  <a:pt x="888" y="3907"/>
                </a:cubicBezTo>
                <a:cubicBezTo>
                  <a:pt x="842" y="3954"/>
                  <a:pt x="815" y="4031"/>
                  <a:pt x="769" y="4078"/>
                </a:cubicBezTo>
                <a:cubicBezTo>
                  <a:pt x="741" y="4109"/>
                  <a:pt x="732" y="4171"/>
                  <a:pt x="741" y="4218"/>
                </a:cubicBezTo>
                <a:cubicBezTo>
                  <a:pt x="741" y="4249"/>
                  <a:pt x="741" y="4264"/>
                  <a:pt x="751" y="4295"/>
                </a:cubicBezTo>
                <a:cubicBezTo>
                  <a:pt x="751" y="4311"/>
                  <a:pt x="751" y="4327"/>
                  <a:pt x="741" y="4358"/>
                </a:cubicBezTo>
                <a:cubicBezTo>
                  <a:pt x="714" y="4389"/>
                  <a:pt x="714" y="4435"/>
                  <a:pt x="723" y="4482"/>
                </a:cubicBezTo>
                <a:cubicBezTo>
                  <a:pt x="732" y="4513"/>
                  <a:pt x="732" y="4544"/>
                  <a:pt x="741" y="4575"/>
                </a:cubicBezTo>
                <a:cubicBezTo>
                  <a:pt x="741" y="4606"/>
                  <a:pt x="751" y="4606"/>
                  <a:pt x="760" y="4622"/>
                </a:cubicBezTo>
                <a:cubicBezTo>
                  <a:pt x="769" y="4622"/>
                  <a:pt x="778" y="4622"/>
                  <a:pt x="796" y="4622"/>
                </a:cubicBezTo>
                <a:cubicBezTo>
                  <a:pt x="815" y="4622"/>
                  <a:pt x="833" y="4606"/>
                  <a:pt x="851" y="4606"/>
                </a:cubicBezTo>
                <a:cubicBezTo>
                  <a:pt x="851" y="4606"/>
                  <a:pt x="851" y="4606"/>
                  <a:pt x="851" y="4606"/>
                </a:cubicBezTo>
                <a:cubicBezTo>
                  <a:pt x="851" y="4606"/>
                  <a:pt x="851" y="4606"/>
                  <a:pt x="851" y="4606"/>
                </a:cubicBezTo>
                <a:cubicBezTo>
                  <a:pt x="851" y="4591"/>
                  <a:pt x="860" y="4575"/>
                  <a:pt x="860" y="4575"/>
                </a:cubicBezTo>
                <a:cubicBezTo>
                  <a:pt x="860" y="4575"/>
                  <a:pt x="860" y="4560"/>
                  <a:pt x="860" y="4560"/>
                </a:cubicBezTo>
                <a:cubicBezTo>
                  <a:pt x="860" y="4560"/>
                  <a:pt x="860" y="4560"/>
                  <a:pt x="860" y="4575"/>
                </a:cubicBezTo>
                <a:cubicBezTo>
                  <a:pt x="860" y="4575"/>
                  <a:pt x="860" y="4591"/>
                  <a:pt x="851" y="4606"/>
                </a:cubicBezTo>
                <a:cubicBezTo>
                  <a:pt x="851" y="4606"/>
                  <a:pt x="851" y="4606"/>
                  <a:pt x="851" y="4606"/>
                </a:cubicBezTo>
                <a:cubicBezTo>
                  <a:pt x="851" y="4606"/>
                  <a:pt x="851" y="4606"/>
                  <a:pt x="851" y="4606"/>
                </a:cubicBezTo>
                <a:cubicBezTo>
                  <a:pt x="851" y="4637"/>
                  <a:pt x="851" y="4653"/>
                  <a:pt x="851" y="4668"/>
                </a:cubicBezTo>
                <a:cubicBezTo>
                  <a:pt x="851" y="4715"/>
                  <a:pt x="833" y="4731"/>
                  <a:pt x="824" y="4762"/>
                </a:cubicBezTo>
                <a:cubicBezTo>
                  <a:pt x="815" y="4777"/>
                  <a:pt x="815" y="4793"/>
                  <a:pt x="815" y="4824"/>
                </a:cubicBezTo>
                <a:cubicBezTo>
                  <a:pt x="824" y="4839"/>
                  <a:pt x="824" y="4855"/>
                  <a:pt x="815" y="4870"/>
                </a:cubicBezTo>
                <a:cubicBezTo>
                  <a:pt x="815" y="4886"/>
                  <a:pt x="805" y="4886"/>
                  <a:pt x="805" y="4902"/>
                </a:cubicBezTo>
                <a:cubicBezTo>
                  <a:pt x="796" y="4917"/>
                  <a:pt x="796" y="4933"/>
                  <a:pt x="805" y="4933"/>
                </a:cubicBezTo>
                <a:cubicBezTo>
                  <a:pt x="833" y="4948"/>
                  <a:pt x="851" y="4964"/>
                  <a:pt x="869" y="4902"/>
                </a:cubicBezTo>
                <a:cubicBezTo>
                  <a:pt x="869" y="4902"/>
                  <a:pt x="879" y="4902"/>
                  <a:pt x="879" y="4902"/>
                </a:cubicBezTo>
                <a:cubicBezTo>
                  <a:pt x="897" y="4933"/>
                  <a:pt x="924" y="4964"/>
                  <a:pt x="934" y="5010"/>
                </a:cubicBezTo>
                <a:cubicBezTo>
                  <a:pt x="934" y="5026"/>
                  <a:pt x="943" y="5026"/>
                  <a:pt x="952" y="5010"/>
                </a:cubicBezTo>
                <a:cubicBezTo>
                  <a:pt x="952" y="5010"/>
                  <a:pt x="952" y="5010"/>
                  <a:pt x="952" y="5010"/>
                </a:cubicBezTo>
                <a:cubicBezTo>
                  <a:pt x="970" y="4979"/>
                  <a:pt x="970" y="4979"/>
                  <a:pt x="988" y="4995"/>
                </a:cubicBezTo>
                <a:cubicBezTo>
                  <a:pt x="998" y="4995"/>
                  <a:pt x="1007" y="5010"/>
                  <a:pt x="1016" y="4995"/>
                </a:cubicBezTo>
                <a:cubicBezTo>
                  <a:pt x="1025" y="4995"/>
                  <a:pt x="1025" y="4995"/>
                  <a:pt x="1034" y="4995"/>
                </a:cubicBezTo>
                <a:cubicBezTo>
                  <a:pt x="1043" y="4995"/>
                  <a:pt x="1043" y="4995"/>
                  <a:pt x="1043" y="4995"/>
                </a:cubicBezTo>
                <a:cubicBezTo>
                  <a:pt x="1053" y="5010"/>
                  <a:pt x="1053" y="5010"/>
                  <a:pt x="1043" y="5026"/>
                </a:cubicBezTo>
                <a:cubicBezTo>
                  <a:pt x="1025" y="5041"/>
                  <a:pt x="1007" y="5088"/>
                  <a:pt x="998" y="5119"/>
                </a:cubicBezTo>
                <a:cubicBezTo>
                  <a:pt x="970" y="5212"/>
                  <a:pt x="934" y="5306"/>
                  <a:pt x="869" y="5352"/>
                </a:cubicBezTo>
                <a:cubicBezTo>
                  <a:pt x="851" y="5368"/>
                  <a:pt x="842" y="5383"/>
                  <a:pt x="815" y="5399"/>
                </a:cubicBezTo>
                <a:cubicBezTo>
                  <a:pt x="787" y="5430"/>
                  <a:pt x="760" y="5461"/>
                  <a:pt x="723" y="5492"/>
                </a:cubicBezTo>
                <a:cubicBezTo>
                  <a:pt x="705" y="5508"/>
                  <a:pt x="686" y="5523"/>
                  <a:pt x="677" y="5554"/>
                </a:cubicBezTo>
                <a:cubicBezTo>
                  <a:pt x="668" y="5570"/>
                  <a:pt x="659" y="5570"/>
                  <a:pt x="650" y="5570"/>
                </a:cubicBezTo>
                <a:cubicBezTo>
                  <a:pt x="622" y="5554"/>
                  <a:pt x="604" y="5570"/>
                  <a:pt x="586" y="5585"/>
                </a:cubicBezTo>
                <a:cubicBezTo>
                  <a:pt x="567" y="5601"/>
                  <a:pt x="549" y="5632"/>
                  <a:pt x="531" y="5647"/>
                </a:cubicBezTo>
                <a:cubicBezTo>
                  <a:pt x="503" y="5694"/>
                  <a:pt x="476" y="5710"/>
                  <a:pt x="439" y="5725"/>
                </a:cubicBezTo>
                <a:cubicBezTo>
                  <a:pt x="421" y="5725"/>
                  <a:pt x="412" y="5725"/>
                  <a:pt x="394" y="5725"/>
                </a:cubicBezTo>
                <a:cubicBezTo>
                  <a:pt x="366" y="5725"/>
                  <a:pt x="357" y="5756"/>
                  <a:pt x="339" y="5787"/>
                </a:cubicBezTo>
                <a:cubicBezTo>
                  <a:pt x="339" y="5803"/>
                  <a:pt x="339" y="5818"/>
                  <a:pt x="339" y="5818"/>
                </a:cubicBezTo>
                <a:cubicBezTo>
                  <a:pt x="348" y="5818"/>
                  <a:pt x="348" y="5834"/>
                  <a:pt x="357" y="5834"/>
                </a:cubicBezTo>
                <a:cubicBezTo>
                  <a:pt x="366" y="5834"/>
                  <a:pt x="366" y="5834"/>
                  <a:pt x="375" y="5818"/>
                </a:cubicBezTo>
                <a:cubicBezTo>
                  <a:pt x="394" y="5818"/>
                  <a:pt x="412" y="5818"/>
                  <a:pt x="421" y="5818"/>
                </a:cubicBezTo>
                <a:cubicBezTo>
                  <a:pt x="439" y="5818"/>
                  <a:pt x="448" y="5803"/>
                  <a:pt x="458" y="5803"/>
                </a:cubicBezTo>
                <a:cubicBezTo>
                  <a:pt x="476" y="5756"/>
                  <a:pt x="494" y="5756"/>
                  <a:pt x="522" y="5756"/>
                </a:cubicBezTo>
                <a:cubicBezTo>
                  <a:pt x="549" y="5756"/>
                  <a:pt x="577" y="5725"/>
                  <a:pt x="595" y="5663"/>
                </a:cubicBezTo>
                <a:cubicBezTo>
                  <a:pt x="595" y="5663"/>
                  <a:pt x="595" y="5663"/>
                  <a:pt x="595" y="5663"/>
                </a:cubicBezTo>
                <a:cubicBezTo>
                  <a:pt x="595" y="5663"/>
                  <a:pt x="595" y="5663"/>
                  <a:pt x="595" y="5663"/>
                </a:cubicBezTo>
                <a:cubicBezTo>
                  <a:pt x="595" y="5663"/>
                  <a:pt x="595" y="5663"/>
                  <a:pt x="595" y="5663"/>
                </a:cubicBezTo>
                <a:cubicBezTo>
                  <a:pt x="595" y="5663"/>
                  <a:pt x="595" y="5663"/>
                  <a:pt x="595" y="5663"/>
                </a:cubicBezTo>
                <a:cubicBezTo>
                  <a:pt x="604" y="5694"/>
                  <a:pt x="604" y="5710"/>
                  <a:pt x="613" y="5725"/>
                </a:cubicBezTo>
                <a:cubicBezTo>
                  <a:pt x="622" y="5741"/>
                  <a:pt x="622" y="5741"/>
                  <a:pt x="622" y="5710"/>
                </a:cubicBezTo>
                <a:cubicBezTo>
                  <a:pt x="632" y="5710"/>
                  <a:pt x="632" y="5694"/>
                  <a:pt x="632" y="5694"/>
                </a:cubicBezTo>
                <a:cubicBezTo>
                  <a:pt x="659" y="5678"/>
                  <a:pt x="677" y="5663"/>
                  <a:pt x="705" y="5663"/>
                </a:cubicBezTo>
                <a:cubicBezTo>
                  <a:pt x="714" y="5663"/>
                  <a:pt x="723" y="5678"/>
                  <a:pt x="732" y="5663"/>
                </a:cubicBezTo>
                <a:cubicBezTo>
                  <a:pt x="741" y="5647"/>
                  <a:pt x="760" y="5632"/>
                  <a:pt x="778" y="5632"/>
                </a:cubicBezTo>
                <a:cubicBezTo>
                  <a:pt x="796" y="5601"/>
                  <a:pt x="824" y="5601"/>
                  <a:pt x="833" y="5554"/>
                </a:cubicBezTo>
                <a:cubicBezTo>
                  <a:pt x="851" y="5539"/>
                  <a:pt x="869" y="5508"/>
                  <a:pt x="888" y="5492"/>
                </a:cubicBezTo>
                <a:cubicBezTo>
                  <a:pt x="897" y="5492"/>
                  <a:pt x="906" y="5492"/>
                  <a:pt x="915" y="5508"/>
                </a:cubicBezTo>
                <a:cubicBezTo>
                  <a:pt x="915" y="5492"/>
                  <a:pt x="924" y="5476"/>
                  <a:pt x="924" y="5476"/>
                </a:cubicBezTo>
                <a:cubicBezTo>
                  <a:pt x="943" y="5461"/>
                  <a:pt x="961" y="5445"/>
                  <a:pt x="979" y="5430"/>
                </a:cubicBezTo>
                <a:cubicBezTo>
                  <a:pt x="998" y="5414"/>
                  <a:pt x="1007" y="5399"/>
                  <a:pt x="1016" y="5368"/>
                </a:cubicBezTo>
                <a:cubicBezTo>
                  <a:pt x="1016" y="5352"/>
                  <a:pt x="1025" y="5352"/>
                  <a:pt x="1034" y="5337"/>
                </a:cubicBezTo>
                <a:cubicBezTo>
                  <a:pt x="1071" y="5306"/>
                  <a:pt x="1107" y="5259"/>
                  <a:pt x="1144" y="5243"/>
                </a:cubicBezTo>
                <a:cubicBezTo>
                  <a:pt x="1181" y="5228"/>
                  <a:pt x="1199" y="5212"/>
                  <a:pt x="1217" y="5166"/>
                </a:cubicBezTo>
                <a:cubicBezTo>
                  <a:pt x="1226" y="5150"/>
                  <a:pt x="1236" y="5135"/>
                  <a:pt x="1245" y="5135"/>
                </a:cubicBezTo>
                <a:cubicBezTo>
                  <a:pt x="1254" y="5119"/>
                  <a:pt x="1263" y="5104"/>
                  <a:pt x="1272" y="5104"/>
                </a:cubicBezTo>
                <a:cubicBezTo>
                  <a:pt x="1291" y="5088"/>
                  <a:pt x="1300" y="5057"/>
                  <a:pt x="1291" y="5026"/>
                </a:cubicBezTo>
                <a:cubicBezTo>
                  <a:pt x="1281" y="5026"/>
                  <a:pt x="1281" y="5010"/>
                  <a:pt x="1281" y="4995"/>
                </a:cubicBezTo>
                <a:cubicBezTo>
                  <a:pt x="1272" y="4979"/>
                  <a:pt x="1272" y="4964"/>
                  <a:pt x="1281" y="4948"/>
                </a:cubicBezTo>
                <a:cubicBezTo>
                  <a:pt x="1300" y="4917"/>
                  <a:pt x="1318" y="4902"/>
                  <a:pt x="1336" y="4917"/>
                </a:cubicBezTo>
                <a:cubicBezTo>
                  <a:pt x="1355" y="4917"/>
                  <a:pt x="1364" y="4917"/>
                  <a:pt x="1373" y="4902"/>
                </a:cubicBezTo>
                <a:cubicBezTo>
                  <a:pt x="1391" y="4870"/>
                  <a:pt x="1409" y="4855"/>
                  <a:pt x="1419" y="4824"/>
                </a:cubicBezTo>
                <a:cubicBezTo>
                  <a:pt x="1419" y="4793"/>
                  <a:pt x="1428" y="4777"/>
                  <a:pt x="1446" y="4777"/>
                </a:cubicBezTo>
                <a:cubicBezTo>
                  <a:pt x="1455" y="4777"/>
                  <a:pt x="1464" y="4777"/>
                  <a:pt x="1474" y="4762"/>
                </a:cubicBezTo>
                <a:cubicBezTo>
                  <a:pt x="1501" y="4668"/>
                  <a:pt x="1547" y="4653"/>
                  <a:pt x="1593" y="4606"/>
                </a:cubicBezTo>
                <a:cubicBezTo>
                  <a:pt x="1611" y="4591"/>
                  <a:pt x="1629" y="4622"/>
                  <a:pt x="1629" y="4653"/>
                </a:cubicBezTo>
                <a:cubicBezTo>
                  <a:pt x="1629" y="4668"/>
                  <a:pt x="1629" y="4684"/>
                  <a:pt x="1629" y="4684"/>
                </a:cubicBezTo>
                <a:cubicBezTo>
                  <a:pt x="1629" y="4699"/>
                  <a:pt x="1620" y="4699"/>
                  <a:pt x="1611" y="4699"/>
                </a:cubicBezTo>
                <a:cubicBezTo>
                  <a:pt x="1583" y="4668"/>
                  <a:pt x="1556" y="4684"/>
                  <a:pt x="1528" y="4715"/>
                </a:cubicBezTo>
                <a:cubicBezTo>
                  <a:pt x="1519" y="4715"/>
                  <a:pt x="1510" y="4731"/>
                  <a:pt x="1510" y="4746"/>
                </a:cubicBezTo>
                <a:cubicBezTo>
                  <a:pt x="1492" y="4808"/>
                  <a:pt x="1464" y="4855"/>
                  <a:pt x="1437" y="4902"/>
                </a:cubicBezTo>
                <a:cubicBezTo>
                  <a:pt x="1428" y="4917"/>
                  <a:pt x="1428" y="4948"/>
                  <a:pt x="1437" y="4964"/>
                </a:cubicBezTo>
                <a:cubicBezTo>
                  <a:pt x="1446" y="4964"/>
                  <a:pt x="1446" y="4979"/>
                  <a:pt x="1437" y="4979"/>
                </a:cubicBezTo>
                <a:cubicBezTo>
                  <a:pt x="1428" y="4995"/>
                  <a:pt x="1409" y="5010"/>
                  <a:pt x="1391" y="5026"/>
                </a:cubicBezTo>
                <a:cubicBezTo>
                  <a:pt x="1391" y="5026"/>
                  <a:pt x="1382" y="5041"/>
                  <a:pt x="1391" y="5057"/>
                </a:cubicBezTo>
                <a:cubicBezTo>
                  <a:pt x="1391" y="5072"/>
                  <a:pt x="1400" y="5072"/>
                  <a:pt x="1409" y="5072"/>
                </a:cubicBezTo>
                <a:cubicBezTo>
                  <a:pt x="1419" y="5072"/>
                  <a:pt x="1437" y="5072"/>
                  <a:pt x="1446" y="5057"/>
                </a:cubicBezTo>
                <a:cubicBezTo>
                  <a:pt x="1474" y="5041"/>
                  <a:pt x="1492" y="5026"/>
                  <a:pt x="1519" y="5010"/>
                </a:cubicBezTo>
                <a:cubicBezTo>
                  <a:pt x="1528" y="5010"/>
                  <a:pt x="1538" y="4995"/>
                  <a:pt x="1547" y="4995"/>
                </a:cubicBezTo>
                <a:cubicBezTo>
                  <a:pt x="1574" y="4979"/>
                  <a:pt x="1593" y="4948"/>
                  <a:pt x="1629" y="4964"/>
                </a:cubicBezTo>
                <a:cubicBezTo>
                  <a:pt x="1629" y="4964"/>
                  <a:pt x="1638" y="4948"/>
                  <a:pt x="1647" y="4948"/>
                </a:cubicBezTo>
                <a:cubicBezTo>
                  <a:pt x="1657" y="4933"/>
                  <a:pt x="1666" y="4917"/>
                  <a:pt x="1675" y="4902"/>
                </a:cubicBezTo>
                <a:cubicBezTo>
                  <a:pt x="1684" y="4886"/>
                  <a:pt x="1693" y="4886"/>
                  <a:pt x="1702" y="4902"/>
                </a:cubicBezTo>
                <a:cubicBezTo>
                  <a:pt x="1702" y="4902"/>
                  <a:pt x="1712" y="4902"/>
                  <a:pt x="1721" y="4902"/>
                </a:cubicBezTo>
                <a:cubicBezTo>
                  <a:pt x="1721" y="4886"/>
                  <a:pt x="1730" y="4870"/>
                  <a:pt x="1712" y="4855"/>
                </a:cubicBezTo>
                <a:cubicBezTo>
                  <a:pt x="1702" y="4839"/>
                  <a:pt x="1702" y="4824"/>
                  <a:pt x="1693" y="4808"/>
                </a:cubicBezTo>
                <a:cubicBezTo>
                  <a:pt x="1684" y="4777"/>
                  <a:pt x="1693" y="4746"/>
                  <a:pt x="1702" y="4731"/>
                </a:cubicBezTo>
                <a:cubicBezTo>
                  <a:pt x="1712" y="4731"/>
                  <a:pt x="1721" y="4715"/>
                  <a:pt x="1730" y="4731"/>
                </a:cubicBezTo>
                <a:cubicBezTo>
                  <a:pt x="1730" y="4762"/>
                  <a:pt x="1739" y="4777"/>
                  <a:pt x="1757" y="4777"/>
                </a:cubicBezTo>
                <a:cubicBezTo>
                  <a:pt x="1776" y="4777"/>
                  <a:pt x="1785" y="4777"/>
                  <a:pt x="1794" y="4777"/>
                </a:cubicBezTo>
                <a:cubicBezTo>
                  <a:pt x="1794" y="4777"/>
                  <a:pt x="1794" y="4777"/>
                  <a:pt x="1794" y="4762"/>
                </a:cubicBezTo>
                <a:cubicBezTo>
                  <a:pt x="1803" y="4762"/>
                  <a:pt x="1803" y="4762"/>
                  <a:pt x="1803" y="4762"/>
                </a:cubicBezTo>
                <a:cubicBezTo>
                  <a:pt x="1794" y="4777"/>
                  <a:pt x="1794" y="4777"/>
                  <a:pt x="1794" y="4777"/>
                </a:cubicBezTo>
                <a:cubicBezTo>
                  <a:pt x="1794" y="4777"/>
                  <a:pt x="1794" y="4777"/>
                  <a:pt x="1794" y="4777"/>
                </a:cubicBezTo>
                <a:cubicBezTo>
                  <a:pt x="1794" y="4777"/>
                  <a:pt x="1794" y="4793"/>
                  <a:pt x="1794" y="4808"/>
                </a:cubicBezTo>
                <a:cubicBezTo>
                  <a:pt x="1803" y="4855"/>
                  <a:pt x="1812" y="4902"/>
                  <a:pt x="1849" y="4917"/>
                </a:cubicBezTo>
                <a:cubicBezTo>
                  <a:pt x="1867" y="4933"/>
                  <a:pt x="1876" y="4964"/>
                  <a:pt x="1885" y="4979"/>
                </a:cubicBezTo>
                <a:cubicBezTo>
                  <a:pt x="1895" y="4995"/>
                  <a:pt x="1895" y="5010"/>
                  <a:pt x="1895" y="5026"/>
                </a:cubicBezTo>
                <a:cubicBezTo>
                  <a:pt x="1904" y="5041"/>
                  <a:pt x="1913" y="5057"/>
                  <a:pt x="1922" y="5057"/>
                </a:cubicBezTo>
                <a:cubicBezTo>
                  <a:pt x="1931" y="5057"/>
                  <a:pt x="1940" y="5057"/>
                  <a:pt x="1949" y="5057"/>
                </a:cubicBezTo>
                <a:cubicBezTo>
                  <a:pt x="1977" y="5057"/>
                  <a:pt x="1995" y="5072"/>
                  <a:pt x="2014" y="5104"/>
                </a:cubicBezTo>
                <a:cubicBezTo>
                  <a:pt x="2023" y="5119"/>
                  <a:pt x="2032" y="5119"/>
                  <a:pt x="2041" y="5119"/>
                </a:cubicBezTo>
                <a:cubicBezTo>
                  <a:pt x="2041" y="5119"/>
                  <a:pt x="2041" y="5119"/>
                  <a:pt x="2041" y="5119"/>
                </a:cubicBezTo>
                <a:cubicBezTo>
                  <a:pt x="2041" y="5119"/>
                  <a:pt x="2041" y="5119"/>
                  <a:pt x="2041" y="5119"/>
                </a:cubicBezTo>
                <a:cubicBezTo>
                  <a:pt x="2041" y="5119"/>
                  <a:pt x="2041" y="5119"/>
                  <a:pt x="2041" y="5119"/>
                </a:cubicBezTo>
                <a:cubicBezTo>
                  <a:pt x="2041" y="5119"/>
                  <a:pt x="2041" y="5119"/>
                  <a:pt x="2041" y="5119"/>
                </a:cubicBezTo>
                <a:cubicBezTo>
                  <a:pt x="2041" y="5135"/>
                  <a:pt x="2050" y="5150"/>
                  <a:pt x="2050" y="5150"/>
                </a:cubicBezTo>
                <a:cubicBezTo>
                  <a:pt x="2068" y="5181"/>
                  <a:pt x="2087" y="5212"/>
                  <a:pt x="2114" y="5197"/>
                </a:cubicBezTo>
                <a:cubicBezTo>
                  <a:pt x="2114" y="5197"/>
                  <a:pt x="2123" y="5197"/>
                  <a:pt x="2123" y="5197"/>
                </a:cubicBezTo>
                <a:cubicBezTo>
                  <a:pt x="2133" y="5197"/>
                  <a:pt x="2133" y="5212"/>
                  <a:pt x="2123" y="5212"/>
                </a:cubicBezTo>
                <a:cubicBezTo>
                  <a:pt x="2114" y="5243"/>
                  <a:pt x="2114" y="5274"/>
                  <a:pt x="2133" y="5306"/>
                </a:cubicBezTo>
                <a:cubicBezTo>
                  <a:pt x="2133" y="5306"/>
                  <a:pt x="2142" y="5337"/>
                  <a:pt x="2151" y="5337"/>
                </a:cubicBezTo>
                <a:cubicBezTo>
                  <a:pt x="2160" y="5352"/>
                  <a:pt x="2169" y="5352"/>
                  <a:pt x="2169" y="5383"/>
                </a:cubicBezTo>
                <a:cubicBezTo>
                  <a:pt x="2169" y="5399"/>
                  <a:pt x="2169" y="5430"/>
                  <a:pt x="2178" y="5445"/>
                </a:cubicBezTo>
                <a:cubicBezTo>
                  <a:pt x="2178" y="5476"/>
                  <a:pt x="2187" y="5523"/>
                  <a:pt x="2206" y="5554"/>
                </a:cubicBezTo>
                <a:cubicBezTo>
                  <a:pt x="2215" y="5570"/>
                  <a:pt x="2224" y="5570"/>
                  <a:pt x="2242" y="5570"/>
                </a:cubicBezTo>
                <a:cubicBezTo>
                  <a:pt x="2252" y="5570"/>
                  <a:pt x="2261" y="5554"/>
                  <a:pt x="2261" y="5539"/>
                </a:cubicBezTo>
                <a:cubicBezTo>
                  <a:pt x="2261" y="5523"/>
                  <a:pt x="2252" y="5508"/>
                  <a:pt x="2252" y="5492"/>
                </a:cubicBezTo>
                <a:cubicBezTo>
                  <a:pt x="2252" y="5492"/>
                  <a:pt x="2252" y="5492"/>
                  <a:pt x="2252" y="5476"/>
                </a:cubicBezTo>
                <a:cubicBezTo>
                  <a:pt x="2261" y="5476"/>
                  <a:pt x="2261" y="5476"/>
                  <a:pt x="2261" y="5492"/>
                </a:cubicBezTo>
                <a:cubicBezTo>
                  <a:pt x="2270" y="5508"/>
                  <a:pt x="2270" y="5523"/>
                  <a:pt x="2270" y="5539"/>
                </a:cubicBezTo>
                <a:cubicBezTo>
                  <a:pt x="2279" y="5570"/>
                  <a:pt x="2288" y="5585"/>
                  <a:pt x="2297" y="5601"/>
                </a:cubicBezTo>
                <a:cubicBezTo>
                  <a:pt x="2297" y="5616"/>
                  <a:pt x="2297" y="5616"/>
                  <a:pt x="2297" y="5616"/>
                </a:cubicBezTo>
                <a:cubicBezTo>
                  <a:pt x="2297" y="5632"/>
                  <a:pt x="2288" y="5632"/>
                  <a:pt x="2288" y="5616"/>
                </a:cubicBezTo>
                <a:cubicBezTo>
                  <a:pt x="2279" y="5616"/>
                  <a:pt x="2279" y="5616"/>
                  <a:pt x="2270" y="5616"/>
                </a:cubicBezTo>
                <a:cubicBezTo>
                  <a:pt x="2252" y="5601"/>
                  <a:pt x="2233" y="5616"/>
                  <a:pt x="2233" y="5647"/>
                </a:cubicBezTo>
                <a:cubicBezTo>
                  <a:pt x="2224" y="5663"/>
                  <a:pt x="2215" y="5694"/>
                  <a:pt x="2224" y="5725"/>
                </a:cubicBezTo>
                <a:cubicBezTo>
                  <a:pt x="2224" y="5741"/>
                  <a:pt x="2224" y="5772"/>
                  <a:pt x="2233" y="5803"/>
                </a:cubicBezTo>
                <a:cubicBezTo>
                  <a:pt x="2224" y="5803"/>
                  <a:pt x="2224" y="5803"/>
                  <a:pt x="2224" y="5803"/>
                </a:cubicBezTo>
                <a:cubicBezTo>
                  <a:pt x="2224" y="5803"/>
                  <a:pt x="2224" y="5803"/>
                  <a:pt x="2224" y="5803"/>
                </a:cubicBezTo>
                <a:cubicBezTo>
                  <a:pt x="2233" y="5803"/>
                  <a:pt x="2233" y="5803"/>
                  <a:pt x="2233" y="5803"/>
                </a:cubicBezTo>
                <a:cubicBezTo>
                  <a:pt x="2242" y="5818"/>
                  <a:pt x="2242" y="5849"/>
                  <a:pt x="2242" y="5865"/>
                </a:cubicBezTo>
                <a:cubicBezTo>
                  <a:pt x="2233" y="5912"/>
                  <a:pt x="2224" y="5958"/>
                  <a:pt x="2233" y="6005"/>
                </a:cubicBezTo>
                <a:cubicBezTo>
                  <a:pt x="2233" y="6005"/>
                  <a:pt x="2233" y="6020"/>
                  <a:pt x="2233" y="6020"/>
                </a:cubicBezTo>
                <a:cubicBezTo>
                  <a:pt x="2242" y="6020"/>
                  <a:pt x="2252" y="6020"/>
                  <a:pt x="2252" y="6005"/>
                </a:cubicBezTo>
                <a:cubicBezTo>
                  <a:pt x="2261" y="5974"/>
                  <a:pt x="2270" y="5943"/>
                  <a:pt x="2279" y="5927"/>
                </a:cubicBezTo>
                <a:cubicBezTo>
                  <a:pt x="2279" y="5912"/>
                  <a:pt x="2279" y="5912"/>
                  <a:pt x="2279" y="5912"/>
                </a:cubicBezTo>
                <a:cubicBezTo>
                  <a:pt x="2279" y="5912"/>
                  <a:pt x="2279" y="5912"/>
                  <a:pt x="2279" y="5912"/>
                </a:cubicBezTo>
                <a:cubicBezTo>
                  <a:pt x="2288" y="5896"/>
                  <a:pt x="2297" y="5880"/>
                  <a:pt x="2306" y="5880"/>
                </a:cubicBezTo>
                <a:cubicBezTo>
                  <a:pt x="2306" y="5880"/>
                  <a:pt x="2316" y="5880"/>
                  <a:pt x="2316" y="5880"/>
                </a:cubicBezTo>
                <a:cubicBezTo>
                  <a:pt x="2316" y="5880"/>
                  <a:pt x="2316" y="5880"/>
                  <a:pt x="2316" y="5880"/>
                </a:cubicBezTo>
                <a:cubicBezTo>
                  <a:pt x="2316" y="5880"/>
                  <a:pt x="2316" y="5880"/>
                  <a:pt x="2316" y="5880"/>
                </a:cubicBezTo>
                <a:cubicBezTo>
                  <a:pt x="2334" y="5818"/>
                  <a:pt x="2361" y="5772"/>
                  <a:pt x="2371" y="5710"/>
                </a:cubicBezTo>
                <a:cubicBezTo>
                  <a:pt x="2371" y="5710"/>
                  <a:pt x="2380" y="5710"/>
                  <a:pt x="2380" y="5710"/>
                </a:cubicBezTo>
                <a:cubicBezTo>
                  <a:pt x="2389" y="5710"/>
                  <a:pt x="2389" y="5725"/>
                  <a:pt x="2389" y="5725"/>
                </a:cubicBezTo>
                <a:cubicBezTo>
                  <a:pt x="2389" y="5741"/>
                  <a:pt x="2389" y="5756"/>
                  <a:pt x="2389" y="5756"/>
                </a:cubicBezTo>
                <a:cubicBezTo>
                  <a:pt x="2380" y="5787"/>
                  <a:pt x="2371" y="5818"/>
                  <a:pt x="2371" y="5849"/>
                </a:cubicBezTo>
                <a:cubicBezTo>
                  <a:pt x="2361" y="5865"/>
                  <a:pt x="2371" y="5880"/>
                  <a:pt x="2371" y="5912"/>
                </a:cubicBezTo>
                <a:cubicBezTo>
                  <a:pt x="2380" y="5912"/>
                  <a:pt x="2380" y="5912"/>
                  <a:pt x="2380" y="5912"/>
                </a:cubicBezTo>
                <a:cubicBezTo>
                  <a:pt x="2380" y="5912"/>
                  <a:pt x="2380" y="5912"/>
                  <a:pt x="2380" y="5912"/>
                </a:cubicBezTo>
                <a:cubicBezTo>
                  <a:pt x="2380" y="5927"/>
                  <a:pt x="2389" y="5943"/>
                  <a:pt x="2389" y="5958"/>
                </a:cubicBezTo>
                <a:cubicBezTo>
                  <a:pt x="2389" y="5958"/>
                  <a:pt x="2389" y="5958"/>
                  <a:pt x="2389" y="5958"/>
                </a:cubicBezTo>
                <a:cubicBezTo>
                  <a:pt x="2389" y="5974"/>
                  <a:pt x="2389" y="5974"/>
                  <a:pt x="2389" y="5974"/>
                </a:cubicBezTo>
                <a:cubicBezTo>
                  <a:pt x="2389" y="5958"/>
                  <a:pt x="2389" y="5958"/>
                  <a:pt x="2389" y="5958"/>
                </a:cubicBezTo>
                <a:cubicBezTo>
                  <a:pt x="2389" y="5958"/>
                  <a:pt x="2389" y="5958"/>
                  <a:pt x="2389" y="5958"/>
                </a:cubicBezTo>
                <a:cubicBezTo>
                  <a:pt x="2380" y="5943"/>
                  <a:pt x="2380" y="5927"/>
                  <a:pt x="2380" y="5912"/>
                </a:cubicBezTo>
                <a:cubicBezTo>
                  <a:pt x="2380" y="5912"/>
                  <a:pt x="2380" y="5912"/>
                  <a:pt x="2380" y="5912"/>
                </a:cubicBezTo>
                <a:cubicBezTo>
                  <a:pt x="2380" y="5912"/>
                  <a:pt x="2380" y="5912"/>
                  <a:pt x="2371" y="5912"/>
                </a:cubicBezTo>
                <a:cubicBezTo>
                  <a:pt x="2361" y="5896"/>
                  <a:pt x="2352" y="5896"/>
                  <a:pt x="2352" y="5896"/>
                </a:cubicBezTo>
                <a:cubicBezTo>
                  <a:pt x="2334" y="5880"/>
                  <a:pt x="2325" y="5880"/>
                  <a:pt x="2316" y="5880"/>
                </a:cubicBezTo>
                <a:cubicBezTo>
                  <a:pt x="2316" y="5880"/>
                  <a:pt x="2316" y="5880"/>
                  <a:pt x="2316" y="5880"/>
                </a:cubicBezTo>
                <a:cubicBezTo>
                  <a:pt x="2316" y="5880"/>
                  <a:pt x="2316" y="5880"/>
                  <a:pt x="2306" y="5880"/>
                </a:cubicBezTo>
                <a:cubicBezTo>
                  <a:pt x="2306" y="5912"/>
                  <a:pt x="2288" y="5912"/>
                  <a:pt x="2279" y="5912"/>
                </a:cubicBezTo>
                <a:cubicBezTo>
                  <a:pt x="2279" y="5912"/>
                  <a:pt x="2279" y="5912"/>
                  <a:pt x="2279" y="5912"/>
                </a:cubicBezTo>
                <a:cubicBezTo>
                  <a:pt x="2279" y="5912"/>
                  <a:pt x="2279" y="5912"/>
                  <a:pt x="2279" y="5927"/>
                </a:cubicBezTo>
                <a:cubicBezTo>
                  <a:pt x="2270" y="5958"/>
                  <a:pt x="2279" y="6005"/>
                  <a:pt x="2270" y="6036"/>
                </a:cubicBezTo>
                <a:cubicBezTo>
                  <a:pt x="2261" y="6051"/>
                  <a:pt x="2270" y="6067"/>
                  <a:pt x="2279" y="6083"/>
                </a:cubicBezTo>
                <a:cubicBezTo>
                  <a:pt x="2288" y="6083"/>
                  <a:pt x="2288" y="6083"/>
                  <a:pt x="2297" y="6083"/>
                </a:cubicBezTo>
                <a:cubicBezTo>
                  <a:pt x="2297" y="6083"/>
                  <a:pt x="2297" y="6083"/>
                  <a:pt x="2297" y="6083"/>
                </a:cubicBezTo>
                <a:cubicBezTo>
                  <a:pt x="2297" y="6067"/>
                  <a:pt x="2297" y="6067"/>
                  <a:pt x="2297" y="6067"/>
                </a:cubicBezTo>
                <a:cubicBezTo>
                  <a:pt x="2297" y="6067"/>
                  <a:pt x="2297" y="6051"/>
                  <a:pt x="2306" y="6051"/>
                </a:cubicBezTo>
                <a:cubicBezTo>
                  <a:pt x="2306" y="6051"/>
                  <a:pt x="2306" y="6051"/>
                  <a:pt x="2306" y="6051"/>
                </a:cubicBezTo>
                <a:cubicBezTo>
                  <a:pt x="2306" y="6067"/>
                  <a:pt x="2297" y="6067"/>
                  <a:pt x="2297" y="6067"/>
                </a:cubicBezTo>
                <a:cubicBezTo>
                  <a:pt x="2297" y="6067"/>
                  <a:pt x="2297" y="6083"/>
                  <a:pt x="2297" y="6083"/>
                </a:cubicBezTo>
                <a:cubicBezTo>
                  <a:pt x="2297" y="6083"/>
                  <a:pt x="2297" y="6083"/>
                  <a:pt x="2297" y="6083"/>
                </a:cubicBezTo>
                <a:cubicBezTo>
                  <a:pt x="2288" y="6098"/>
                  <a:pt x="2288" y="6114"/>
                  <a:pt x="2288" y="6114"/>
                </a:cubicBezTo>
                <a:cubicBezTo>
                  <a:pt x="2297" y="6129"/>
                  <a:pt x="2306" y="6145"/>
                  <a:pt x="2297" y="6176"/>
                </a:cubicBezTo>
                <a:cubicBezTo>
                  <a:pt x="2297" y="6191"/>
                  <a:pt x="2297" y="6207"/>
                  <a:pt x="2288" y="6222"/>
                </a:cubicBezTo>
                <a:cubicBezTo>
                  <a:pt x="2288" y="6238"/>
                  <a:pt x="2288" y="6253"/>
                  <a:pt x="2288" y="6269"/>
                </a:cubicBezTo>
                <a:cubicBezTo>
                  <a:pt x="2306" y="6300"/>
                  <a:pt x="2306" y="6331"/>
                  <a:pt x="2316" y="6362"/>
                </a:cubicBezTo>
                <a:cubicBezTo>
                  <a:pt x="2316" y="6378"/>
                  <a:pt x="2325" y="6378"/>
                  <a:pt x="2325" y="6378"/>
                </a:cubicBezTo>
                <a:cubicBezTo>
                  <a:pt x="2325" y="6378"/>
                  <a:pt x="2334" y="6378"/>
                  <a:pt x="2334" y="6362"/>
                </a:cubicBezTo>
                <a:cubicBezTo>
                  <a:pt x="2343" y="6331"/>
                  <a:pt x="2361" y="6285"/>
                  <a:pt x="2361" y="6238"/>
                </a:cubicBezTo>
                <a:cubicBezTo>
                  <a:pt x="2361" y="6238"/>
                  <a:pt x="2361" y="6238"/>
                  <a:pt x="2361" y="6238"/>
                </a:cubicBezTo>
                <a:cubicBezTo>
                  <a:pt x="2361" y="6238"/>
                  <a:pt x="2361" y="6238"/>
                  <a:pt x="2361" y="6238"/>
                </a:cubicBezTo>
                <a:cubicBezTo>
                  <a:pt x="2352" y="6238"/>
                  <a:pt x="2352" y="6222"/>
                  <a:pt x="2352" y="6222"/>
                </a:cubicBezTo>
                <a:cubicBezTo>
                  <a:pt x="2352" y="6222"/>
                  <a:pt x="2361" y="6222"/>
                  <a:pt x="2361" y="6222"/>
                </a:cubicBezTo>
                <a:cubicBezTo>
                  <a:pt x="2361" y="6238"/>
                  <a:pt x="2361" y="6238"/>
                  <a:pt x="2361" y="6238"/>
                </a:cubicBezTo>
                <a:cubicBezTo>
                  <a:pt x="2361" y="6238"/>
                  <a:pt x="2361" y="6238"/>
                  <a:pt x="2361" y="6238"/>
                </a:cubicBezTo>
                <a:cubicBezTo>
                  <a:pt x="2361" y="6238"/>
                  <a:pt x="2361" y="6238"/>
                  <a:pt x="2361" y="6238"/>
                </a:cubicBezTo>
                <a:cubicBezTo>
                  <a:pt x="2361" y="6238"/>
                  <a:pt x="2371" y="6238"/>
                  <a:pt x="2371" y="6238"/>
                </a:cubicBezTo>
                <a:cubicBezTo>
                  <a:pt x="2371" y="6238"/>
                  <a:pt x="2371" y="6238"/>
                  <a:pt x="2371" y="6238"/>
                </a:cubicBezTo>
                <a:cubicBezTo>
                  <a:pt x="2371" y="6238"/>
                  <a:pt x="2380" y="6238"/>
                  <a:pt x="2380" y="6238"/>
                </a:cubicBezTo>
                <a:cubicBezTo>
                  <a:pt x="2380" y="6238"/>
                  <a:pt x="2380" y="6238"/>
                  <a:pt x="2380" y="6238"/>
                </a:cubicBezTo>
                <a:cubicBezTo>
                  <a:pt x="2380" y="6238"/>
                  <a:pt x="2380" y="6238"/>
                  <a:pt x="2371" y="6238"/>
                </a:cubicBezTo>
                <a:cubicBezTo>
                  <a:pt x="2380" y="6253"/>
                  <a:pt x="2389" y="6269"/>
                  <a:pt x="2389" y="6285"/>
                </a:cubicBezTo>
                <a:cubicBezTo>
                  <a:pt x="2389" y="6285"/>
                  <a:pt x="2389" y="6285"/>
                  <a:pt x="2398" y="6285"/>
                </a:cubicBezTo>
                <a:cubicBezTo>
                  <a:pt x="2398" y="6285"/>
                  <a:pt x="2398" y="6300"/>
                  <a:pt x="2398" y="6300"/>
                </a:cubicBezTo>
                <a:cubicBezTo>
                  <a:pt x="2398" y="6300"/>
                  <a:pt x="2398" y="6300"/>
                  <a:pt x="2398" y="6316"/>
                </a:cubicBezTo>
                <a:cubicBezTo>
                  <a:pt x="2398" y="6331"/>
                  <a:pt x="2398" y="6331"/>
                  <a:pt x="2398" y="6316"/>
                </a:cubicBezTo>
                <a:cubicBezTo>
                  <a:pt x="2398" y="6316"/>
                  <a:pt x="2398" y="6300"/>
                  <a:pt x="2398" y="6300"/>
                </a:cubicBezTo>
                <a:cubicBezTo>
                  <a:pt x="2398" y="6300"/>
                  <a:pt x="2398" y="6300"/>
                  <a:pt x="2398" y="6300"/>
                </a:cubicBezTo>
                <a:cubicBezTo>
                  <a:pt x="2398" y="6300"/>
                  <a:pt x="2389" y="6285"/>
                  <a:pt x="2389" y="6285"/>
                </a:cubicBezTo>
                <a:cubicBezTo>
                  <a:pt x="2389" y="6285"/>
                  <a:pt x="2389" y="6285"/>
                  <a:pt x="2389" y="6285"/>
                </a:cubicBezTo>
                <a:cubicBezTo>
                  <a:pt x="2380" y="6300"/>
                  <a:pt x="2380" y="6316"/>
                  <a:pt x="2380" y="6347"/>
                </a:cubicBezTo>
                <a:cubicBezTo>
                  <a:pt x="2380" y="6362"/>
                  <a:pt x="2389" y="6378"/>
                  <a:pt x="2398" y="6378"/>
                </a:cubicBezTo>
                <a:cubicBezTo>
                  <a:pt x="2407" y="6393"/>
                  <a:pt x="2416" y="6393"/>
                  <a:pt x="2416" y="6393"/>
                </a:cubicBezTo>
                <a:cubicBezTo>
                  <a:pt x="2435" y="6393"/>
                  <a:pt x="2435" y="6409"/>
                  <a:pt x="2425" y="6424"/>
                </a:cubicBezTo>
                <a:cubicBezTo>
                  <a:pt x="2416" y="6440"/>
                  <a:pt x="2398" y="6471"/>
                  <a:pt x="2398" y="6518"/>
                </a:cubicBezTo>
                <a:cubicBezTo>
                  <a:pt x="2398" y="6533"/>
                  <a:pt x="2389" y="6533"/>
                  <a:pt x="2380" y="6533"/>
                </a:cubicBezTo>
                <a:cubicBezTo>
                  <a:pt x="2371" y="6549"/>
                  <a:pt x="2371" y="6549"/>
                  <a:pt x="2380" y="6564"/>
                </a:cubicBezTo>
                <a:cubicBezTo>
                  <a:pt x="2398" y="6595"/>
                  <a:pt x="2398" y="6611"/>
                  <a:pt x="2371" y="6626"/>
                </a:cubicBezTo>
                <a:cubicBezTo>
                  <a:pt x="2371" y="6642"/>
                  <a:pt x="2361" y="6642"/>
                  <a:pt x="2361" y="6642"/>
                </a:cubicBezTo>
                <a:cubicBezTo>
                  <a:pt x="2371" y="6673"/>
                  <a:pt x="2380" y="6704"/>
                  <a:pt x="2398" y="6689"/>
                </a:cubicBezTo>
                <a:cubicBezTo>
                  <a:pt x="2416" y="6689"/>
                  <a:pt x="2435" y="6673"/>
                  <a:pt x="2453" y="6673"/>
                </a:cubicBezTo>
                <a:cubicBezTo>
                  <a:pt x="2453" y="6673"/>
                  <a:pt x="2462" y="6673"/>
                  <a:pt x="2462" y="6673"/>
                </a:cubicBezTo>
                <a:cubicBezTo>
                  <a:pt x="2462" y="6689"/>
                  <a:pt x="2462" y="6689"/>
                  <a:pt x="2453" y="6704"/>
                </a:cubicBezTo>
                <a:cubicBezTo>
                  <a:pt x="2453" y="6704"/>
                  <a:pt x="2444" y="6720"/>
                  <a:pt x="2435" y="6735"/>
                </a:cubicBezTo>
                <a:cubicBezTo>
                  <a:pt x="2416" y="6751"/>
                  <a:pt x="2416" y="6782"/>
                  <a:pt x="2416" y="6813"/>
                </a:cubicBezTo>
                <a:cubicBezTo>
                  <a:pt x="2416" y="6828"/>
                  <a:pt x="2416" y="6828"/>
                  <a:pt x="2425" y="6844"/>
                </a:cubicBezTo>
                <a:cubicBezTo>
                  <a:pt x="2425" y="6844"/>
                  <a:pt x="2425" y="6844"/>
                  <a:pt x="2425" y="6844"/>
                </a:cubicBezTo>
                <a:cubicBezTo>
                  <a:pt x="2425" y="6844"/>
                  <a:pt x="2425" y="6828"/>
                  <a:pt x="2425" y="6828"/>
                </a:cubicBezTo>
                <a:cubicBezTo>
                  <a:pt x="2425" y="6828"/>
                  <a:pt x="2425" y="6828"/>
                  <a:pt x="2425" y="6828"/>
                </a:cubicBezTo>
                <a:cubicBezTo>
                  <a:pt x="2425" y="6828"/>
                  <a:pt x="2425" y="6828"/>
                  <a:pt x="2425" y="6828"/>
                </a:cubicBezTo>
                <a:cubicBezTo>
                  <a:pt x="2435" y="6828"/>
                  <a:pt x="2425" y="6828"/>
                  <a:pt x="2425" y="6828"/>
                </a:cubicBezTo>
                <a:cubicBezTo>
                  <a:pt x="2425" y="6828"/>
                  <a:pt x="2425" y="6844"/>
                  <a:pt x="2425" y="6844"/>
                </a:cubicBezTo>
                <a:cubicBezTo>
                  <a:pt x="2435" y="6859"/>
                  <a:pt x="2453" y="6891"/>
                  <a:pt x="2462" y="6906"/>
                </a:cubicBezTo>
                <a:cubicBezTo>
                  <a:pt x="2471" y="6922"/>
                  <a:pt x="2471" y="6937"/>
                  <a:pt x="2471" y="6953"/>
                </a:cubicBezTo>
                <a:cubicBezTo>
                  <a:pt x="2462" y="6968"/>
                  <a:pt x="2462" y="6984"/>
                  <a:pt x="2453" y="6999"/>
                </a:cubicBezTo>
                <a:cubicBezTo>
                  <a:pt x="2453" y="6999"/>
                  <a:pt x="2453" y="6999"/>
                  <a:pt x="2453" y="6999"/>
                </a:cubicBezTo>
                <a:cubicBezTo>
                  <a:pt x="2453" y="6999"/>
                  <a:pt x="2453" y="6999"/>
                  <a:pt x="2453" y="6999"/>
                </a:cubicBezTo>
                <a:cubicBezTo>
                  <a:pt x="2453" y="6999"/>
                  <a:pt x="2453" y="6999"/>
                  <a:pt x="2453" y="6999"/>
                </a:cubicBezTo>
                <a:cubicBezTo>
                  <a:pt x="2453" y="7015"/>
                  <a:pt x="2453" y="7030"/>
                  <a:pt x="2453" y="7046"/>
                </a:cubicBezTo>
                <a:cubicBezTo>
                  <a:pt x="2462" y="7062"/>
                  <a:pt x="2462" y="7077"/>
                  <a:pt x="2453" y="7108"/>
                </a:cubicBezTo>
                <a:cubicBezTo>
                  <a:pt x="2453" y="7108"/>
                  <a:pt x="2444" y="7108"/>
                  <a:pt x="2444" y="7108"/>
                </a:cubicBezTo>
                <a:cubicBezTo>
                  <a:pt x="2471" y="7201"/>
                  <a:pt x="2471" y="7201"/>
                  <a:pt x="2471" y="7201"/>
                </a:cubicBezTo>
                <a:cubicBezTo>
                  <a:pt x="2480" y="7201"/>
                  <a:pt x="2499" y="7217"/>
                  <a:pt x="2508" y="7248"/>
                </a:cubicBezTo>
                <a:cubicBezTo>
                  <a:pt x="2517" y="7264"/>
                  <a:pt x="2526" y="7279"/>
                  <a:pt x="2544" y="7295"/>
                </a:cubicBezTo>
                <a:cubicBezTo>
                  <a:pt x="2554" y="7295"/>
                  <a:pt x="2572" y="7310"/>
                  <a:pt x="2581" y="7326"/>
                </a:cubicBezTo>
                <a:cubicBezTo>
                  <a:pt x="2590" y="7326"/>
                  <a:pt x="2590" y="7341"/>
                  <a:pt x="2590" y="7357"/>
                </a:cubicBezTo>
                <a:cubicBezTo>
                  <a:pt x="2581" y="7372"/>
                  <a:pt x="2581" y="7403"/>
                  <a:pt x="2590" y="7434"/>
                </a:cubicBezTo>
                <a:cubicBezTo>
                  <a:pt x="2590" y="7450"/>
                  <a:pt x="2590" y="7450"/>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81"/>
                  <a:pt x="2599" y="7497"/>
                </a:cubicBezTo>
                <a:cubicBezTo>
                  <a:pt x="2608" y="7497"/>
                  <a:pt x="2618" y="7497"/>
                  <a:pt x="2618" y="7497"/>
                </a:cubicBezTo>
                <a:cubicBezTo>
                  <a:pt x="2636" y="7497"/>
                  <a:pt x="2645" y="7512"/>
                  <a:pt x="2645" y="7528"/>
                </a:cubicBezTo>
                <a:cubicBezTo>
                  <a:pt x="2654" y="7559"/>
                  <a:pt x="2654" y="7590"/>
                  <a:pt x="2663" y="7621"/>
                </a:cubicBezTo>
                <a:cubicBezTo>
                  <a:pt x="2673" y="7636"/>
                  <a:pt x="2663" y="7668"/>
                  <a:pt x="2663" y="7699"/>
                </a:cubicBezTo>
                <a:cubicBezTo>
                  <a:pt x="2654" y="7699"/>
                  <a:pt x="2654" y="7714"/>
                  <a:pt x="2654" y="7714"/>
                </a:cubicBezTo>
                <a:cubicBezTo>
                  <a:pt x="2645" y="7714"/>
                  <a:pt x="2636" y="7730"/>
                  <a:pt x="2627" y="7730"/>
                </a:cubicBezTo>
                <a:cubicBezTo>
                  <a:pt x="2608" y="7714"/>
                  <a:pt x="2581" y="7714"/>
                  <a:pt x="2563" y="7683"/>
                </a:cubicBezTo>
                <a:cubicBezTo>
                  <a:pt x="2572" y="7683"/>
                  <a:pt x="2572" y="7683"/>
                  <a:pt x="2572" y="7683"/>
                </a:cubicBezTo>
                <a:cubicBezTo>
                  <a:pt x="2572" y="7683"/>
                  <a:pt x="2572" y="7683"/>
                  <a:pt x="2563" y="7683"/>
                </a:cubicBezTo>
                <a:cubicBezTo>
                  <a:pt x="2572" y="7683"/>
                  <a:pt x="2581" y="7683"/>
                  <a:pt x="2590" y="7683"/>
                </a:cubicBezTo>
                <a:cubicBezTo>
                  <a:pt x="2608" y="7683"/>
                  <a:pt x="2618" y="7668"/>
                  <a:pt x="2618" y="7652"/>
                </a:cubicBezTo>
                <a:cubicBezTo>
                  <a:pt x="2618" y="7590"/>
                  <a:pt x="2608" y="7543"/>
                  <a:pt x="2599" y="7497"/>
                </a:cubicBezTo>
                <a:cubicBezTo>
                  <a:pt x="2590" y="7481"/>
                  <a:pt x="2572" y="7481"/>
                  <a:pt x="2572" y="7450"/>
                </a:cubicBezTo>
                <a:cubicBezTo>
                  <a:pt x="2572" y="7434"/>
                  <a:pt x="2563" y="7403"/>
                  <a:pt x="2563" y="7388"/>
                </a:cubicBezTo>
                <a:cubicBezTo>
                  <a:pt x="2554" y="7341"/>
                  <a:pt x="2535" y="7310"/>
                  <a:pt x="2508" y="7295"/>
                </a:cubicBezTo>
                <a:cubicBezTo>
                  <a:pt x="2489" y="7279"/>
                  <a:pt x="2471" y="7264"/>
                  <a:pt x="2453" y="7232"/>
                </a:cubicBezTo>
                <a:cubicBezTo>
                  <a:pt x="2444" y="7232"/>
                  <a:pt x="2435" y="7217"/>
                  <a:pt x="2425" y="7201"/>
                </a:cubicBezTo>
                <a:cubicBezTo>
                  <a:pt x="2416" y="7186"/>
                  <a:pt x="2407" y="7186"/>
                  <a:pt x="2398" y="7186"/>
                </a:cubicBezTo>
                <a:cubicBezTo>
                  <a:pt x="2389" y="7186"/>
                  <a:pt x="2380" y="7201"/>
                  <a:pt x="2380" y="7217"/>
                </a:cubicBezTo>
                <a:cubicBezTo>
                  <a:pt x="2389" y="7232"/>
                  <a:pt x="2389" y="7264"/>
                  <a:pt x="2389" y="7295"/>
                </a:cubicBezTo>
                <a:cubicBezTo>
                  <a:pt x="2389" y="7310"/>
                  <a:pt x="2389" y="7326"/>
                  <a:pt x="2398" y="7326"/>
                </a:cubicBezTo>
                <a:cubicBezTo>
                  <a:pt x="2407" y="7357"/>
                  <a:pt x="2425" y="7372"/>
                  <a:pt x="2435" y="7403"/>
                </a:cubicBezTo>
                <a:cubicBezTo>
                  <a:pt x="2462" y="7481"/>
                  <a:pt x="2508" y="7543"/>
                  <a:pt x="2535" y="7621"/>
                </a:cubicBezTo>
                <a:cubicBezTo>
                  <a:pt x="2535" y="7636"/>
                  <a:pt x="2544" y="7652"/>
                  <a:pt x="2554" y="7652"/>
                </a:cubicBezTo>
                <a:cubicBezTo>
                  <a:pt x="2554" y="7652"/>
                  <a:pt x="2554" y="7652"/>
                  <a:pt x="2554" y="7652"/>
                </a:cubicBezTo>
                <a:cubicBezTo>
                  <a:pt x="2554" y="7652"/>
                  <a:pt x="2554" y="7652"/>
                  <a:pt x="2554" y="7652"/>
                </a:cubicBezTo>
                <a:cubicBezTo>
                  <a:pt x="2535" y="7668"/>
                  <a:pt x="2517" y="7699"/>
                  <a:pt x="2517" y="7730"/>
                </a:cubicBezTo>
                <a:cubicBezTo>
                  <a:pt x="2517" y="7792"/>
                  <a:pt x="2517" y="7854"/>
                  <a:pt x="2517" y="7916"/>
                </a:cubicBezTo>
                <a:cubicBezTo>
                  <a:pt x="2517" y="7994"/>
                  <a:pt x="2508" y="8056"/>
                  <a:pt x="2499" y="8118"/>
                </a:cubicBezTo>
                <a:cubicBezTo>
                  <a:pt x="2480" y="8196"/>
                  <a:pt x="2462" y="8258"/>
                  <a:pt x="2453" y="8336"/>
                </a:cubicBezTo>
                <a:cubicBezTo>
                  <a:pt x="2444" y="8413"/>
                  <a:pt x="2425" y="8476"/>
                  <a:pt x="2398" y="8538"/>
                </a:cubicBezTo>
                <a:cubicBezTo>
                  <a:pt x="2380" y="8600"/>
                  <a:pt x="2371" y="8662"/>
                  <a:pt x="2371" y="8724"/>
                </a:cubicBezTo>
                <a:cubicBezTo>
                  <a:pt x="2371" y="8740"/>
                  <a:pt x="2371" y="8755"/>
                  <a:pt x="2371" y="8755"/>
                </a:cubicBezTo>
                <a:cubicBezTo>
                  <a:pt x="2380" y="8833"/>
                  <a:pt x="2371" y="8911"/>
                  <a:pt x="2343" y="8973"/>
                </a:cubicBezTo>
                <a:cubicBezTo>
                  <a:pt x="2334" y="8988"/>
                  <a:pt x="2334" y="9019"/>
                  <a:pt x="2343" y="9035"/>
                </a:cubicBezTo>
                <a:cubicBezTo>
                  <a:pt x="2352" y="9082"/>
                  <a:pt x="2361" y="9128"/>
                  <a:pt x="2352" y="9175"/>
                </a:cubicBezTo>
                <a:cubicBezTo>
                  <a:pt x="2343" y="9206"/>
                  <a:pt x="2352" y="9222"/>
                  <a:pt x="2352" y="9253"/>
                </a:cubicBezTo>
                <a:cubicBezTo>
                  <a:pt x="2352" y="9253"/>
                  <a:pt x="2352" y="9268"/>
                  <a:pt x="2352" y="9284"/>
                </a:cubicBezTo>
                <a:cubicBezTo>
                  <a:pt x="2361" y="9330"/>
                  <a:pt x="2371" y="9361"/>
                  <a:pt x="2380" y="9392"/>
                </a:cubicBezTo>
                <a:cubicBezTo>
                  <a:pt x="2389" y="9408"/>
                  <a:pt x="2389" y="9408"/>
                  <a:pt x="2398" y="9424"/>
                </a:cubicBezTo>
                <a:cubicBezTo>
                  <a:pt x="2416" y="9439"/>
                  <a:pt x="2416" y="9439"/>
                  <a:pt x="2407" y="9455"/>
                </a:cubicBezTo>
                <a:cubicBezTo>
                  <a:pt x="2407" y="9470"/>
                  <a:pt x="2398" y="9486"/>
                  <a:pt x="2398" y="9501"/>
                </a:cubicBezTo>
                <a:cubicBezTo>
                  <a:pt x="2398" y="9517"/>
                  <a:pt x="2398" y="9517"/>
                  <a:pt x="2398" y="9532"/>
                </a:cubicBezTo>
                <a:cubicBezTo>
                  <a:pt x="2407" y="9579"/>
                  <a:pt x="2416" y="9610"/>
                  <a:pt x="2407" y="9657"/>
                </a:cubicBezTo>
                <a:cubicBezTo>
                  <a:pt x="2407" y="9657"/>
                  <a:pt x="2416" y="9672"/>
                  <a:pt x="2416" y="9688"/>
                </a:cubicBezTo>
                <a:cubicBezTo>
                  <a:pt x="2425" y="9734"/>
                  <a:pt x="2444" y="9796"/>
                  <a:pt x="2453" y="9843"/>
                </a:cubicBezTo>
                <a:cubicBezTo>
                  <a:pt x="2462" y="9859"/>
                  <a:pt x="2462" y="9890"/>
                  <a:pt x="2462" y="9921"/>
                </a:cubicBezTo>
                <a:cubicBezTo>
                  <a:pt x="2462" y="9952"/>
                  <a:pt x="2471" y="9967"/>
                  <a:pt x="2480" y="9967"/>
                </a:cubicBezTo>
                <a:cubicBezTo>
                  <a:pt x="2526" y="9983"/>
                  <a:pt x="2563" y="10030"/>
                  <a:pt x="2599" y="10076"/>
                </a:cubicBezTo>
                <a:cubicBezTo>
                  <a:pt x="2636" y="10107"/>
                  <a:pt x="2654" y="10154"/>
                  <a:pt x="2654" y="10216"/>
                </a:cubicBezTo>
                <a:cubicBezTo>
                  <a:pt x="2654" y="10263"/>
                  <a:pt x="2663" y="10309"/>
                  <a:pt x="2673" y="10356"/>
                </a:cubicBezTo>
                <a:cubicBezTo>
                  <a:pt x="2682" y="10449"/>
                  <a:pt x="2709" y="10527"/>
                  <a:pt x="2718" y="10605"/>
                </a:cubicBezTo>
                <a:cubicBezTo>
                  <a:pt x="2718" y="10636"/>
                  <a:pt x="2727" y="10651"/>
                  <a:pt x="2737" y="10682"/>
                </a:cubicBezTo>
                <a:cubicBezTo>
                  <a:pt x="2764" y="10713"/>
                  <a:pt x="2782" y="10760"/>
                  <a:pt x="2801" y="10807"/>
                </a:cubicBezTo>
                <a:cubicBezTo>
                  <a:pt x="2810" y="10838"/>
                  <a:pt x="2801" y="10853"/>
                  <a:pt x="2792" y="10884"/>
                </a:cubicBezTo>
                <a:cubicBezTo>
                  <a:pt x="2792" y="10900"/>
                  <a:pt x="2782" y="10900"/>
                  <a:pt x="2764" y="10900"/>
                </a:cubicBezTo>
                <a:cubicBezTo>
                  <a:pt x="2764" y="10900"/>
                  <a:pt x="2764" y="10900"/>
                  <a:pt x="2764" y="10900"/>
                </a:cubicBezTo>
                <a:cubicBezTo>
                  <a:pt x="2755" y="10915"/>
                  <a:pt x="2746" y="10931"/>
                  <a:pt x="2755" y="10946"/>
                </a:cubicBezTo>
                <a:cubicBezTo>
                  <a:pt x="2764" y="10977"/>
                  <a:pt x="2782" y="11009"/>
                  <a:pt x="2810" y="11040"/>
                </a:cubicBezTo>
                <a:cubicBezTo>
                  <a:pt x="2837" y="11055"/>
                  <a:pt x="2865" y="11102"/>
                  <a:pt x="2883" y="11148"/>
                </a:cubicBezTo>
                <a:cubicBezTo>
                  <a:pt x="2901" y="11164"/>
                  <a:pt x="2901" y="11179"/>
                  <a:pt x="2901" y="11211"/>
                </a:cubicBezTo>
                <a:cubicBezTo>
                  <a:pt x="2901" y="11226"/>
                  <a:pt x="2901" y="11242"/>
                  <a:pt x="2901" y="11273"/>
                </a:cubicBezTo>
                <a:cubicBezTo>
                  <a:pt x="2892" y="11304"/>
                  <a:pt x="2901" y="11319"/>
                  <a:pt x="2911" y="11350"/>
                </a:cubicBezTo>
                <a:cubicBezTo>
                  <a:pt x="2947" y="11413"/>
                  <a:pt x="3002" y="11459"/>
                  <a:pt x="3020" y="11552"/>
                </a:cubicBezTo>
                <a:cubicBezTo>
                  <a:pt x="3029" y="11568"/>
                  <a:pt x="3039" y="11568"/>
                  <a:pt x="3048" y="11552"/>
                </a:cubicBezTo>
                <a:cubicBezTo>
                  <a:pt x="3066" y="11537"/>
                  <a:pt x="3066" y="11521"/>
                  <a:pt x="3066" y="11490"/>
                </a:cubicBezTo>
                <a:cubicBezTo>
                  <a:pt x="3057" y="11459"/>
                  <a:pt x="3048" y="11444"/>
                  <a:pt x="3039" y="11413"/>
                </a:cubicBezTo>
                <a:cubicBezTo>
                  <a:pt x="3029" y="11397"/>
                  <a:pt x="2993" y="11304"/>
                  <a:pt x="2993" y="11273"/>
                </a:cubicBezTo>
                <a:cubicBezTo>
                  <a:pt x="2984" y="11257"/>
                  <a:pt x="2984" y="11226"/>
                  <a:pt x="2975" y="11211"/>
                </a:cubicBezTo>
                <a:cubicBezTo>
                  <a:pt x="2975" y="11179"/>
                  <a:pt x="2975" y="11133"/>
                  <a:pt x="2965" y="11102"/>
                </a:cubicBezTo>
                <a:cubicBezTo>
                  <a:pt x="2965" y="11055"/>
                  <a:pt x="2938" y="11040"/>
                  <a:pt x="2929" y="10993"/>
                </a:cubicBezTo>
                <a:cubicBezTo>
                  <a:pt x="2920" y="10946"/>
                  <a:pt x="2901" y="10884"/>
                  <a:pt x="2883" y="10822"/>
                </a:cubicBezTo>
                <a:cubicBezTo>
                  <a:pt x="2865" y="10775"/>
                  <a:pt x="2846" y="10713"/>
                  <a:pt x="2819" y="10651"/>
                </a:cubicBezTo>
                <a:cubicBezTo>
                  <a:pt x="2819" y="10651"/>
                  <a:pt x="2810" y="10636"/>
                  <a:pt x="2810" y="10620"/>
                </a:cubicBezTo>
                <a:cubicBezTo>
                  <a:pt x="2810" y="10558"/>
                  <a:pt x="2801" y="10480"/>
                  <a:pt x="2810" y="10418"/>
                </a:cubicBezTo>
                <a:cubicBezTo>
                  <a:pt x="2810" y="10403"/>
                  <a:pt x="2819" y="10403"/>
                  <a:pt x="2819" y="10403"/>
                </a:cubicBezTo>
                <a:cubicBezTo>
                  <a:pt x="2837" y="10418"/>
                  <a:pt x="2856" y="10434"/>
                  <a:pt x="2865" y="10434"/>
                </a:cubicBezTo>
                <a:cubicBezTo>
                  <a:pt x="2883" y="10449"/>
                  <a:pt x="2892" y="10465"/>
                  <a:pt x="2892" y="10496"/>
                </a:cubicBezTo>
                <a:cubicBezTo>
                  <a:pt x="2901" y="10558"/>
                  <a:pt x="2901" y="10620"/>
                  <a:pt x="2920" y="10667"/>
                </a:cubicBezTo>
                <a:cubicBezTo>
                  <a:pt x="2938" y="10760"/>
                  <a:pt x="2965" y="10838"/>
                  <a:pt x="2993" y="10900"/>
                </a:cubicBezTo>
                <a:cubicBezTo>
                  <a:pt x="3002" y="10915"/>
                  <a:pt x="3011" y="10931"/>
                  <a:pt x="3011" y="10946"/>
                </a:cubicBezTo>
                <a:cubicBezTo>
                  <a:pt x="3020" y="10993"/>
                  <a:pt x="3039" y="11024"/>
                  <a:pt x="3057" y="11040"/>
                </a:cubicBezTo>
                <a:cubicBezTo>
                  <a:pt x="3066" y="11055"/>
                  <a:pt x="3084" y="11071"/>
                  <a:pt x="3094" y="11102"/>
                </a:cubicBezTo>
                <a:cubicBezTo>
                  <a:pt x="3103" y="11102"/>
                  <a:pt x="3103" y="11117"/>
                  <a:pt x="3094" y="11133"/>
                </a:cubicBezTo>
                <a:cubicBezTo>
                  <a:pt x="3094" y="11148"/>
                  <a:pt x="3094" y="11148"/>
                  <a:pt x="3084" y="11164"/>
                </a:cubicBezTo>
                <a:cubicBezTo>
                  <a:pt x="3075" y="11179"/>
                  <a:pt x="3084" y="11211"/>
                  <a:pt x="3094" y="11226"/>
                </a:cubicBezTo>
                <a:cubicBezTo>
                  <a:pt x="3103" y="11242"/>
                  <a:pt x="3121" y="11257"/>
                  <a:pt x="3139" y="11273"/>
                </a:cubicBezTo>
                <a:cubicBezTo>
                  <a:pt x="3158" y="11288"/>
                  <a:pt x="3167" y="11304"/>
                  <a:pt x="3167" y="11350"/>
                </a:cubicBezTo>
                <a:cubicBezTo>
                  <a:pt x="3167" y="11366"/>
                  <a:pt x="3176" y="11382"/>
                  <a:pt x="3185" y="11382"/>
                </a:cubicBezTo>
                <a:cubicBezTo>
                  <a:pt x="3267" y="11537"/>
                  <a:pt x="3295" y="11599"/>
                  <a:pt x="3313" y="11770"/>
                </a:cubicBezTo>
                <a:cubicBezTo>
                  <a:pt x="3313" y="11786"/>
                  <a:pt x="3313" y="11801"/>
                  <a:pt x="3313" y="11817"/>
                </a:cubicBezTo>
                <a:cubicBezTo>
                  <a:pt x="3313" y="11832"/>
                  <a:pt x="3304" y="11848"/>
                  <a:pt x="3304" y="11863"/>
                </a:cubicBezTo>
                <a:cubicBezTo>
                  <a:pt x="3286" y="11910"/>
                  <a:pt x="3295" y="11941"/>
                  <a:pt x="3304" y="11988"/>
                </a:cubicBezTo>
                <a:cubicBezTo>
                  <a:pt x="3313" y="12019"/>
                  <a:pt x="3332" y="12050"/>
                  <a:pt x="3359" y="12065"/>
                </a:cubicBezTo>
                <a:cubicBezTo>
                  <a:pt x="3377" y="12081"/>
                  <a:pt x="3396" y="12096"/>
                  <a:pt x="3414" y="12143"/>
                </a:cubicBezTo>
                <a:cubicBezTo>
                  <a:pt x="3423" y="12174"/>
                  <a:pt x="3451" y="12190"/>
                  <a:pt x="3469" y="12205"/>
                </a:cubicBezTo>
                <a:cubicBezTo>
                  <a:pt x="3478" y="12205"/>
                  <a:pt x="3496" y="12205"/>
                  <a:pt x="3505" y="12205"/>
                </a:cubicBezTo>
                <a:cubicBezTo>
                  <a:pt x="3515" y="12221"/>
                  <a:pt x="3524" y="12221"/>
                  <a:pt x="3533" y="12236"/>
                </a:cubicBezTo>
                <a:cubicBezTo>
                  <a:pt x="3569" y="12283"/>
                  <a:pt x="3606" y="12329"/>
                  <a:pt x="3652" y="12345"/>
                </a:cubicBezTo>
                <a:cubicBezTo>
                  <a:pt x="3670" y="12360"/>
                  <a:pt x="3698" y="12376"/>
                  <a:pt x="3716" y="12392"/>
                </a:cubicBezTo>
                <a:cubicBezTo>
                  <a:pt x="3734" y="12423"/>
                  <a:pt x="3762" y="12438"/>
                  <a:pt x="3789" y="12438"/>
                </a:cubicBezTo>
                <a:cubicBezTo>
                  <a:pt x="3881" y="12485"/>
                  <a:pt x="3881" y="12485"/>
                  <a:pt x="3963" y="12438"/>
                </a:cubicBezTo>
                <a:cubicBezTo>
                  <a:pt x="3991" y="12423"/>
                  <a:pt x="4018" y="12423"/>
                  <a:pt x="4036" y="12454"/>
                </a:cubicBezTo>
                <a:cubicBezTo>
                  <a:pt x="4073" y="12516"/>
                  <a:pt x="4119" y="12563"/>
                  <a:pt x="4155" y="12640"/>
                </a:cubicBezTo>
                <a:cubicBezTo>
                  <a:pt x="4174" y="12671"/>
                  <a:pt x="4192" y="12702"/>
                  <a:pt x="4219" y="12702"/>
                </a:cubicBezTo>
                <a:cubicBezTo>
                  <a:pt x="4256" y="12702"/>
                  <a:pt x="4283" y="12718"/>
                  <a:pt x="4320" y="12749"/>
                </a:cubicBezTo>
                <a:cubicBezTo>
                  <a:pt x="4357" y="12765"/>
                  <a:pt x="4393" y="12796"/>
                  <a:pt x="4439" y="12780"/>
                </a:cubicBezTo>
                <a:cubicBezTo>
                  <a:pt x="4448" y="12780"/>
                  <a:pt x="4448" y="12796"/>
                  <a:pt x="4457" y="12811"/>
                </a:cubicBezTo>
                <a:cubicBezTo>
                  <a:pt x="4466" y="12842"/>
                  <a:pt x="4485" y="12873"/>
                  <a:pt x="4494" y="12904"/>
                </a:cubicBezTo>
                <a:cubicBezTo>
                  <a:pt x="4512" y="12935"/>
                  <a:pt x="4531" y="12967"/>
                  <a:pt x="4549" y="13013"/>
                </a:cubicBezTo>
                <a:cubicBezTo>
                  <a:pt x="4558" y="13029"/>
                  <a:pt x="4567" y="13060"/>
                  <a:pt x="4558" y="13091"/>
                </a:cubicBezTo>
                <a:cubicBezTo>
                  <a:pt x="4549" y="13122"/>
                  <a:pt x="4567" y="13153"/>
                  <a:pt x="4585" y="13169"/>
                </a:cubicBezTo>
                <a:cubicBezTo>
                  <a:pt x="4604" y="13169"/>
                  <a:pt x="4613" y="13169"/>
                  <a:pt x="4622" y="13169"/>
                </a:cubicBezTo>
                <a:cubicBezTo>
                  <a:pt x="4631" y="13169"/>
                  <a:pt x="4640" y="13169"/>
                  <a:pt x="4640" y="13184"/>
                </a:cubicBezTo>
                <a:cubicBezTo>
                  <a:pt x="4659" y="13215"/>
                  <a:pt x="4686" y="13231"/>
                  <a:pt x="4686" y="13277"/>
                </a:cubicBezTo>
                <a:cubicBezTo>
                  <a:pt x="4695" y="13324"/>
                  <a:pt x="4714" y="13339"/>
                  <a:pt x="4741" y="13339"/>
                </a:cubicBezTo>
                <a:cubicBezTo>
                  <a:pt x="4750" y="13339"/>
                  <a:pt x="4759" y="13339"/>
                  <a:pt x="4768" y="13339"/>
                </a:cubicBezTo>
                <a:cubicBezTo>
                  <a:pt x="4787" y="13324"/>
                  <a:pt x="4814" y="13339"/>
                  <a:pt x="4833" y="13371"/>
                </a:cubicBezTo>
                <a:cubicBezTo>
                  <a:pt x="4842" y="13402"/>
                  <a:pt x="4869" y="13417"/>
                  <a:pt x="4878" y="13433"/>
                </a:cubicBezTo>
                <a:cubicBezTo>
                  <a:pt x="4897" y="13464"/>
                  <a:pt x="4906" y="13464"/>
                  <a:pt x="4933" y="13433"/>
                </a:cubicBezTo>
                <a:cubicBezTo>
                  <a:pt x="4942" y="13417"/>
                  <a:pt x="4942" y="13402"/>
                  <a:pt x="4933" y="13386"/>
                </a:cubicBezTo>
                <a:cubicBezTo>
                  <a:pt x="4933" y="13371"/>
                  <a:pt x="4933" y="13355"/>
                  <a:pt x="4933" y="13339"/>
                </a:cubicBezTo>
                <a:cubicBezTo>
                  <a:pt x="4961" y="13324"/>
                  <a:pt x="4970" y="13293"/>
                  <a:pt x="4988" y="13262"/>
                </a:cubicBezTo>
                <a:cubicBezTo>
                  <a:pt x="4988" y="13246"/>
                  <a:pt x="4997" y="13246"/>
                  <a:pt x="5006" y="13262"/>
                </a:cubicBezTo>
                <a:cubicBezTo>
                  <a:pt x="5034" y="13277"/>
                  <a:pt x="5043" y="13308"/>
                  <a:pt x="5052" y="13339"/>
                </a:cubicBezTo>
                <a:cubicBezTo>
                  <a:pt x="5052" y="13386"/>
                  <a:pt x="5052" y="13402"/>
                  <a:pt x="5071" y="13433"/>
                </a:cubicBezTo>
                <a:cubicBezTo>
                  <a:pt x="5080" y="13464"/>
                  <a:pt x="5089" y="13510"/>
                  <a:pt x="5107" y="13542"/>
                </a:cubicBezTo>
                <a:cubicBezTo>
                  <a:pt x="5107" y="13542"/>
                  <a:pt x="5107" y="13557"/>
                  <a:pt x="5107" y="13573"/>
                </a:cubicBezTo>
                <a:cubicBezTo>
                  <a:pt x="5107" y="13635"/>
                  <a:pt x="5107" y="13697"/>
                  <a:pt x="5107" y="13759"/>
                </a:cubicBezTo>
                <a:cubicBezTo>
                  <a:pt x="5107" y="13790"/>
                  <a:pt x="5107" y="13821"/>
                  <a:pt x="5116" y="13837"/>
                </a:cubicBezTo>
                <a:cubicBezTo>
                  <a:pt x="5125" y="13852"/>
                  <a:pt x="5125" y="13868"/>
                  <a:pt x="5116" y="13883"/>
                </a:cubicBezTo>
                <a:cubicBezTo>
                  <a:pt x="5098" y="13914"/>
                  <a:pt x="5089" y="13961"/>
                  <a:pt x="5061" y="13992"/>
                </a:cubicBezTo>
                <a:cubicBezTo>
                  <a:pt x="5025" y="14008"/>
                  <a:pt x="5016" y="14039"/>
                  <a:pt x="5006" y="14101"/>
                </a:cubicBezTo>
                <a:cubicBezTo>
                  <a:pt x="4997" y="14116"/>
                  <a:pt x="4988" y="14148"/>
                  <a:pt x="4979" y="14163"/>
                </a:cubicBezTo>
                <a:cubicBezTo>
                  <a:pt x="4961" y="14163"/>
                  <a:pt x="4942" y="14179"/>
                  <a:pt x="4933" y="14194"/>
                </a:cubicBezTo>
                <a:cubicBezTo>
                  <a:pt x="4933" y="14194"/>
                  <a:pt x="4924" y="14210"/>
                  <a:pt x="4924" y="14225"/>
                </a:cubicBezTo>
                <a:cubicBezTo>
                  <a:pt x="4906" y="14334"/>
                  <a:pt x="4906" y="14334"/>
                  <a:pt x="4887" y="14412"/>
                </a:cubicBezTo>
                <a:cubicBezTo>
                  <a:pt x="4878" y="14412"/>
                  <a:pt x="4878" y="14427"/>
                  <a:pt x="4878" y="14427"/>
                </a:cubicBezTo>
                <a:cubicBezTo>
                  <a:pt x="4878" y="14474"/>
                  <a:pt x="4869" y="14520"/>
                  <a:pt x="4878" y="14567"/>
                </a:cubicBezTo>
                <a:cubicBezTo>
                  <a:pt x="4878" y="14598"/>
                  <a:pt x="4897" y="14614"/>
                  <a:pt x="4915" y="14629"/>
                </a:cubicBezTo>
                <a:cubicBezTo>
                  <a:pt x="4915" y="14629"/>
                  <a:pt x="4924" y="14629"/>
                  <a:pt x="4924" y="14629"/>
                </a:cubicBezTo>
                <a:cubicBezTo>
                  <a:pt x="4924" y="14614"/>
                  <a:pt x="4933" y="14614"/>
                  <a:pt x="4933" y="14598"/>
                </a:cubicBezTo>
                <a:cubicBezTo>
                  <a:pt x="4933" y="14614"/>
                  <a:pt x="4933" y="14614"/>
                  <a:pt x="4933" y="14629"/>
                </a:cubicBezTo>
                <a:cubicBezTo>
                  <a:pt x="4933" y="14645"/>
                  <a:pt x="4933" y="14676"/>
                  <a:pt x="4924" y="14691"/>
                </a:cubicBezTo>
                <a:cubicBezTo>
                  <a:pt x="4906" y="14707"/>
                  <a:pt x="4887" y="14723"/>
                  <a:pt x="4878" y="14738"/>
                </a:cubicBezTo>
                <a:cubicBezTo>
                  <a:pt x="4851" y="14769"/>
                  <a:pt x="4842" y="14816"/>
                  <a:pt x="4851" y="14862"/>
                </a:cubicBezTo>
                <a:cubicBezTo>
                  <a:pt x="4851" y="14878"/>
                  <a:pt x="4860" y="14909"/>
                  <a:pt x="4860" y="14925"/>
                </a:cubicBezTo>
                <a:cubicBezTo>
                  <a:pt x="4860" y="14940"/>
                  <a:pt x="4860" y="14956"/>
                  <a:pt x="4860" y="14971"/>
                </a:cubicBezTo>
                <a:cubicBezTo>
                  <a:pt x="4851" y="14987"/>
                  <a:pt x="4860" y="15018"/>
                  <a:pt x="4869" y="15018"/>
                </a:cubicBezTo>
                <a:cubicBezTo>
                  <a:pt x="4887" y="15033"/>
                  <a:pt x="4906" y="15049"/>
                  <a:pt x="4915" y="15064"/>
                </a:cubicBezTo>
                <a:cubicBezTo>
                  <a:pt x="4933" y="15080"/>
                  <a:pt x="4952" y="15111"/>
                  <a:pt x="4961" y="15142"/>
                </a:cubicBezTo>
                <a:cubicBezTo>
                  <a:pt x="4970" y="15173"/>
                  <a:pt x="4979" y="15204"/>
                  <a:pt x="4997" y="15220"/>
                </a:cubicBezTo>
                <a:cubicBezTo>
                  <a:pt x="5006" y="15235"/>
                  <a:pt x="5006" y="15251"/>
                  <a:pt x="5016" y="15266"/>
                </a:cubicBezTo>
                <a:cubicBezTo>
                  <a:pt x="5025" y="15329"/>
                  <a:pt x="5043" y="15375"/>
                  <a:pt x="5052" y="15422"/>
                </a:cubicBezTo>
                <a:cubicBezTo>
                  <a:pt x="5071" y="15499"/>
                  <a:pt x="5098" y="15562"/>
                  <a:pt x="5116" y="15624"/>
                </a:cubicBezTo>
                <a:cubicBezTo>
                  <a:pt x="5144" y="15686"/>
                  <a:pt x="5171" y="15764"/>
                  <a:pt x="5199" y="15841"/>
                </a:cubicBezTo>
                <a:cubicBezTo>
                  <a:pt x="5199" y="15841"/>
                  <a:pt x="5199" y="15857"/>
                  <a:pt x="5199" y="15872"/>
                </a:cubicBezTo>
                <a:cubicBezTo>
                  <a:pt x="5199" y="15919"/>
                  <a:pt x="5208" y="15935"/>
                  <a:pt x="5226" y="15966"/>
                </a:cubicBezTo>
                <a:cubicBezTo>
                  <a:pt x="5272" y="16059"/>
                  <a:pt x="5327" y="16106"/>
                  <a:pt x="5382" y="16168"/>
                </a:cubicBezTo>
                <a:cubicBezTo>
                  <a:pt x="5391" y="16183"/>
                  <a:pt x="5409" y="16183"/>
                  <a:pt x="5418" y="16199"/>
                </a:cubicBezTo>
                <a:cubicBezTo>
                  <a:pt x="5446" y="16214"/>
                  <a:pt x="5482" y="16245"/>
                  <a:pt x="5501" y="16276"/>
                </a:cubicBezTo>
                <a:cubicBezTo>
                  <a:pt x="5528" y="16339"/>
                  <a:pt x="5565" y="16385"/>
                  <a:pt x="5592" y="16432"/>
                </a:cubicBezTo>
                <a:cubicBezTo>
                  <a:pt x="5601" y="16432"/>
                  <a:pt x="5611" y="16463"/>
                  <a:pt x="5611" y="16478"/>
                </a:cubicBezTo>
                <a:cubicBezTo>
                  <a:pt x="5611" y="16494"/>
                  <a:pt x="5611" y="16525"/>
                  <a:pt x="5611" y="16541"/>
                </a:cubicBezTo>
                <a:cubicBezTo>
                  <a:pt x="5620" y="16587"/>
                  <a:pt x="5629" y="16634"/>
                  <a:pt x="5620" y="16680"/>
                </a:cubicBezTo>
                <a:cubicBezTo>
                  <a:pt x="5611" y="16696"/>
                  <a:pt x="5620" y="16712"/>
                  <a:pt x="5620" y="16727"/>
                </a:cubicBezTo>
                <a:cubicBezTo>
                  <a:pt x="5638" y="16820"/>
                  <a:pt x="5629" y="16914"/>
                  <a:pt x="5620" y="16991"/>
                </a:cubicBezTo>
                <a:cubicBezTo>
                  <a:pt x="5620" y="17007"/>
                  <a:pt x="5620" y="17022"/>
                  <a:pt x="5620" y="17038"/>
                </a:cubicBezTo>
                <a:cubicBezTo>
                  <a:pt x="5638" y="17162"/>
                  <a:pt x="5629" y="17302"/>
                  <a:pt x="5629" y="17442"/>
                </a:cubicBezTo>
                <a:cubicBezTo>
                  <a:pt x="5629" y="17473"/>
                  <a:pt x="5629" y="17520"/>
                  <a:pt x="5620" y="17551"/>
                </a:cubicBezTo>
                <a:cubicBezTo>
                  <a:pt x="5620" y="17597"/>
                  <a:pt x="5611" y="17644"/>
                  <a:pt x="5601" y="17675"/>
                </a:cubicBezTo>
                <a:cubicBezTo>
                  <a:pt x="5601" y="17706"/>
                  <a:pt x="5601" y="17737"/>
                  <a:pt x="5611" y="17753"/>
                </a:cubicBezTo>
                <a:cubicBezTo>
                  <a:pt x="5611" y="17799"/>
                  <a:pt x="5611" y="17846"/>
                  <a:pt x="5601" y="17877"/>
                </a:cubicBezTo>
                <a:cubicBezTo>
                  <a:pt x="5592" y="17924"/>
                  <a:pt x="5592" y="17955"/>
                  <a:pt x="5601" y="18001"/>
                </a:cubicBezTo>
                <a:cubicBezTo>
                  <a:pt x="5620" y="18048"/>
                  <a:pt x="5611" y="18110"/>
                  <a:pt x="5620" y="18157"/>
                </a:cubicBezTo>
                <a:cubicBezTo>
                  <a:pt x="5629" y="18188"/>
                  <a:pt x="5620" y="18219"/>
                  <a:pt x="5620" y="18234"/>
                </a:cubicBezTo>
                <a:cubicBezTo>
                  <a:pt x="5620" y="18266"/>
                  <a:pt x="5620" y="18281"/>
                  <a:pt x="5629" y="18312"/>
                </a:cubicBezTo>
                <a:cubicBezTo>
                  <a:pt x="5629" y="18328"/>
                  <a:pt x="5629" y="18343"/>
                  <a:pt x="5629" y="18374"/>
                </a:cubicBezTo>
                <a:cubicBezTo>
                  <a:pt x="5620" y="18405"/>
                  <a:pt x="5611" y="18436"/>
                  <a:pt x="5611" y="18468"/>
                </a:cubicBezTo>
                <a:cubicBezTo>
                  <a:pt x="5592" y="18561"/>
                  <a:pt x="5583" y="18670"/>
                  <a:pt x="5565" y="18763"/>
                </a:cubicBezTo>
                <a:cubicBezTo>
                  <a:pt x="5565" y="18794"/>
                  <a:pt x="5565" y="18809"/>
                  <a:pt x="5556" y="18809"/>
                </a:cubicBezTo>
                <a:cubicBezTo>
                  <a:pt x="5537" y="18840"/>
                  <a:pt x="5537" y="18872"/>
                  <a:pt x="5546" y="18903"/>
                </a:cubicBezTo>
                <a:cubicBezTo>
                  <a:pt x="5565" y="18949"/>
                  <a:pt x="5565" y="19011"/>
                  <a:pt x="5583" y="19058"/>
                </a:cubicBezTo>
                <a:cubicBezTo>
                  <a:pt x="5601" y="19089"/>
                  <a:pt x="5601" y="19136"/>
                  <a:pt x="5583" y="19182"/>
                </a:cubicBezTo>
                <a:cubicBezTo>
                  <a:pt x="5574" y="19213"/>
                  <a:pt x="5574" y="19229"/>
                  <a:pt x="5574" y="19260"/>
                </a:cubicBezTo>
                <a:cubicBezTo>
                  <a:pt x="5574" y="19291"/>
                  <a:pt x="5574" y="19307"/>
                  <a:pt x="5574" y="19338"/>
                </a:cubicBezTo>
                <a:cubicBezTo>
                  <a:pt x="5574" y="19369"/>
                  <a:pt x="5583" y="19400"/>
                  <a:pt x="5592" y="19431"/>
                </a:cubicBezTo>
                <a:cubicBezTo>
                  <a:pt x="5601" y="19447"/>
                  <a:pt x="5611" y="19462"/>
                  <a:pt x="5611" y="19478"/>
                </a:cubicBezTo>
                <a:cubicBezTo>
                  <a:pt x="5583" y="19462"/>
                  <a:pt x="5583" y="19478"/>
                  <a:pt x="5574" y="19509"/>
                </a:cubicBezTo>
                <a:cubicBezTo>
                  <a:pt x="5574" y="19524"/>
                  <a:pt x="5574" y="19540"/>
                  <a:pt x="5574" y="19555"/>
                </a:cubicBezTo>
                <a:cubicBezTo>
                  <a:pt x="5574" y="19602"/>
                  <a:pt x="5583" y="19633"/>
                  <a:pt x="5583" y="19680"/>
                </a:cubicBezTo>
                <a:cubicBezTo>
                  <a:pt x="5583" y="19695"/>
                  <a:pt x="5601" y="19711"/>
                  <a:pt x="5611" y="19695"/>
                </a:cubicBezTo>
                <a:cubicBezTo>
                  <a:pt x="5620" y="19680"/>
                  <a:pt x="5629" y="19664"/>
                  <a:pt x="5629" y="19633"/>
                </a:cubicBezTo>
                <a:cubicBezTo>
                  <a:pt x="5629" y="19602"/>
                  <a:pt x="5629" y="19571"/>
                  <a:pt x="5629" y="19540"/>
                </a:cubicBezTo>
                <a:cubicBezTo>
                  <a:pt x="5629" y="19524"/>
                  <a:pt x="5629" y="19493"/>
                  <a:pt x="5620" y="19478"/>
                </a:cubicBezTo>
                <a:cubicBezTo>
                  <a:pt x="5629" y="19478"/>
                  <a:pt x="5638" y="19478"/>
                  <a:pt x="5656" y="19462"/>
                </a:cubicBezTo>
                <a:cubicBezTo>
                  <a:pt x="5665" y="19447"/>
                  <a:pt x="5665" y="19462"/>
                  <a:pt x="5665" y="19478"/>
                </a:cubicBezTo>
                <a:cubicBezTo>
                  <a:pt x="5665" y="19493"/>
                  <a:pt x="5675" y="19509"/>
                  <a:pt x="5675" y="19509"/>
                </a:cubicBezTo>
                <a:cubicBezTo>
                  <a:pt x="5675" y="19571"/>
                  <a:pt x="5665" y="19633"/>
                  <a:pt x="5665" y="19695"/>
                </a:cubicBezTo>
                <a:cubicBezTo>
                  <a:pt x="5665" y="19742"/>
                  <a:pt x="5665" y="19804"/>
                  <a:pt x="5656" y="19866"/>
                </a:cubicBezTo>
                <a:cubicBezTo>
                  <a:pt x="5656" y="19882"/>
                  <a:pt x="5656" y="19897"/>
                  <a:pt x="5665" y="19913"/>
                </a:cubicBezTo>
                <a:cubicBezTo>
                  <a:pt x="5684" y="19959"/>
                  <a:pt x="5675" y="20022"/>
                  <a:pt x="5656" y="20068"/>
                </a:cubicBezTo>
                <a:cubicBezTo>
                  <a:pt x="5656" y="20084"/>
                  <a:pt x="5656" y="20084"/>
                  <a:pt x="5647" y="20068"/>
                </a:cubicBezTo>
                <a:cubicBezTo>
                  <a:pt x="5647" y="20068"/>
                  <a:pt x="5638" y="20068"/>
                  <a:pt x="5638" y="20068"/>
                </a:cubicBezTo>
                <a:cubicBezTo>
                  <a:pt x="5638" y="20053"/>
                  <a:pt x="5638" y="20037"/>
                  <a:pt x="5629" y="20022"/>
                </a:cubicBezTo>
                <a:cubicBezTo>
                  <a:pt x="5611" y="20022"/>
                  <a:pt x="5592" y="20037"/>
                  <a:pt x="5583" y="20068"/>
                </a:cubicBezTo>
                <a:cubicBezTo>
                  <a:pt x="5583" y="20115"/>
                  <a:pt x="5565" y="20161"/>
                  <a:pt x="5556" y="20192"/>
                </a:cubicBezTo>
                <a:cubicBezTo>
                  <a:pt x="5556" y="20208"/>
                  <a:pt x="5556" y="20208"/>
                  <a:pt x="5556" y="20224"/>
                </a:cubicBezTo>
                <a:cubicBezTo>
                  <a:pt x="5565" y="20224"/>
                  <a:pt x="5565" y="20224"/>
                  <a:pt x="5574" y="20224"/>
                </a:cubicBezTo>
                <a:cubicBezTo>
                  <a:pt x="5583" y="20224"/>
                  <a:pt x="5583" y="20208"/>
                  <a:pt x="5592" y="20208"/>
                </a:cubicBezTo>
                <a:cubicBezTo>
                  <a:pt x="5611" y="20208"/>
                  <a:pt x="5620" y="20208"/>
                  <a:pt x="5638" y="20224"/>
                </a:cubicBezTo>
                <a:cubicBezTo>
                  <a:pt x="5647" y="20224"/>
                  <a:pt x="5656" y="20255"/>
                  <a:pt x="5647" y="20270"/>
                </a:cubicBezTo>
                <a:cubicBezTo>
                  <a:pt x="5647" y="20301"/>
                  <a:pt x="5638" y="20332"/>
                  <a:pt x="5647" y="20363"/>
                </a:cubicBezTo>
                <a:cubicBezTo>
                  <a:pt x="5647" y="20363"/>
                  <a:pt x="5647" y="20363"/>
                  <a:pt x="5647" y="20363"/>
                </a:cubicBezTo>
                <a:cubicBezTo>
                  <a:pt x="5647" y="20363"/>
                  <a:pt x="5647" y="20363"/>
                  <a:pt x="5647" y="20379"/>
                </a:cubicBezTo>
                <a:cubicBezTo>
                  <a:pt x="5647" y="20379"/>
                  <a:pt x="5656" y="20379"/>
                  <a:pt x="5647" y="20379"/>
                </a:cubicBezTo>
                <a:cubicBezTo>
                  <a:pt x="5647" y="20379"/>
                  <a:pt x="5647" y="20379"/>
                  <a:pt x="5647" y="20379"/>
                </a:cubicBezTo>
                <a:cubicBezTo>
                  <a:pt x="5647" y="20379"/>
                  <a:pt x="5647" y="20379"/>
                  <a:pt x="5647" y="20363"/>
                </a:cubicBezTo>
                <a:cubicBezTo>
                  <a:pt x="5647" y="20363"/>
                  <a:pt x="5647" y="20363"/>
                  <a:pt x="5647" y="20363"/>
                </a:cubicBezTo>
                <a:cubicBezTo>
                  <a:pt x="5629" y="20379"/>
                  <a:pt x="5620" y="20379"/>
                  <a:pt x="5601" y="20394"/>
                </a:cubicBezTo>
                <a:cubicBezTo>
                  <a:pt x="5592" y="20410"/>
                  <a:pt x="5592" y="20426"/>
                  <a:pt x="5592" y="20441"/>
                </a:cubicBezTo>
                <a:cubicBezTo>
                  <a:pt x="5592" y="20457"/>
                  <a:pt x="5601" y="20472"/>
                  <a:pt x="5601" y="20488"/>
                </a:cubicBezTo>
                <a:cubicBezTo>
                  <a:pt x="5601" y="20503"/>
                  <a:pt x="5611" y="20519"/>
                  <a:pt x="5611" y="20519"/>
                </a:cubicBezTo>
                <a:cubicBezTo>
                  <a:pt x="5611" y="20534"/>
                  <a:pt x="5611" y="20565"/>
                  <a:pt x="5620" y="20581"/>
                </a:cubicBezTo>
                <a:cubicBezTo>
                  <a:pt x="5620" y="20581"/>
                  <a:pt x="5629" y="20581"/>
                  <a:pt x="5629" y="20581"/>
                </a:cubicBezTo>
                <a:cubicBezTo>
                  <a:pt x="5629" y="20581"/>
                  <a:pt x="5629" y="20581"/>
                  <a:pt x="5629" y="20581"/>
                </a:cubicBezTo>
                <a:cubicBezTo>
                  <a:pt x="5629" y="20581"/>
                  <a:pt x="5629" y="20581"/>
                  <a:pt x="5629" y="20581"/>
                </a:cubicBezTo>
                <a:cubicBezTo>
                  <a:pt x="5629" y="20596"/>
                  <a:pt x="5629" y="20596"/>
                  <a:pt x="5629" y="20596"/>
                </a:cubicBezTo>
                <a:cubicBezTo>
                  <a:pt x="5629" y="20596"/>
                  <a:pt x="5629" y="20596"/>
                  <a:pt x="5629" y="20581"/>
                </a:cubicBezTo>
                <a:cubicBezTo>
                  <a:pt x="5629" y="20596"/>
                  <a:pt x="5629" y="20612"/>
                  <a:pt x="5629" y="20628"/>
                </a:cubicBezTo>
                <a:cubicBezTo>
                  <a:pt x="5620" y="20659"/>
                  <a:pt x="5620" y="20659"/>
                  <a:pt x="5647" y="20690"/>
                </a:cubicBezTo>
                <a:cubicBezTo>
                  <a:pt x="5656" y="20690"/>
                  <a:pt x="5665" y="20705"/>
                  <a:pt x="5675" y="20721"/>
                </a:cubicBezTo>
                <a:cubicBezTo>
                  <a:pt x="5675" y="20721"/>
                  <a:pt x="5675" y="20721"/>
                  <a:pt x="5675" y="20721"/>
                </a:cubicBezTo>
                <a:cubicBezTo>
                  <a:pt x="5675" y="20721"/>
                  <a:pt x="5675" y="20721"/>
                  <a:pt x="5684" y="20721"/>
                </a:cubicBezTo>
                <a:cubicBezTo>
                  <a:pt x="5693" y="20752"/>
                  <a:pt x="5693" y="20752"/>
                  <a:pt x="5684" y="20783"/>
                </a:cubicBezTo>
                <a:cubicBezTo>
                  <a:pt x="5684" y="20783"/>
                  <a:pt x="5675" y="20783"/>
                  <a:pt x="5675" y="20783"/>
                </a:cubicBezTo>
                <a:cubicBezTo>
                  <a:pt x="5675" y="20783"/>
                  <a:pt x="5675" y="20783"/>
                  <a:pt x="5675" y="20783"/>
                </a:cubicBezTo>
                <a:cubicBezTo>
                  <a:pt x="5684" y="20783"/>
                  <a:pt x="5684" y="20783"/>
                  <a:pt x="5684" y="20783"/>
                </a:cubicBezTo>
                <a:cubicBezTo>
                  <a:pt x="5684" y="20814"/>
                  <a:pt x="5693" y="20861"/>
                  <a:pt x="5684" y="20907"/>
                </a:cubicBezTo>
                <a:cubicBezTo>
                  <a:pt x="5675" y="20923"/>
                  <a:pt x="5684" y="20938"/>
                  <a:pt x="5702" y="20938"/>
                </a:cubicBezTo>
                <a:cubicBezTo>
                  <a:pt x="5711" y="20938"/>
                  <a:pt x="5720" y="20938"/>
                  <a:pt x="5720" y="20907"/>
                </a:cubicBezTo>
                <a:cubicBezTo>
                  <a:pt x="5720" y="20876"/>
                  <a:pt x="5720" y="20845"/>
                  <a:pt x="5729" y="20814"/>
                </a:cubicBezTo>
                <a:cubicBezTo>
                  <a:pt x="5729" y="20814"/>
                  <a:pt x="5729" y="20814"/>
                  <a:pt x="5729" y="20814"/>
                </a:cubicBezTo>
                <a:cubicBezTo>
                  <a:pt x="5720" y="20798"/>
                  <a:pt x="5720" y="20798"/>
                  <a:pt x="5720" y="20798"/>
                </a:cubicBezTo>
                <a:cubicBezTo>
                  <a:pt x="5729" y="20798"/>
                  <a:pt x="5729" y="20798"/>
                  <a:pt x="5729" y="20798"/>
                </a:cubicBezTo>
                <a:cubicBezTo>
                  <a:pt x="5729" y="20814"/>
                  <a:pt x="5729" y="20814"/>
                  <a:pt x="5729" y="20814"/>
                </a:cubicBezTo>
                <a:cubicBezTo>
                  <a:pt x="5739" y="20830"/>
                  <a:pt x="5739" y="20845"/>
                  <a:pt x="5739" y="20861"/>
                </a:cubicBezTo>
                <a:cubicBezTo>
                  <a:pt x="5739" y="20876"/>
                  <a:pt x="5748" y="20892"/>
                  <a:pt x="5748" y="20907"/>
                </a:cubicBezTo>
                <a:cubicBezTo>
                  <a:pt x="5757" y="20923"/>
                  <a:pt x="5766" y="20938"/>
                  <a:pt x="5757" y="20954"/>
                </a:cubicBezTo>
                <a:cubicBezTo>
                  <a:pt x="5748" y="20969"/>
                  <a:pt x="5739" y="20985"/>
                  <a:pt x="5729" y="20985"/>
                </a:cubicBezTo>
                <a:cubicBezTo>
                  <a:pt x="5720" y="20985"/>
                  <a:pt x="5720" y="20985"/>
                  <a:pt x="5711" y="20985"/>
                </a:cubicBezTo>
                <a:cubicBezTo>
                  <a:pt x="5711" y="20985"/>
                  <a:pt x="5702" y="20985"/>
                  <a:pt x="5702" y="21000"/>
                </a:cubicBezTo>
                <a:cubicBezTo>
                  <a:pt x="5702" y="21000"/>
                  <a:pt x="5702" y="21016"/>
                  <a:pt x="5711" y="21016"/>
                </a:cubicBezTo>
                <a:cubicBezTo>
                  <a:pt x="5711" y="21016"/>
                  <a:pt x="5720" y="21032"/>
                  <a:pt x="5729" y="21032"/>
                </a:cubicBezTo>
                <a:cubicBezTo>
                  <a:pt x="5757" y="21032"/>
                  <a:pt x="5766" y="21063"/>
                  <a:pt x="5775" y="21094"/>
                </a:cubicBezTo>
                <a:cubicBezTo>
                  <a:pt x="5766" y="21125"/>
                  <a:pt x="5775" y="21140"/>
                  <a:pt x="5784" y="21156"/>
                </a:cubicBezTo>
                <a:cubicBezTo>
                  <a:pt x="5803" y="21171"/>
                  <a:pt x="5821" y="21187"/>
                  <a:pt x="5839" y="21218"/>
                </a:cubicBezTo>
                <a:cubicBezTo>
                  <a:pt x="5839" y="21218"/>
                  <a:pt x="5839" y="21218"/>
                  <a:pt x="5839" y="21218"/>
                </a:cubicBezTo>
                <a:cubicBezTo>
                  <a:pt x="5839" y="21218"/>
                  <a:pt x="5839" y="21218"/>
                  <a:pt x="5839" y="21218"/>
                </a:cubicBezTo>
                <a:cubicBezTo>
                  <a:pt x="5848" y="21218"/>
                  <a:pt x="5848" y="21234"/>
                  <a:pt x="5848" y="21234"/>
                </a:cubicBezTo>
                <a:cubicBezTo>
                  <a:pt x="5858" y="21234"/>
                  <a:pt x="5858" y="21234"/>
                  <a:pt x="5858" y="21234"/>
                </a:cubicBezTo>
                <a:cubicBezTo>
                  <a:pt x="5858" y="21249"/>
                  <a:pt x="5858" y="21249"/>
                  <a:pt x="5858" y="21249"/>
                </a:cubicBezTo>
                <a:cubicBezTo>
                  <a:pt x="5858" y="21234"/>
                  <a:pt x="5858" y="21234"/>
                  <a:pt x="5858" y="21234"/>
                </a:cubicBezTo>
                <a:cubicBezTo>
                  <a:pt x="5858" y="21234"/>
                  <a:pt x="5848" y="21234"/>
                  <a:pt x="5848" y="21234"/>
                </a:cubicBezTo>
                <a:cubicBezTo>
                  <a:pt x="5848" y="21234"/>
                  <a:pt x="5839" y="21234"/>
                  <a:pt x="5839" y="21218"/>
                </a:cubicBezTo>
                <a:cubicBezTo>
                  <a:pt x="5839" y="21218"/>
                  <a:pt x="5839" y="21218"/>
                  <a:pt x="5839" y="21218"/>
                </a:cubicBezTo>
                <a:cubicBezTo>
                  <a:pt x="5839" y="21218"/>
                  <a:pt x="5839" y="21218"/>
                  <a:pt x="5839" y="21218"/>
                </a:cubicBezTo>
                <a:cubicBezTo>
                  <a:pt x="5812" y="21218"/>
                  <a:pt x="5794" y="21203"/>
                  <a:pt x="5775" y="21187"/>
                </a:cubicBezTo>
                <a:cubicBezTo>
                  <a:pt x="5766" y="21187"/>
                  <a:pt x="5766" y="21187"/>
                  <a:pt x="5757" y="21187"/>
                </a:cubicBezTo>
                <a:cubicBezTo>
                  <a:pt x="5757" y="21187"/>
                  <a:pt x="5748" y="21187"/>
                  <a:pt x="5748" y="21187"/>
                </a:cubicBezTo>
                <a:cubicBezTo>
                  <a:pt x="5748" y="21203"/>
                  <a:pt x="5757" y="21218"/>
                  <a:pt x="5757" y="21218"/>
                </a:cubicBezTo>
                <a:cubicBezTo>
                  <a:pt x="5784" y="21249"/>
                  <a:pt x="5821" y="21296"/>
                  <a:pt x="5848" y="21342"/>
                </a:cubicBezTo>
                <a:cubicBezTo>
                  <a:pt x="5858" y="21358"/>
                  <a:pt x="5876" y="21373"/>
                  <a:pt x="5885" y="21373"/>
                </a:cubicBezTo>
                <a:cubicBezTo>
                  <a:pt x="5894" y="21373"/>
                  <a:pt x="5913" y="21373"/>
                  <a:pt x="5922" y="21373"/>
                </a:cubicBezTo>
                <a:cubicBezTo>
                  <a:pt x="5922" y="21373"/>
                  <a:pt x="5922" y="21358"/>
                  <a:pt x="5931" y="21342"/>
                </a:cubicBezTo>
                <a:cubicBezTo>
                  <a:pt x="5931" y="21342"/>
                  <a:pt x="5931" y="21342"/>
                  <a:pt x="5931" y="21342"/>
                </a:cubicBezTo>
                <a:cubicBezTo>
                  <a:pt x="5940" y="21342"/>
                  <a:pt x="5940" y="21342"/>
                  <a:pt x="5940" y="21358"/>
                </a:cubicBezTo>
                <a:cubicBezTo>
                  <a:pt x="5940" y="21358"/>
                  <a:pt x="5940" y="21373"/>
                  <a:pt x="5940" y="21373"/>
                </a:cubicBezTo>
                <a:cubicBezTo>
                  <a:pt x="5940" y="21373"/>
                  <a:pt x="5949" y="21389"/>
                  <a:pt x="5949" y="21389"/>
                </a:cubicBezTo>
                <a:cubicBezTo>
                  <a:pt x="5967" y="21389"/>
                  <a:pt x="5977" y="21405"/>
                  <a:pt x="5977" y="21436"/>
                </a:cubicBezTo>
                <a:cubicBezTo>
                  <a:pt x="5977" y="21451"/>
                  <a:pt x="5977" y="21451"/>
                  <a:pt x="5986" y="21451"/>
                </a:cubicBezTo>
                <a:cubicBezTo>
                  <a:pt x="6004" y="21467"/>
                  <a:pt x="6013" y="21482"/>
                  <a:pt x="6022" y="21513"/>
                </a:cubicBezTo>
                <a:cubicBezTo>
                  <a:pt x="6022" y="21529"/>
                  <a:pt x="6041" y="21544"/>
                  <a:pt x="6050" y="21544"/>
                </a:cubicBezTo>
                <a:cubicBezTo>
                  <a:pt x="6059" y="21513"/>
                  <a:pt x="6059" y="21498"/>
                  <a:pt x="6077" y="21482"/>
                </a:cubicBezTo>
                <a:cubicBezTo>
                  <a:pt x="6086" y="21482"/>
                  <a:pt x="6086" y="21482"/>
                  <a:pt x="6086" y="21498"/>
                </a:cubicBezTo>
                <a:cubicBezTo>
                  <a:pt x="6096" y="21498"/>
                  <a:pt x="6096" y="21513"/>
                  <a:pt x="6096" y="21513"/>
                </a:cubicBezTo>
                <a:cubicBezTo>
                  <a:pt x="6086" y="21529"/>
                  <a:pt x="6086" y="21560"/>
                  <a:pt x="6096" y="21560"/>
                </a:cubicBezTo>
                <a:cubicBezTo>
                  <a:pt x="6105" y="21575"/>
                  <a:pt x="6114" y="21575"/>
                  <a:pt x="6123" y="21591"/>
                </a:cubicBezTo>
                <a:cubicBezTo>
                  <a:pt x="6132" y="21591"/>
                  <a:pt x="6141" y="21575"/>
                  <a:pt x="6151" y="21575"/>
                </a:cubicBezTo>
                <a:cubicBezTo>
                  <a:pt x="6160" y="21575"/>
                  <a:pt x="6169" y="21575"/>
                  <a:pt x="6178" y="21575"/>
                </a:cubicBezTo>
                <a:cubicBezTo>
                  <a:pt x="6196" y="21591"/>
                  <a:pt x="6196" y="21591"/>
                  <a:pt x="6196" y="21544"/>
                </a:cubicBezTo>
                <a:cubicBezTo>
                  <a:pt x="6196" y="21544"/>
                  <a:pt x="6187" y="21544"/>
                  <a:pt x="6187" y="21544"/>
                </a:cubicBezTo>
                <a:cubicBezTo>
                  <a:pt x="6187" y="21544"/>
                  <a:pt x="6187" y="21544"/>
                  <a:pt x="6187" y="21544"/>
                </a:cubicBezTo>
                <a:cubicBezTo>
                  <a:pt x="6187" y="21544"/>
                  <a:pt x="6187" y="21529"/>
                  <a:pt x="6187" y="21529"/>
                </a:cubicBezTo>
                <a:cubicBezTo>
                  <a:pt x="6187" y="21529"/>
                  <a:pt x="6187" y="21529"/>
                  <a:pt x="6187" y="21544"/>
                </a:cubicBezTo>
                <a:cubicBezTo>
                  <a:pt x="6187" y="21544"/>
                  <a:pt x="6196" y="21544"/>
                  <a:pt x="6196" y="21544"/>
                </a:cubicBezTo>
                <a:cubicBezTo>
                  <a:pt x="6196" y="21544"/>
                  <a:pt x="6196" y="21544"/>
                  <a:pt x="6196" y="21544"/>
                </a:cubicBezTo>
                <a:cubicBezTo>
                  <a:pt x="6205" y="21544"/>
                  <a:pt x="6224" y="21529"/>
                  <a:pt x="6233" y="21529"/>
                </a:cubicBezTo>
                <a:cubicBezTo>
                  <a:pt x="6251" y="21513"/>
                  <a:pt x="6251" y="21498"/>
                  <a:pt x="6251" y="21482"/>
                </a:cubicBezTo>
                <a:cubicBezTo>
                  <a:pt x="6260" y="21467"/>
                  <a:pt x="6260" y="21467"/>
                  <a:pt x="6269" y="21467"/>
                </a:cubicBezTo>
                <a:cubicBezTo>
                  <a:pt x="6279" y="21482"/>
                  <a:pt x="6288" y="21482"/>
                  <a:pt x="6297" y="21482"/>
                </a:cubicBezTo>
                <a:cubicBezTo>
                  <a:pt x="6315" y="21467"/>
                  <a:pt x="6334" y="21436"/>
                  <a:pt x="6352" y="21420"/>
                </a:cubicBezTo>
                <a:cubicBezTo>
                  <a:pt x="6352" y="21420"/>
                  <a:pt x="6352" y="21405"/>
                  <a:pt x="6343" y="21405"/>
                </a:cubicBezTo>
                <a:cubicBezTo>
                  <a:pt x="6343" y="21389"/>
                  <a:pt x="6324" y="21405"/>
                  <a:pt x="6315" y="21389"/>
                </a:cubicBezTo>
                <a:cubicBezTo>
                  <a:pt x="6288" y="21373"/>
                  <a:pt x="6251" y="21342"/>
                  <a:pt x="6215" y="21311"/>
                </a:cubicBezTo>
                <a:cubicBezTo>
                  <a:pt x="6215" y="21311"/>
                  <a:pt x="6205" y="21311"/>
                  <a:pt x="6205" y="21296"/>
                </a:cubicBezTo>
                <a:cubicBezTo>
                  <a:pt x="6187" y="21265"/>
                  <a:pt x="6169" y="21249"/>
                  <a:pt x="6151" y="21218"/>
                </a:cubicBezTo>
                <a:cubicBezTo>
                  <a:pt x="6141" y="21203"/>
                  <a:pt x="6141" y="21187"/>
                  <a:pt x="6141" y="21156"/>
                </a:cubicBezTo>
                <a:cubicBezTo>
                  <a:pt x="6132" y="21094"/>
                  <a:pt x="6114" y="21078"/>
                  <a:pt x="6077" y="21078"/>
                </a:cubicBezTo>
                <a:cubicBezTo>
                  <a:pt x="6068" y="21078"/>
                  <a:pt x="6059" y="21078"/>
                  <a:pt x="6050" y="21078"/>
                </a:cubicBezTo>
                <a:cubicBezTo>
                  <a:pt x="6050" y="21078"/>
                  <a:pt x="6050" y="21078"/>
                  <a:pt x="6050" y="21078"/>
                </a:cubicBezTo>
                <a:cubicBezTo>
                  <a:pt x="6050" y="21078"/>
                  <a:pt x="6050" y="21078"/>
                  <a:pt x="6050" y="21078"/>
                </a:cubicBezTo>
                <a:cubicBezTo>
                  <a:pt x="6041" y="21094"/>
                  <a:pt x="6041" y="21109"/>
                  <a:pt x="6041" y="21109"/>
                </a:cubicBezTo>
                <a:cubicBezTo>
                  <a:pt x="6013" y="21140"/>
                  <a:pt x="6013" y="21171"/>
                  <a:pt x="6013" y="21218"/>
                </a:cubicBezTo>
                <a:cubicBezTo>
                  <a:pt x="6013" y="21218"/>
                  <a:pt x="6013" y="21218"/>
                  <a:pt x="6013" y="21234"/>
                </a:cubicBezTo>
                <a:cubicBezTo>
                  <a:pt x="6013" y="21234"/>
                  <a:pt x="6004" y="21234"/>
                  <a:pt x="6004" y="21234"/>
                </a:cubicBezTo>
                <a:cubicBezTo>
                  <a:pt x="6004" y="21234"/>
                  <a:pt x="6004" y="21234"/>
                  <a:pt x="6004" y="21218"/>
                </a:cubicBezTo>
                <a:cubicBezTo>
                  <a:pt x="6004" y="21203"/>
                  <a:pt x="5995" y="21187"/>
                  <a:pt x="6004" y="21171"/>
                </a:cubicBezTo>
                <a:cubicBezTo>
                  <a:pt x="6004" y="21125"/>
                  <a:pt x="6022" y="21094"/>
                  <a:pt x="6050" y="21078"/>
                </a:cubicBezTo>
                <a:cubicBezTo>
                  <a:pt x="6050" y="21078"/>
                  <a:pt x="6050" y="21078"/>
                  <a:pt x="6050" y="21078"/>
                </a:cubicBezTo>
                <a:cubicBezTo>
                  <a:pt x="6050" y="21078"/>
                  <a:pt x="6050" y="21078"/>
                  <a:pt x="6050" y="21078"/>
                </a:cubicBezTo>
                <a:cubicBezTo>
                  <a:pt x="6059" y="21047"/>
                  <a:pt x="6068" y="21032"/>
                  <a:pt x="6086" y="21032"/>
                </a:cubicBezTo>
                <a:cubicBezTo>
                  <a:pt x="6086" y="21047"/>
                  <a:pt x="6086" y="21047"/>
                  <a:pt x="6096" y="21047"/>
                </a:cubicBezTo>
                <a:cubicBezTo>
                  <a:pt x="6096" y="21032"/>
                  <a:pt x="6105" y="21032"/>
                  <a:pt x="6105" y="21032"/>
                </a:cubicBezTo>
                <a:cubicBezTo>
                  <a:pt x="6105" y="21016"/>
                  <a:pt x="6105" y="21016"/>
                  <a:pt x="6105" y="21000"/>
                </a:cubicBezTo>
                <a:cubicBezTo>
                  <a:pt x="6096" y="20969"/>
                  <a:pt x="6077" y="20954"/>
                  <a:pt x="6068" y="20923"/>
                </a:cubicBezTo>
                <a:cubicBezTo>
                  <a:pt x="6059" y="20892"/>
                  <a:pt x="6059" y="20845"/>
                  <a:pt x="6050" y="20814"/>
                </a:cubicBezTo>
                <a:cubicBezTo>
                  <a:pt x="6041" y="20783"/>
                  <a:pt x="6050" y="20736"/>
                  <a:pt x="6059" y="20721"/>
                </a:cubicBezTo>
                <a:cubicBezTo>
                  <a:pt x="6068" y="20705"/>
                  <a:pt x="6077" y="20690"/>
                  <a:pt x="6086" y="20674"/>
                </a:cubicBezTo>
                <a:cubicBezTo>
                  <a:pt x="6105" y="20643"/>
                  <a:pt x="6114" y="20612"/>
                  <a:pt x="6114" y="20565"/>
                </a:cubicBezTo>
                <a:cubicBezTo>
                  <a:pt x="6114" y="20534"/>
                  <a:pt x="6114" y="20503"/>
                  <a:pt x="6132" y="20472"/>
                </a:cubicBezTo>
                <a:cubicBezTo>
                  <a:pt x="6151" y="20441"/>
                  <a:pt x="6169" y="20410"/>
                  <a:pt x="6178" y="20379"/>
                </a:cubicBezTo>
                <a:cubicBezTo>
                  <a:pt x="6187" y="20363"/>
                  <a:pt x="6196" y="20332"/>
                  <a:pt x="6187" y="20317"/>
                </a:cubicBezTo>
                <a:cubicBezTo>
                  <a:pt x="6187" y="20301"/>
                  <a:pt x="6187" y="20286"/>
                  <a:pt x="6187" y="20270"/>
                </a:cubicBezTo>
                <a:cubicBezTo>
                  <a:pt x="6178" y="20239"/>
                  <a:pt x="6178" y="20208"/>
                  <a:pt x="6151" y="20208"/>
                </a:cubicBezTo>
                <a:cubicBezTo>
                  <a:pt x="6132" y="20208"/>
                  <a:pt x="6123" y="20192"/>
                  <a:pt x="6114" y="20177"/>
                </a:cubicBezTo>
                <a:cubicBezTo>
                  <a:pt x="6096" y="20161"/>
                  <a:pt x="6086" y="20146"/>
                  <a:pt x="6077" y="20130"/>
                </a:cubicBezTo>
                <a:cubicBezTo>
                  <a:pt x="6050" y="20084"/>
                  <a:pt x="6050" y="20037"/>
                  <a:pt x="6068" y="19990"/>
                </a:cubicBezTo>
                <a:cubicBezTo>
                  <a:pt x="6077" y="19975"/>
                  <a:pt x="6086" y="19959"/>
                  <a:pt x="6096" y="19944"/>
                </a:cubicBezTo>
                <a:cubicBezTo>
                  <a:pt x="6114" y="19928"/>
                  <a:pt x="6132" y="19928"/>
                  <a:pt x="6141" y="19913"/>
                </a:cubicBezTo>
                <a:cubicBezTo>
                  <a:pt x="6151" y="19913"/>
                  <a:pt x="6160" y="19897"/>
                  <a:pt x="6160" y="19897"/>
                </a:cubicBezTo>
                <a:cubicBezTo>
                  <a:pt x="6160" y="19851"/>
                  <a:pt x="6178" y="19819"/>
                  <a:pt x="6169" y="19773"/>
                </a:cubicBezTo>
                <a:cubicBezTo>
                  <a:pt x="6160" y="19773"/>
                  <a:pt x="6160" y="19757"/>
                  <a:pt x="6160" y="19742"/>
                </a:cubicBezTo>
                <a:cubicBezTo>
                  <a:pt x="6160" y="19695"/>
                  <a:pt x="6169" y="19664"/>
                  <a:pt x="6178" y="19633"/>
                </a:cubicBezTo>
                <a:cubicBezTo>
                  <a:pt x="6196" y="19617"/>
                  <a:pt x="6196" y="19602"/>
                  <a:pt x="6205" y="19586"/>
                </a:cubicBezTo>
                <a:cubicBezTo>
                  <a:pt x="6205" y="19586"/>
                  <a:pt x="6205" y="19586"/>
                  <a:pt x="6205" y="19586"/>
                </a:cubicBezTo>
                <a:cubicBezTo>
                  <a:pt x="6205" y="19586"/>
                  <a:pt x="6205" y="19571"/>
                  <a:pt x="6205" y="19571"/>
                </a:cubicBezTo>
                <a:cubicBezTo>
                  <a:pt x="6196" y="19571"/>
                  <a:pt x="6196" y="19571"/>
                  <a:pt x="6187" y="19571"/>
                </a:cubicBezTo>
                <a:cubicBezTo>
                  <a:pt x="6187" y="19571"/>
                  <a:pt x="6187" y="19555"/>
                  <a:pt x="6187" y="19555"/>
                </a:cubicBezTo>
                <a:cubicBezTo>
                  <a:pt x="6187" y="19555"/>
                  <a:pt x="6196" y="19555"/>
                  <a:pt x="6196" y="19555"/>
                </a:cubicBezTo>
                <a:cubicBezTo>
                  <a:pt x="6196" y="19555"/>
                  <a:pt x="6205" y="19571"/>
                  <a:pt x="6205" y="19571"/>
                </a:cubicBezTo>
                <a:cubicBezTo>
                  <a:pt x="6205" y="19571"/>
                  <a:pt x="6205" y="19571"/>
                  <a:pt x="6215" y="19571"/>
                </a:cubicBezTo>
                <a:cubicBezTo>
                  <a:pt x="6215" y="19571"/>
                  <a:pt x="6205" y="19586"/>
                  <a:pt x="6205" y="19586"/>
                </a:cubicBezTo>
                <a:cubicBezTo>
                  <a:pt x="6215" y="19586"/>
                  <a:pt x="6224" y="19586"/>
                  <a:pt x="6224" y="19586"/>
                </a:cubicBezTo>
                <a:cubicBezTo>
                  <a:pt x="6242" y="19586"/>
                  <a:pt x="6260" y="19555"/>
                  <a:pt x="6251" y="19540"/>
                </a:cubicBezTo>
                <a:cubicBezTo>
                  <a:pt x="6251" y="19509"/>
                  <a:pt x="6242" y="19493"/>
                  <a:pt x="6242" y="19462"/>
                </a:cubicBezTo>
                <a:cubicBezTo>
                  <a:pt x="6242" y="19462"/>
                  <a:pt x="6233" y="19447"/>
                  <a:pt x="6224" y="19462"/>
                </a:cubicBezTo>
                <a:cubicBezTo>
                  <a:pt x="6215" y="19462"/>
                  <a:pt x="6215" y="19462"/>
                  <a:pt x="6205" y="19462"/>
                </a:cubicBezTo>
                <a:cubicBezTo>
                  <a:pt x="6187" y="19493"/>
                  <a:pt x="6160" y="19462"/>
                  <a:pt x="6151" y="19431"/>
                </a:cubicBezTo>
                <a:cubicBezTo>
                  <a:pt x="6151" y="19400"/>
                  <a:pt x="6141" y="19369"/>
                  <a:pt x="6141" y="19338"/>
                </a:cubicBezTo>
                <a:cubicBezTo>
                  <a:pt x="6141" y="19338"/>
                  <a:pt x="6141" y="19322"/>
                  <a:pt x="6141" y="19322"/>
                </a:cubicBezTo>
                <a:cubicBezTo>
                  <a:pt x="6132" y="19307"/>
                  <a:pt x="6151" y="19291"/>
                  <a:pt x="6160" y="19291"/>
                </a:cubicBezTo>
                <a:cubicBezTo>
                  <a:pt x="6178" y="19307"/>
                  <a:pt x="6187" y="19307"/>
                  <a:pt x="6205" y="19322"/>
                </a:cubicBezTo>
                <a:cubicBezTo>
                  <a:pt x="6224" y="19338"/>
                  <a:pt x="6242" y="19338"/>
                  <a:pt x="6269" y="19338"/>
                </a:cubicBezTo>
                <a:cubicBezTo>
                  <a:pt x="6288" y="19338"/>
                  <a:pt x="6315" y="19291"/>
                  <a:pt x="6315" y="19260"/>
                </a:cubicBezTo>
                <a:cubicBezTo>
                  <a:pt x="6315" y="19229"/>
                  <a:pt x="6306" y="19198"/>
                  <a:pt x="6306" y="19182"/>
                </a:cubicBezTo>
                <a:cubicBezTo>
                  <a:pt x="6306" y="19151"/>
                  <a:pt x="6315" y="19120"/>
                  <a:pt x="6315" y="19089"/>
                </a:cubicBezTo>
                <a:cubicBezTo>
                  <a:pt x="6315" y="19074"/>
                  <a:pt x="6315" y="19074"/>
                  <a:pt x="6315" y="19074"/>
                </a:cubicBezTo>
                <a:cubicBezTo>
                  <a:pt x="6306" y="19058"/>
                  <a:pt x="6306" y="19058"/>
                  <a:pt x="6306" y="19043"/>
                </a:cubicBezTo>
                <a:cubicBezTo>
                  <a:pt x="6306" y="19011"/>
                  <a:pt x="6315" y="18996"/>
                  <a:pt x="6324" y="19011"/>
                </a:cubicBezTo>
                <a:cubicBezTo>
                  <a:pt x="6388" y="19027"/>
                  <a:pt x="6443" y="19011"/>
                  <a:pt x="6498" y="18980"/>
                </a:cubicBezTo>
                <a:cubicBezTo>
                  <a:pt x="6517" y="18965"/>
                  <a:pt x="6535" y="18965"/>
                  <a:pt x="6544" y="18949"/>
                </a:cubicBezTo>
                <a:cubicBezTo>
                  <a:pt x="6572" y="18934"/>
                  <a:pt x="6590" y="18903"/>
                  <a:pt x="6599" y="18856"/>
                </a:cubicBezTo>
                <a:cubicBezTo>
                  <a:pt x="6599" y="18825"/>
                  <a:pt x="6608" y="18794"/>
                  <a:pt x="6617" y="18763"/>
                </a:cubicBezTo>
                <a:cubicBezTo>
                  <a:pt x="6626" y="18747"/>
                  <a:pt x="6626" y="18732"/>
                  <a:pt x="6626" y="18716"/>
                </a:cubicBezTo>
                <a:cubicBezTo>
                  <a:pt x="6626" y="18701"/>
                  <a:pt x="6626" y="18670"/>
                  <a:pt x="6617" y="18654"/>
                </a:cubicBezTo>
                <a:cubicBezTo>
                  <a:pt x="6608" y="18654"/>
                  <a:pt x="6599" y="18654"/>
                  <a:pt x="6590" y="18638"/>
                </a:cubicBezTo>
                <a:cubicBezTo>
                  <a:pt x="6581" y="18638"/>
                  <a:pt x="6581" y="18623"/>
                  <a:pt x="6581" y="18607"/>
                </a:cubicBezTo>
                <a:cubicBezTo>
                  <a:pt x="6581" y="18592"/>
                  <a:pt x="6581" y="18576"/>
                  <a:pt x="6590" y="18561"/>
                </a:cubicBezTo>
                <a:cubicBezTo>
                  <a:pt x="6599" y="18530"/>
                  <a:pt x="6581" y="18499"/>
                  <a:pt x="6572" y="18483"/>
                </a:cubicBezTo>
                <a:cubicBezTo>
                  <a:pt x="6553" y="18452"/>
                  <a:pt x="6535" y="18436"/>
                  <a:pt x="6517" y="18421"/>
                </a:cubicBezTo>
                <a:cubicBezTo>
                  <a:pt x="6517" y="18421"/>
                  <a:pt x="651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17" y="18405"/>
                  <a:pt x="6517" y="18405"/>
                  <a:pt x="6517" y="18405"/>
                </a:cubicBezTo>
                <a:cubicBezTo>
                  <a:pt x="6517" y="18405"/>
                  <a:pt x="6517" y="18405"/>
                  <a:pt x="6517" y="18421"/>
                </a:cubicBezTo>
                <a:cubicBezTo>
                  <a:pt x="6553" y="18421"/>
                  <a:pt x="6590" y="18421"/>
                  <a:pt x="6626" y="18452"/>
                </a:cubicBezTo>
                <a:cubicBezTo>
                  <a:pt x="6636" y="18468"/>
                  <a:pt x="6645" y="18468"/>
                  <a:pt x="6654" y="18468"/>
                </a:cubicBezTo>
                <a:cubicBezTo>
                  <a:pt x="6663" y="18468"/>
                  <a:pt x="6681" y="18468"/>
                  <a:pt x="6700" y="18468"/>
                </a:cubicBezTo>
                <a:cubicBezTo>
                  <a:pt x="6736" y="18468"/>
                  <a:pt x="6773" y="18436"/>
                  <a:pt x="6791" y="18374"/>
                </a:cubicBezTo>
                <a:cubicBezTo>
                  <a:pt x="6800" y="18343"/>
                  <a:pt x="6809" y="18312"/>
                  <a:pt x="6828" y="18297"/>
                </a:cubicBezTo>
                <a:cubicBezTo>
                  <a:pt x="6846" y="18266"/>
                  <a:pt x="6855" y="18219"/>
                  <a:pt x="6864" y="18188"/>
                </a:cubicBezTo>
                <a:cubicBezTo>
                  <a:pt x="6864" y="18141"/>
                  <a:pt x="6874" y="18095"/>
                  <a:pt x="6883" y="18048"/>
                </a:cubicBezTo>
                <a:cubicBezTo>
                  <a:pt x="6883" y="18064"/>
                  <a:pt x="6883" y="18064"/>
                  <a:pt x="6883" y="18064"/>
                </a:cubicBezTo>
                <a:cubicBezTo>
                  <a:pt x="6883" y="18064"/>
                  <a:pt x="6883" y="18048"/>
                  <a:pt x="6883" y="18048"/>
                </a:cubicBezTo>
                <a:cubicBezTo>
                  <a:pt x="6883" y="18048"/>
                  <a:pt x="6883" y="18048"/>
                  <a:pt x="6883" y="18048"/>
                </a:cubicBezTo>
                <a:cubicBezTo>
                  <a:pt x="6874" y="18017"/>
                  <a:pt x="6874" y="18001"/>
                  <a:pt x="6892" y="17986"/>
                </a:cubicBezTo>
                <a:cubicBezTo>
                  <a:pt x="6901" y="17970"/>
                  <a:pt x="6910" y="17970"/>
                  <a:pt x="6910" y="17970"/>
                </a:cubicBezTo>
                <a:cubicBezTo>
                  <a:pt x="6919" y="17939"/>
                  <a:pt x="6928" y="17908"/>
                  <a:pt x="6938" y="17877"/>
                </a:cubicBezTo>
                <a:cubicBezTo>
                  <a:pt x="6938" y="17877"/>
                  <a:pt x="6947" y="17862"/>
                  <a:pt x="6947" y="17862"/>
                </a:cubicBezTo>
                <a:cubicBezTo>
                  <a:pt x="6956" y="17862"/>
                  <a:pt x="6956" y="17877"/>
                  <a:pt x="6956" y="17877"/>
                </a:cubicBezTo>
                <a:cubicBezTo>
                  <a:pt x="6956" y="17893"/>
                  <a:pt x="6965" y="17908"/>
                  <a:pt x="6965" y="17924"/>
                </a:cubicBezTo>
                <a:cubicBezTo>
                  <a:pt x="6974" y="17908"/>
                  <a:pt x="6983" y="17893"/>
                  <a:pt x="6993" y="17877"/>
                </a:cubicBezTo>
                <a:cubicBezTo>
                  <a:pt x="7011" y="17784"/>
                  <a:pt x="7038" y="17706"/>
                  <a:pt x="7066" y="17628"/>
                </a:cubicBezTo>
                <a:cubicBezTo>
                  <a:pt x="7093" y="17566"/>
                  <a:pt x="7102" y="17504"/>
                  <a:pt x="7084" y="17442"/>
                </a:cubicBezTo>
                <a:cubicBezTo>
                  <a:pt x="7075" y="17442"/>
                  <a:pt x="7075" y="17426"/>
                  <a:pt x="7075" y="17411"/>
                </a:cubicBezTo>
                <a:cubicBezTo>
                  <a:pt x="7066" y="17333"/>
                  <a:pt x="7075" y="17271"/>
                  <a:pt x="7121" y="17209"/>
                </a:cubicBezTo>
                <a:cubicBezTo>
                  <a:pt x="7130" y="17193"/>
                  <a:pt x="7148" y="17162"/>
                  <a:pt x="7166" y="17131"/>
                </a:cubicBezTo>
                <a:cubicBezTo>
                  <a:pt x="7185" y="17100"/>
                  <a:pt x="7221" y="17069"/>
                  <a:pt x="7249" y="17038"/>
                </a:cubicBezTo>
                <a:cubicBezTo>
                  <a:pt x="7267" y="17038"/>
                  <a:pt x="7285" y="17022"/>
                  <a:pt x="7295" y="16991"/>
                </a:cubicBezTo>
                <a:cubicBezTo>
                  <a:pt x="7313" y="16976"/>
                  <a:pt x="7322" y="16960"/>
                  <a:pt x="7331" y="16945"/>
                </a:cubicBezTo>
                <a:cubicBezTo>
                  <a:pt x="7331" y="16929"/>
                  <a:pt x="7340" y="16929"/>
                  <a:pt x="7340" y="16929"/>
                </a:cubicBezTo>
                <a:cubicBezTo>
                  <a:pt x="7359" y="16929"/>
                  <a:pt x="7377" y="16929"/>
                  <a:pt x="7386" y="16929"/>
                </a:cubicBezTo>
                <a:cubicBezTo>
                  <a:pt x="7404" y="16914"/>
                  <a:pt x="7423" y="16929"/>
                  <a:pt x="7432" y="16929"/>
                </a:cubicBezTo>
                <a:cubicBezTo>
                  <a:pt x="7468" y="16929"/>
                  <a:pt x="7496" y="16914"/>
                  <a:pt x="7514" y="16867"/>
                </a:cubicBezTo>
                <a:cubicBezTo>
                  <a:pt x="7523" y="16851"/>
                  <a:pt x="7542" y="16836"/>
                  <a:pt x="7551" y="16820"/>
                </a:cubicBezTo>
                <a:cubicBezTo>
                  <a:pt x="7560" y="16820"/>
                  <a:pt x="7569" y="16805"/>
                  <a:pt x="7560" y="16774"/>
                </a:cubicBezTo>
                <a:cubicBezTo>
                  <a:pt x="7560" y="16758"/>
                  <a:pt x="7560" y="16727"/>
                  <a:pt x="7569" y="16712"/>
                </a:cubicBezTo>
                <a:cubicBezTo>
                  <a:pt x="7587" y="16665"/>
                  <a:pt x="7597" y="16618"/>
                  <a:pt x="7615" y="16572"/>
                </a:cubicBezTo>
                <a:cubicBezTo>
                  <a:pt x="7633" y="16541"/>
                  <a:pt x="7633" y="16494"/>
                  <a:pt x="7633" y="16463"/>
                </a:cubicBezTo>
                <a:cubicBezTo>
                  <a:pt x="7633" y="16416"/>
                  <a:pt x="7633" y="16385"/>
                  <a:pt x="7642" y="16370"/>
                </a:cubicBezTo>
                <a:cubicBezTo>
                  <a:pt x="7661" y="16308"/>
                  <a:pt x="7670" y="16261"/>
                  <a:pt x="7670" y="16199"/>
                </a:cubicBezTo>
                <a:cubicBezTo>
                  <a:pt x="7670" y="16121"/>
                  <a:pt x="7670" y="16043"/>
                  <a:pt x="7670" y="15981"/>
                </a:cubicBezTo>
                <a:cubicBezTo>
                  <a:pt x="7670" y="15935"/>
                  <a:pt x="7670" y="15872"/>
                  <a:pt x="7670" y="15826"/>
                </a:cubicBezTo>
                <a:cubicBezTo>
                  <a:pt x="7670" y="15810"/>
                  <a:pt x="7670" y="15779"/>
                  <a:pt x="7688" y="15764"/>
                </a:cubicBezTo>
                <a:cubicBezTo>
                  <a:pt x="7725" y="15748"/>
                  <a:pt x="7743" y="15686"/>
                  <a:pt x="7752" y="15624"/>
                </a:cubicBezTo>
                <a:cubicBezTo>
                  <a:pt x="7761" y="15624"/>
                  <a:pt x="7761" y="15608"/>
                  <a:pt x="7771" y="15593"/>
                </a:cubicBezTo>
                <a:cubicBezTo>
                  <a:pt x="7780" y="15562"/>
                  <a:pt x="7789" y="15531"/>
                  <a:pt x="7807" y="15499"/>
                </a:cubicBezTo>
                <a:cubicBezTo>
                  <a:pt x="7835" y="15468"/>
                  <a:pt x="7853" y="15422"/>
                  <a:pt x="7871" y="15391"/>
                </a:cubicBezTo>
                <a:cubicBezTo>
                  <a:pt x="7889" y="15360"/>
                  <a:pt x="7908" y="15313"/>
                  <a:pt x="7917" y="15266"/>
                </a:cubicBezTo>
                <a:cubicBezTo>
                  <a:pt x="7926" y="15220"/>
                  <a:pt x="7935" y="15111"/>
                  <a:pt x="7926" y="15080"/>
                </a:cubicBezTo>
                <a:cubicBezTo>
                  <a:pt x="7917" y="15018"/>
                  <a:pt x="7908" y="14956"/>
                  <a:pt x="7889" y="14893"/>
                </a:cubicBezTo>
                <a:close/>
                <a:moveTo>
                  <a:pt x="6672" y="7341"/>
                </a:moveTo>
                <a:cubicBezTo>
                  <a:pt x="6672" y="7341"/>
                  <a:pt x="6672" y="7341"/>
                  <a:pt x="6672" y="7341"/>
                </a:cubicBezTo>
                <a:cubicBezTo>
                  <a:pt x="6663" y="7388"/>
                  <a:pt x="6645" y="7388"/>
                  <a:pt x="6636" y="7403"/>
                </a:cubicBezTo>
                <a:cubicBezTo>
                  <a:pt x="6626" y="7388"/>
                  <a:pt x="6626" y="7388"/>
                  <a:pt x="6626" y="7388"/>
                </a:cubicBezTo>
                <a:cubicBezTo>
                  <a:pt x="6636" y="7357"/>
                  <a:pt x="6654" y="7341"/>
                  <a:pt x="6672" y="7341"/>
                </a:cubicBezTo>
                <a:close/>
                <a:moveTo>
                  <a:pt x="6324" y="7512"/>
                </a:moveTo>
                <a:cubicBezTo>
                  <a:pt x="6324" y="7512"/>
                  <a:pt x="6324" y="7512"/>
                  <a:pt x="6324" y="7512"/>
                </a:cubicBezTo>
                <a:cubicBezTo>
                  <a:pt x="6334" y="7512"/>
                  <a:pt x="6334" y="7512"/>
                  <a:pt x="6334" y="7512"/>
                </a:cubicBezTo>
                <a:lnTo>
                  <a:pt x="6324" y="7512"/>
                </a:lnTo>
                <a:close/>
                <a:moveTo>
                  <a:pt x="6306" y="7264"/>
                </a:moveTo>
                <a:cubicBezTo>
                  <a:pt x="6324" y="7248"/>
                  <a:pt x="6334" y="7264"/>
                  <a:pt x="6343" y="7248"/>
                </a:cubicBezTo>
                <a:cubicBezTo>
                  <a:pt x="6370" y="7232"/>
                  <a:pt x="6398" y="7248"/>
                  <a:pt x="6425" y="7264"/>
                </a:cubicBezTo>
                <a:cubicBezTo>
                  <a:pt x="6425" y="7264"/>
                  <a:pt x="6425" y="7279"/>
                  <a:pt x="6425" y="7279"/>
                </a:cubicBezTo>
                <a:cubicBezTo>
                  <a:pt x="6425" y="7279"/>
                  <a:pt x="6425" y="7295"/>
                  <a:pt x="6425" y="7295"/>
                </a:cubicBezTo>
                <a:cubicBezTo>
                  <a:pt x="6416" y="7295"/>
                  <a:pt x="6398" y="7310"/>
                  <a:pt x="6398" y="7310"/>
                </a:cubicBezTo>
                <a:cubicBezTo>
                  <a:pt x="6370" y="7295"/>
                  <a:pt x="6352" y="7295"/>
                  <a:pt x="6334" y="7295"/>
                </a:cubicBezTo>
                <a:cubicBezTo>
                  <a:pt x="6324" y="7295"/>
                  <a:pt x="6315" y="7295"/>
                  <a:pt x="6306" y="7279"/>
                </a:cubicBezTo>
                <a:cubicBezTo>
                  <a:pt x="6306" y="7279"/>
                  <a:pt x="6306" y="7279"/>
                  <a:pt x="6306" y="7264"/>
                </a:cubicBezTo>
                <a:cubicBezTo>
                  <a:pt x="6306" y="7264"/>
                  <a:pt x="6306" y="7264"/>
                  <a:pt x="6306" y="7264"/>
                </a:cubicBezTo>
                <a:close/>
                <a:moveTo>
                  <a:pt x="6288" y="7497"/>
                </a:moveTo>
                <a:cubicBezTo>
                  <a:pt x="6288" y="7497"/>
                  <a:pt x="6288" y="7497"/>
                  <a:pt x="6288" y="7497"/>
                </a:cubicBezTo>
                <a:cubicBezTo>
                  <a:pt x="6288" y="7497"/>
                  <a:pt x="6288" y="7497"/>
                  <a:pt x="6288" y="7497"/>
                </a:cubicBezTo>
                <a:close/>
                <a:moveTo>
                  <a:pt x="6096" y="7124"/>
                </a:moveTo>
                <a:cubicBezTo>
                  <a:pt x="6096" y="7124"/>
                  <a:pt x="6096" y="7139"/>
                  <a:pt x="6096" y="7139"/>
                </a:cubicBezTo>
                <a:cubicBezTo>
                  <a:pt x="6105" y="7139"/>
                  <a:pt x="6105" y="7155"/>
                  <a:pt x="6105" y="7155"/>
                </a:cubicBezTo>
                <a:cubicBezTo>
                  <a:pt x="6105" y="7155"/>
                  <a:pt x="6096" y="7139"/>
                  <a:pt x="6096" y="7139"/>
                </a:cubicBezTo>
                <a:cubicBezTo>
                  <a:pt x="6096" y="7139"/>
                  <a:pt x="6096" y="7139"/>
                  <a:pt x="6096" y="7124"/>
                </a:cubicBezTo>
                <a:close/>
                <a:moveTo>
                  <a:pt x="6041" y="7170"/>
                </a:moveTo>
                <a:cubicBezTo>
                  <a:pt x="6050" y="7155"/>
                  <a:pt x="6050" y="7155"/>
                  <a:pt x="6059" y="7139"/>
                </a:cubicBezTo>
                <a:cubicBezTo>
                  <a:pt x="6059" y="7155"/>
                  <a:pt x="6059" y="7155"/>
                  <a:pt x="6059" y="7170"/>
                </a:cubicBezTo>
                <a:cubicBezTo>
                  <a:pt x="6059" y="7170"/>
                  <a:pt x="6059" y="7186"/>
                  <a:pt x="6068" y="7201"/>
                </a:cubicBezTo>
                <a:cubicBezTo>
                  <a:pt x="6068" y="7201"/>
                  <a:pt x="6068" y="7217"/>
                  <a:pt x="6059" y="7232"/>
                </a:cubicBezTo>
                <a:cubicBezTo>
                  <a:pt x="6059" y="7232"/>
                  <a:pt x="6059" y="7232"/>
                  <a:pt x="6059" y="7232"/>
                </a:cubicBezTo>
                <a:cubicBezTo>
                  <a:pt x="6041" y="7232"/>
                  <a:pt x="6032" y="7201"/>
                  <a:pt x="6041" y="7170"/>
                </a:cubicBezTo>
                <a:close/>
                <a:moveTo>
                  <a:pt x="5894" y="7046"/>
                </a:moveTo>
                <a:cubicBezTo>
                  <a:pt x="5903" y="7046"/>
                  <a:pt x="5903" y="7046"/>
                  <a:pt x="5894" y="7046"/>
                </a:cubicBezTo>
                <a:cubicBezTo>
                  <a:pt x="5894" y="7046"/>
                  <a:pt x="5894" y="7046"/>
                  <a:pt x="5885" y="7046"/>
                </a:cubicBezTo>
                <a:cubicBezTo>
                  <a:pt x="5894" y="7046"/>
                  <a:pt x="5894" y="7030"/>
                  <a:pt x="5894" y="7046"/>
                </a:cubicBezTo>
                <a:close/>
                <a:moveTo>
                  <a:pt x="5766" y="7683"/>
                </a:moveTo>
                <a:cubicBezTo>
                  <a:pt x="5766" y="7683"/>
                  <a:pt x="5775" y="7683"/>
                  <a:pt x="5775" y="7699"/>
                </a:cubicBezTo>
                <a:cubicBezTo>
                  <a:pt x="5775" y="7699"/>
                  <a:pt x="5775" y="7699"/>
                  <a:pt x="5775" y="7699"/>
                </a:cubicBezTo>
                <a:cubicBezTo>
                  <a:pt x="5766" y="7714"/>
                  <a:pt x="5757" y="7730"/>
                  <a:pt x="5739" y="7730"/>
                </a:cubicBezTo>
                <a:cubicBezTo>
                  <a:pt x="5739" y="7730"/>
                  <a:pt x="5739" y="7730"/>
                  <a:pt x="5739" y="7730"/>
                </a:cubicBezTo>
                <a:cubicBezTo>
                  <a:pt x="5748" y="7699"/>
                  <a:pt x="5757" y="7683"/>
                  <a:pt x="5766" y="7683"/>
                </a:cubicBezTo>
                <a:close/>
                <a:moveTo>
                  <a:pt x="5629" y="8072"/>
                </a:moveTo>
                <a:cubicBezTo>
                  <a:pt x="5629" y="8072"/>
                  <a:pt x="5629" y="8072"/>
                  <a:pt x="5638" y="8072"/>
                </a:cubicBezTo>
                <a:cubicBezTo>
                  <a:pt x="5638" y="8072"/>
                  <a:pt x="5638" y="8072"/>
                  <a:pt x="5638" y="8087"/>
                </a:cubicBezTo>
                <a:cubicBezTo>
                  <a:pt x="5629" y="8087"/>
                  <a:pt x="5629" y="8087"/>
                  <a:pt x="5629" y="8087"/>
                </a:cubicBezTo>
                <a:cubicBezTo>
                  <a:pt x="5629" y="8087"/>
                  <a:pt x="5629" y="8072"/>
                  <a:pt x="5620" y="8072"/>
                </a:cubicBezTo>
                <a:cubicBezTo>
                  <a:pt x="5629" y="8072"/>
                  <a:pt x="5629" y="8072"/>
                  <a:pt x="5629" y="8072"/>
                </a:cubicBezTo>
                <a:close/>
                <a:moveTo>
                  <a:pt x="5308" y="4793"/>
                </a:moveTo>
                <a:cubicBezTo>
                  <a:pt x="5308" y="4793"/>
                  <a:pt x="5318" y="4793"/>
                  <a:pt x="5318" y="4793"/>
                </a:cubicBezTo>
                <a:cubicBezTo>
                  <a:pt x="5336" y="4824"/>
                  <a:pt x="5345" y="4870"/>
                  <a:pt x="5363" y="4902"/>
                </a:cubicBezTo>
                <a:cubicBezTo>
                  <a:pt x="5363" y="4902"/>
                  <a:pt x="5363" y="4902"/>
                  <a:pt x="5363" y="4917"/>
                </a:cubicBezTo>
                <a:cubicBezTo>
                  <a:pt x="5354" y="4917"/>
                  <a:pt x="5354" y="4917"/>
                  <a:pt x="5354" y="4917"/>
                </a:cubicBezTo>
                <a:cubicBezTo>
                  <a:pt x="5345" y="4917"/>
                  <a:pt x="5336" y="4917"/>
                  <a:pt x="5336" y="4902"/>
                </a:cubicBezTo>
                <a:cubicBezTo>
                  <a:pt x="5318" y="4870"/>
                  <a:pt x="5308" y="4839"/>
                  <a:pt x="5299" y="4808"/>
                </a:cubicBezTo>
                <a:cubicBezTo>
                  <a:pt x="5299" y="4808"/>
                  <a:pt x="5299" y="4793"/>
                  <a:pt x="5308" y="4793"/>
                </a:cubicBezTo>
                <a:close/>
                <a:moveTo>
                  <a:pt x="4887" y="5010"/>
                </a:moveTo>
                <a:cubicBezTo>
                  <a:pt x="4887" y="5010"/>
                  <a:pt x="4897" y="5010"/>
                  <a:pt x="4897" y="5010"/>
                </a:cubicBezTo>
                <a:cubicBezTo>
                  <a:pt x="4906" y="5010"/>
                  <a:pt x="4915" y="5026"/>
                  <a:pt x="4924" y="5041"/>
                </a:cubicBezTo>
                <a:cubicBezTo>
                  <a:pt x="4924" y="5041"/>
                  <a:pt x="4924" y="5041"/>
                  <a:pt x="4924" y="5041"/>
                </a:cubicBezTo>
                <a:cubicBezTo>
                  <a:pt x="4924" y="5041"/>
                  <a:pt x="4924" y="5041"/>
                  <a:pt x="4924" y="5041"/>
                </a:cubicBezTo>
                <a:cubicBezTo>
                  <a:pt x="4933" y="5041"/>
                  <a:pt x="4942" y="5057"/>
                  <a:pt x="4952" y="5057"/>
                </a:cubicBezTo>
                <a:cubicBezTo>
                  <a:pt x="4952" y="5057"/>
                  <a:pt x="4961" y="5057"/>
                  <a:pt x="4961" y="5057"/>
                </a:cubicBezTo>
                <a:cubicBezTo>
                  <a:pt x="4961" y="5072"/>
                  <a:pt x="4961" y="5072"/>
                  <a:pt x="4961" y="5072"/>
                </a:cubicBezTo>
                <a:cubicBezTo>
                  <a:pt x="4961" y="5072"/>
                  <a:pt x="4961" y="5072"/>
                  <a:pt x="4961" y="5072"/>
                </a:cubicBezTo>
                <a:cubicBezTo>
                  <a:pt x="4952" y="5057"/>
                  <a:pt x="4952" y="5057"/>
                  <a:pt x="4952" y="5057"/>
                </a:cubicBezTo>
                <a:cubicBezTo>
                  <a:pt x="4942" y="5057"/>
                  <a:pt x="4933" y="5057"/>
                  <a:pt x="4924" y="5041"/>
                </a:cubicBezTo>
                <a:cubicBezTo>
                  <a:pt x="4924" y="5041"/>
                  <a:pt x="4924" y="5041"/>
                  <a:pt x="4924" y="5041"/>
                </a:cubicBezTo>
                <a:cubicBezTo>
                  <a:pt x="4924" y="5041"/>
                  <a:pt x="4924" y="5041"/>
                  <a:pt x="4924" y="5041"/>
                </a:cubicBezTo>
                <a:cubicBezTo>
                  <a:pt x="4897" y="5057"/>
                  <a:pt x="4897" y="5057"/>
                  <a:pt x="4887" y="5026"/>
                </a:cubicBezTo>
                <a:cubicBezTo>
                  <a:pt x="4887" y="5026"/>
                  <a:pt x="4887" y="5010"/>
                  <a:pt x="4887" y="5010"/>
                </a:cubicBezTo>
                <a:close/>
                <a:moveTo>
                  <a:pt x="4732" y="4917"/>
                </a:moveTo>
                <a:cubicBezTo>
                  <a:pt x="4732" y="4917"/>
                  <a:pt x="4741" y="4917"/>
                  <a:pt x="4741" y="4917"/>
                </a:cubicBezTo>
                <a:cubicBezTo>
                  <a:pt x="4741" y="4917"/>
                  <a:pt x="4732" y="4917"/>
                  <a:pt x="4732" y="4917"/>
                </a:cubicBezTo>
                <a:cubicBezTo>
                  <a:pt x="4723" y="4917"/>
                  <a:pt x="4732" y="4917"/>
                  <a:pt x="4732" y="4917"/>
                </a:cubicBezTo>
                <a:close/>
                <a:moveTo>
                  <a:pt x="5318" y="8009"/>
                </a:moveTo>
                <a:cubicBezTo>
                  <a:pt x="5318" y="8009"/>
                  <a:pt x="5318" y="8009"/>
                  <a:pt x="5327" y="8009"/>
                </a:cubicBezTo>
                <a:cubicBezTo>
                  <a:pt x="5327" y="8009"/>
                  <a:pt x="5327" y="8009"/>
                  <a:pt x="5327" y="8009"/>
                </a:cubicBezTo>
                <a:cubicBezTo>
                  <a:pt x="5327" y="8025"/>
                  <a:pt x="5327" y="8025"/>
                  <a:pt x="5318" y="8025"/>
                </a:cubicBezTo>
                <a:cubicBezTo>
                  <a:pt x="5318" y="8025"/>
                  <a:pt x="5318" y="8025"/>
                  <a:pt x="5318" y="8025"/>
                </a:cubicBezTo>
                <a:cubicBezTo>
                  <a:pt x="5318" y="8009"/>
                  <a:pt x="5318" y="8009"/>
                  <a:pt x="5318" y="8009"/>
                </a:cubicBezTo>
                <a:close/>
                <a:moveTo>
                  <a:pt x="5263" y="8817"/>
                </a:moveTo>
                <a:cubicBezTo>
                  <a:pt x="5263" y="8802"/>
                  <a:pt x="5263" y="8802"/>
                  <a:pt x="5272" y="8802"/>
                </a:cubicBezTo>
                <a:cubicBezTo>
                  <a:pt x="5281" y="8802"/>
                  <a:pt x="5290" y="8786"/>
                  <a:pt x="5308" y="8786"/>
                </a:cubicBezTo>
                <a:cubicBezTo>
                  <a:pt x="5336" y="8771"/>
                  <a:pt x="5363" y="8771"/>
                  <a:pt x="5382" y="8771"/>
                </a:cubicBezTo>
                <a:cubicBezTo>
                  <a:pt x="5400" y="8771"/>
                  <a:pt x="5418" y="8755"/>
                  <a:pt x="5427" y="8740"/>
                </a:cubicBezTo>
                <a:cubicBezTo>
                  <a:pt x="5427" y="8740"/>
                  <a:pt x="5437" y="8740"/>
                  <a:pt x="5446" y="8740"/>
                </a:cubicBezTo>
                <a:cubicBezTo>
                  <a:pt x="5446" y="8740"/>
                  <a:pt x="5446" y="8740"/>
                  <a:pt x="5446" y="8740"/>
                </a:cubicBezTo>
                <a:cubicBezTo>
                  <a:pt x="5455" y="8771"/>
                  <a:pt x="5455" y="8802"/>
                  <a:pt x="5446" y="8817"/>
                </a:cubicBezTo>
                <a:cubicBezTo>
                  <a:pt x="5427" y="8849"/>
                  <a:pt x="5409" y="8880"/>
                  <a:pt x="5382" y="8864"/>
                </a:cubicBezTo>
                <a:cubicBezTo>
                  <a:pt x="5345" y="8833"/>
                  <a:pt x="5299" y="8849"/>
                  <a:pt x="5263" y="8849"/>
                </a:cubicBezTo>
                <a:cubicBezTo>
                  <a:pt x="5263" y="8849"/>
                  <a:pt x="5263" y="8833"/>
                  <a:pt x="5254" y="8833"/>
                </a:cubicBezTo>
                <a:cubicBezTo>
                  <a:pt x="5254" y="8833"/>
                  <a:pt x="5263" y="8817"/>
                  <a:pt x="5263" y="8817"/>
                </a:cubicBezTo>
                <a:close/>
                <a:moveTo>
                  <a:pt x="5254" y="8942"/>
                </a:moveTo>
                <a:cubicBezTo>
                  <a:pt x="5254" y="8942"/>
                  <a:pt x="5244" y="8957"/>
                  <a:pt x="5244" y="8957"/>
                </a:cubicBezTo>
                <a:cubicBezTo>
                  <a:pt x="5217" y="8988"/>
                  <a:pt x="5189" y="9004"/>
                  <a:pt x="5162" y="9035"/>
                </a:cubicBezTo>
                <a:cubicBezTo>
                  <a:pt x="5135" y="9051"/>
                  <a:pt x="5116" y="9051"/>
                  <a:pt x="5098" y="9082"/>
                </a:cubicBezTo>
                <a:cubicBezTo>
                  <a:pt x="5071" y="9097"/>
                  <a:pt x="5052" y="9113"/>
                  <a:pt x="5025" y="9113"/>
                </a:cubicBezTo>
                <a:cubicBezTo>
                  <a:pt x="5016" y="9097"/>
                  <a:pt x="5006" y="9097"/>
                  <a:pt x="4997" y="9082"/>
                </a:cubicBezTo>
                <a:cubicBezTo>
                  <a:pt x="4988" y="9082"/>
                  <a:pt x="4997" y="9051"/>
                  <a:pt x="5006" y="9035"/>
                </a:cubicBezTo>
                <a:cubicBezTo>
                  <a:pt x="5006" y="9035"/>
                  <a:pt x="5006" y="9035"/>
                  <a:pt x="5006" y="9035"/>
                </a:cubicBezTo>
                <a:cubicBezTo>
                  <a:pt x="5043" y="9019"/>
                  <a:pt x="5080" y="8988"/>
                  <a:pt x="5107" y="8957"/>
                </a:cubicBezTo>
                <a:cubicBezTo>
                  <a:pt x="5125" y="8942"/>
                  <a:pt x="5135" y="8942"/>
                  <a:pt x="5153" y="8957"/>
                </a:cubicBezTo>
                <a:cubicBezTo>
                  <a:pt x="5162" y="8957"/>
                  <a:pt x="5180" y="8957"/>
                  <a:pt x="5199" y="8942"/>
                </a:cubicBezTo>
                <a:cubicBezTo>
                  <a:pt x="5208" y="8926"/>
                  <a:pt x="5217" y="8926"/>
                  <a:pt x="5235" y="8926"/>
                </a:cubicBezTo>
                <a:cubicBezTo>
                  <a:pt x="5235" y="8911"/>
                  <a:pt x="5254" y="8926"/>
                  <a:pt x="5254" y="8942"/>
                </a:cubicBezTo>
                <a:close/>
                <a:moveTo>
                  <a:pt x="5025" y="8382"/>
                </a:moveTo>
                <a:cubicBezTo>
                  <a:pt x="5080" y="8398"/>
                  <a:pt x="5135" y="8413"/>
                  <a:pt x="5180" y="8445"/>
                </a:cubicBezTo>
                <a:cubicBezTo>
                  <a:pt x="5189" y="8460"/>
                  <a:pt x="5199" y="8460"/>
                  <a:pt x="5199" y="8476"/>
                </a:cubicBezTo>
                <a:cubicBezTo>
                  <a:pt x="5217" y="8507"/>
                  <a:pt x="5226" y="8538"/>
                  <a:pt x="5235" y="8584"/>
                </a:cubicBezTo>
                <a:cubicBezTo>
                  <a:pt x="5244" y="8600"/>
                  <a:pt x="5235" y="8615"/>
                  <a:pt x="5226" y="8631"/>
                </a:cubicBezTo>
                <a:cubicBezTo>
                  <a:pt x="5226" y="8647"/>
                  <a:pt x="5217" y="8647"/>
                  <a:pt x="5208" y="8647"/>
                </a:cubicBezTo>
                <a:cubicBezTo>
                  <a:pt x="5189" y="8631"/>
                  <a:pt x="5180" y="8600"/>
                  <a:pt x="5171" y="8584"/>
                </a:cubicBezTo>
                <a:cubicBezTo>
                  <a:pt x="5162" y="8569"/>
                  <a:pt x="5162" y="8569"/>
                  <a:pt x="5153" y="8569"/>
                </a:cubicBezTo>
                <a:cubicBezTo>
                  <a:pt x="5153" y="8569"/>
                  <a:pt x="5153" y="8584"/>
                  <a:pt x="5153" y="8584"/>
                </a:cubicBezTo>
                <a:cubicBezTo>
                  <a:pt x="5153" y="8600"/>
                  <a:pt x="5153" y="8615"/>
                  <a:pt x="5144" y="8631"/>
                </a:cubicBezTo>
                <a:cubicBezTo>
                  <a:pt x="5125" y="8678"/>
                  <a:pt x="5116" y="8755"/>
                  <a:pt x="5098" y="8817"/>
                </a:cubicBezTo>
                <a:cubicBezTo>
                  <a:pt x="5098" y="8817"/>
                  <a:pt x="5098" y="8833"/>
                  <a:pt x="5089" y="8833"/>
                </a:cubicBezTo>
                <a:cubicBezTo>
                  <a:pt x="5089" y="8849"/>
                  <a:pt x="5071" y="8833"/>
                  <a:pt x="5071" y="8817"/>
                </a:cubicBezTo>
                <a:cubicBezTo>
                  <a:pt x="5071" y="8802"/>
                  <a:pt x="5071" y="8771"/>
                  <a:pt x="5061" y="8740"/>
                </a:cubicBezTo>
                <a:cubicBezTo>
                  <a:pt x="5061" y="8724"/>
                  <a:pt x="5043" y="8709"/>
                  <a:pt x="5034" y="8724"/>
                </a:cubicBezTo>
                <a:cubicBezTo>
                  <a:pt x="5025" y="8724"/>
                  <a:pt x="5016" y="8740"/>
                  <a:pt x="5016" y="8740"/>
                </a:cubicBezTo>
                <a:cubicBezTo>
                  <a:pt x="5006" y="8740"/>
                  <a:pt x="4997" y="8755"/>
                  <a:pt x="4997" y="8740"/>
                </a:cubicBezTo>
                <a:cubicBezTo>
                  <a:pt x="4997" y="8740"/>
                  <a:pt x="4997" y="8740"/>
                  <a:pt x="4997" y="8724"/>
                </a:cubicBezTo>
                <a:cubicBezTo>
                  <a:pt x="5006" y="8709"/>
                  <a:pt x="5016" y="8693"/>
                  <a:pt x="5025" y="8678"/>
                </a:cubicBezTo>
                <a:cubicBezTo>
                  <a:pt x="5034" y="8647"/>
                  <a:pt x="5043" y="8600"/>
                  <a:pt x="5034" y="8553"/>
                </a:cubicBezTo>
                <a:cubicBezTo>
                  <a:pt x="5025" y="8538"/>
                  <a:pt x="5025" y="8522"/>
                  <a:pt x="5016" y="8522"/>
                </a:cubicBezTo>
                <a:cubicBezTo>
                  <a:pt x="4997" y="8491"/>
                  <a:pt x="4988" y="8491"/>
                  <a:pt x="4970" y="8476"/>
                </a:cubicBezTo>
                <a:cubicBezTo>
                  <a:pt x="4970" y="8460"/>
                  <a:pt x="4961" y="8445"/>
                  <a:pt x="4961" y="8445"/>
                </a:cubicBezTo>
                <a:cubicBezTo>
                  <a:pt x="4961" y="8445"/>
                  <a:pt x="4961" y="8445"/>
                  <a:pt x="4961" y="8445"/>
                </a:cubicBezTo>
                <a:cubicBezTo>
                  <a:pt x="4961" y="8445"/>
                  <a:pt x="4961" y="8445"/>
                  <a:pt x="4961" y="8445"/>
                </a:cubicBezTo>
                <a:cubicBezTo>
                  <a:pt x="4942" y="8460"/>
                  <a:pt x="4933" y="8476"/>
                  <a:pt x="4924" y="8507"/>
                </a:cubicBezTo>
                <a:cubicBezTo>
                  <a:pt x="4915" y="8522"/>
                  <a:pt x="4906" y="8538"/>
                  <a:pt x="4887" y="8538"/>
                </a:cubicBezTo>
                <a:cubicBezTo>
                  <a:pt x="4869" y="8538"/>
                  <a:pt x="4860" y="8569"/>
                  <a:pt x="4851" y="8584"/>
                </a:cubicBezTo>
                <a:cubicBezTo>
                  <a:pt x="4833" y="8662"/>
                  <a:pt x="4814" y="8740"/>
                  <a:pt x="4814" y="8833"/>
                </a:cubicBezTo>
                <a:cubicBezTo>
                  <a:pt x="4814" y="8911"/>
                  <a:pt x="4787" y="8973"/>
                  <a:pt x="4750" y="9019"/>
                </a:cubicBezTo>
                <a:cubicBezTo>
                  <a:pt x="4741" y="9035"/>
                  <a:pt x="4723" y="9019"/>
                  <a:pt x="4723" y="9004"/>
                </a:cubicBezTo>
                <a:cubicBezTo>
                  <a:pt x="4714" y="8926"/>
                  <a:pt x="4714" y="8849"/>
                  <a:pt x="4732" y="8771"/>
                </a:cubicBezTo>
                <a:cubicBezTo>
                  <a:pt x="4750" y="8740"/>
                  <a:pt x="4759" y="8678"/>
                  <a:pt x="4768" y="8647"/>
                </a:cubicBezTo>
                <a:cubicBezTo>
                  <a:pt x="4768" y="8615"/>
                  <a:pt x="4768" y="8600"/>
                  <a:pt x="4768" y="8569"/>
                </a:cubicBezTo>
                <a:cubicBezTo>
                  <a:pt x="4759" y="8569"/>
                  <a:pt x="4768" y="8553"/>
                  <a:pt x="4768" y="8553"/>
                </a:cubicBezTo>
                <a:cubicBezTo>
                  <a:pt x="4768" y="8538"/>
                  <a:pt x="4768" y="8538"/>
                  <a:pt x="4768" y="8538"/>
                </a:cubicBezTo>
                <a:cubicBezTo>
                  <a:pt x="4833" y="8413"/>
                  <a:pt x="4814" y="8429"/>
                  <a:pt x="4906" y="8413"/>
                </a:cubicBezTo>
                <a:cubicBezTo>
                  <a:pt x="4933" y="8398"/>
                  <a:pt x="4942" y="8413"/>
                  <a:pt x="4961" y="8445"/>
                </a:cubicBezTo>
                <a:cubicBezTo>
                  <a:pt x="4961" y="8445"/>
                  <a:pt x="4961" y="8445"/>
                  <a:pt x="4961" y="8445"/>
                </a:cubicBezTo>
                <a:cubicBezTo>
                  <a:pt x="4961" y="8445"/>
                  <a:pt x="4961" y="8445"/>
                  <a:pt x="4961" y="8445"/>
                </a:cubicBezTo>
                <a:cubicBezTo>
                  <a:pt x="4979" y="8429"/>
                  <a:pt x="4988" y="8429"/>
                  <a:pt x="5006" y="8413"/>
                </a:cubicBezTo>
                <a:cubicBezTo>
                  <a:pt x="5006" y="8413"/>
                  <a:pt x="5006" y="8398"/>
                  <a:pt x="5016" y="8398"/>
                </a:cubicBezTo>
                <a:cubicBezTo>
                  <a:pt x="5016" y="8382"/>
                  <a:pt x="5016" y="8382"/>
                  <a:pt x="5025" y="8382"/>
                </a:cubicBezTo>
                <a:close/>
                <a:moveTo>
                  <a:pt x="5006" y="7186"/>
                </a:moveTo>
                <a:cubicBezTo>
                  <a:pt x="5006" y="7186"/>
                  <a:pt x="5006" y="7186"/>
                  <a:pt x="5006" y="7186"/>
                </a:cubicBezTo>
                <a:cubicBezTo>
                  <a:pt x="5006" y="7170"/>
                  <a:pt x="5006" y="7170"/>
                  <a:pt x="5006" y="7155"/>
                </a:cubicBezTo>
                <a:cubicBezTo>
                  <a:pt x="5006" y="7139"/>
                  <a:pt x="5016" y="7139"/>
                  <a:pt x="5016" y="7139"/>
                </a:cubicBezTo>
                <a:cubicBezTo>
                  <a:pt x="5016" y="7155"/>
                  <a:pt x="5016" y="7155"/>
                  <a:pt x="5016" y="7155"/>
                </a:cubicBezTo>
                <a:cubicBezTo>
                  <a:pt x="5016" y="7170"/>
                  <a:pt x="5016" y="7170"/>
                  <a:pt x="5006" y="7186"/>
                </a:cubicBezTo>
                <a:cubicBezTo>
                  <a:pt x="5006" y="7186"/>
                  <a:pt x="5006" y="7186"/>
                  <a:pt x="5006" y="7186"/>
                </a:cubicBezTo>
                <a:cubicBezTo>
                  <a:pt x="4997" y="7201"/>
                  <a:pt x="4997" y="7201"/>
                  <a:pt x="4997" y="7201"/>
                </a:cubicBezTo>
                <a:lnTo>
                  <a:pt x="5006" y="7186"/>
                </a:lnTo>
                <a:close/>
                <a:moveTo>
                  <a:pt x="4805" y="7745"/>
                </a:moveTo>
                <a:cubicBezTo>
                  <a:pt x="4805" y="7745"/>
                  <a:pt x="4814" y="7745"/>
                  <a:pt x="4814" y="7745"/>
                </a:cubicBezTo>
                <a:cubicBezTo>
                  <a:pt x="4814" y="7761"/>
                  <a:pt x="4823" y="7761"/>
                  <a:pt x="4823" y="7761"/>
                </a:cubicBezTo>
                <a:cubicBezTo>
                  <a:pt x="4833" y="7792"/>
                  <a:pt x="4833" y="7807"/>
                  <a:pt x="4823" y="7823"/>
                </a:cubicBezTo>
                <a:cubicBezTo>
                  <a:pt x="4823" y="7823"/>
                  <a:pt x="4814" y="7823"/>
                  <a:pt x="4814" y="7838"/>
                </a:cubicBezTo>
                <a:cubicBezTo>
                  <a:pt x="4805" y="7838"/>
                  <a:pt x="4805" y="7838"/>
                  <a:pt x="4805" y="7823"/>
                </a:cubicBezTo>
                <a:cubicBezTo>
                  <a:pt x="4796" y="7792"/>
                  <a:pt x="4796" y="7776"/>
                  <a:pt x="4805" y="7745"/>
                </a:cubicBezTo>
                <a:close/>
                <a:moveTo>
                  <a:pt x="4732" y="7559"/>
                </a:moveTo>
                <a:cubicBezTo>
                  <a:pt x="4732" y="7559"/>
                  <a:pt x="4732" y="7559"/>
                  <a:pt x="4732" y="7559"/>
                </a:cubicBezTo>
                <a:cubicBezTo>
                  <a:pt x="4723" y="7559"/>
                  <a:pt x="4723" y="7559"/>
                  <a:pt x="4723" y="7559"/>
                </a:cubicBezTo>
                <a:lnTo>
                  <a:pt x="4732" y="7559"/>
                </a:lnTo>
                <a:close/>
                <a:moveTo>
                  <a:pt x="4686" y="5306"/>
                </a:moveTo>
                <a:cubicBezTo>
                  <a:pt x="4686" y="5306"/>
                  <a:pt x="4695" y="5306"/>
                  <a:pt x="4695" y="5306"/>
                </a:cubicBezTo>
                <a:cubicBezTo>
                  <a:pt x="4704" y="5306"/>
                  <a:pt x="4704" y="5306"/>
                  <a:pt x="4704" y="5321"/>
                </a:cubicBezTo>
                <a:cubicBezTo>
                  <a:pt x="4714" y="5337"/>
                  <a:pt x="4714" y="5337"/>
                  <a:pt x="4714" y="5352"/>
                </a:cubicBezTo>
                <a:cubicBezTo>
                  <a:pt x="4704" y="5368"/>
                  <a:pt x="4704" y="5368"/>
                  <a:pt x="4695" y="5368"/>
                </a:cubicBezTo>
                <a:cubicBezTo>
                  <a:pt x="4695" y="5352"/>
                  <a:pt x="4686" y="5352"/>
                  <a:pt x="4686" y="5337"/>
                </a:cubicBezTo>
                <a:cubicBezTo>
                  <a:pt x="4677" y="5337"/>
                  <a:pt x="4677" y="5321"/>
                  <a:pt x="4686" y="5306"/>
                </a:cubicBezTo>
                <a:close/>
                <a:moveTo>
                  <a:pt x="4631" y="5228"/>
                </a:moveTo>
                <a:cubicBezTo>
                  <a:pt x="4631" y="5228"/>
                  <a:pt x="4631" y="5228"/>
                  <a:pt x="4631" y="5243"/>
                </a:cubicBezTo>
                <a:cubicBezTo>
                  <a:pt x="4631" y="5243"/>
                  <a:pt x="4631" y="5243"/>
                  <a:pt x="4631" y="5243"/>
                </a:cubicBezTo>
                <a:cubicBezTo>
                  <a:pt x="4631" y="5243"/>
                  <a:pt x="4622" y="5243"/>
                  <a:pt x="4622" y="5228"/>
                </a:cubicBezTo>
                <a:cubicBezTo>
                  <a:pt x="4622" y="5228"/>
                  <a:pt x="4631" y="5228"/>
                  <a:pt x="4631" y="5228"/>
                </a:cubicBezTo>
                <a:close/>
                <a:moveTo>
                  <a:pt x="4604" y="6906"/>
                </a:moveTo>
                <a:cubicBezTo>
                  <a:pt x="4604" y="6906"/>
                  <a:pt x="4604" y="6906"/>
                  <a:pt x="4613" y="6906"/>
                </a:cubicBezTo>
                <a:cubicBezTo>
                  <a:pt x="4604" y="6906"/>
                  <a:pt x="4604" y="6906"/>
                  <a:pt x="4604" y="6906"/>
                </a:cubicBezTo>
                <a:cubicBezTo>
                  <a:pt x="4604" y="6906"/>
                  <a:pt x="4604" y="6906"/>
                  <a:pt x="4604" y="6906"/>
                </a:cubicBezTo>
                <a:cubicBezTo>
                  <a:pt x="4604" y="6906"/>
                  <a:pt x="4604" y="6906"/>
                  <a:pt x="4604" y="6906"/>
                </a:cubicBezTo>
                <a:close/>
                <a:moveTo>
                  <a:pt x="4576" y="7652"/>
                </a:moveTo>
                <a:cubicBezTo>
                  <a:pt x="4576" y="7652"/>
                  <a:pt x="4576" y="7652"/>
                  <a:pt x="4576" y="7652"/>
                </a:cubicBezTo>
                <a:cubicBezTo>
                  <a:pt x="4576" y="7652"/>
                  <a:pt x="4576" y="7652"/>
                  <a:pt x="4576" y="7652"/>
                </a:cubicBezTo>
                <a:cubicBezTo>
                  <a:pt x="4595" y="7652"/>
                  <a:pt x="4604" y="7652"/>
                  <a:pt x="4622" y="7668"/>
                </a:cubicBezTo>
                <a:cubicBezTo>
                  <a:pt x="4622" y="7668"/>
                  <a:pt x="4622" y="7683"/>
                  <a:pt x="4622" y="7683"/>
                </a:cubicBezTo>
                <a:cubicBezTo>
                  <a:pt x="4622" y="7683"/>
                  <a:pt x="4613" y="7699"/>
                  <a:pt x="4613" y="7683"/>
                </a:cubicBezTo>
                <a:cubicBezTo>
                  <a:pt x="4604" y="7683"/>
                  <a:pt x="4585" y="7668"/>
                  <a:pt x="4576" y="7652"/>
                </a:cubicBezTo>
                <a:cubicBezTo>
                  <a:pt x="4576" y="7652"/>
                  <a:pt x="4576" y="7652"/>
                  <a:pt x="4576" y="7652"/>
                </a:cubicBezTo>
                <a:cubicBezTo>
                  <a:pt x="4567" y="7652"/>
                  <a:pt x="4567" y="7652"/>
                  <a:pt x="4576" y="7652"/>
                </a:cubicBezTo>
                <a:close/>
                <a:moveTo>
                  <a:pt x="4640" y="8118"/>
                </a:moveTo>
                <a:cubicBezTo>
                  <a:pt x="4668" y="8103"/>
                  <a:pt x="4704" y="8087"/>
                  <a:pt x="4732" y="8040"/>
                </a:cubicBezTo>
                <a:cubicBezTo>
                  <a:pt x="4759" y="8009"/>
                  <a:pt x="4796" y="8009"/>
                  <a:pt x="4814" y="7963"/>
                </a:cubicBezTo>
                <a:cubicBezTo>
                  <a:pt x="4823" y="7963"/>
                  <a:pt x="4833" y="7963"/>
                  <a:pt x="4842" y="7963"/>
                </a:cubicBezTo>
                <a:cubicBezTo>
                  <a:pt x="4851" y="7963"/>
                  <a:pt x="4860" y="7978"/>
                  <a:pt x="4869" y="7978"/>
                </a:cubicBezTo>
                <a:cubicBezTo>
                  <a:pt x="4897" y="7978"/>
                  <a:pt x="4915" y="8009"/>
                  <a:pt x="4924" y="8056"/>
                </a:cubicBezTo>
                <a:cubicBezTo>
                  <a:pt x="4924" y="8087"/>
                  <a:pt x="4942" y="8103"/>
                  <a:pt x="4952" y="8118"/>
                </a:cubicBezTo>
                <a:cubicBezTo>
                  <a:pt x="4979" y="8118"/>
                  <a:pt x="4979" y="8134"/>
                  <a:pt x="4979" y="8165"/>
                </a:cubicBezTo>
                <a:cubicBezTo>
                  <a:pt x="4979" y="8211"/>
                  <a:pt x="4988" y="8258"/>
                  <a:pt x="4988" y="8289"/>
                </a:cubicBezTo>
                <a:cubicBezTo>
                  <a:pt x="4988" y="8305"/>
                  <a:pt x="4979" y="8320"/>
                  <a:pt x="4961" y="8320"/>
                </a:cubicBezTo>
                <a:cubicBezTo>
                  <a:pt x="4952" y="8305"/>
                  <a:pt x="4942" y="8289"/>
                  <a:pt x="4933" y="8305"/>
                </a:cubicBezTo>
                <a:cubicBezTo>
                  <a:pt x="4915" y="8305"/>
                  <a:pt x="4887" y="8305"/>
                  <a:pt x="4869" y="8305"/>
                </a:cubicBezTo>
                <a:cubicBezTo>
                  <a:pt x="4842" y="8320"/>
                  <a:pt x="4823" y="8305"/>
                  <a:pt x="4805" y="8274"/>
                </a:cubicBezTo>
                <a:cubicBezTo>
                  <a:pt x="4805" y="8258"/>
                  <a:pt x="4805" y="8258"/>
                  <a:pt x="4796" y="8258"/>
                </a:cubicBezTo>
                <a:cubicBezTo>
                  <a:pt x="4787" y="8243"/>
                  <a:pt x="4778" y="8243"/>
                  <a:pt x="4778" y="8227"/>
                </a:cubicBezTo>
                <a:cubicBezTo>
                  <a:pt x="4787" y="8211"/>
                  <a:pt x="4787" y="8211"/>
                  <a:pt x="4796" y="8196"/>
                </a:cubicBezTo>
                <a:cubicBezTo>
                  <a:pt x="4796" y="8196"/>
                  <a:pt x="4796" y="8180"/>
                  <a:pt x="4796" y="8180"/>
                </a:cubicBezTo>
                <a:cubicBezTo>
                  <a:pt x="4796" y="8165"/>
                  <a:pt x="4787" y="8165"/>
                  <a:pt x="4787" y="8165"/>
                </a:cubicBezTo>
                <a:cubicBezTo>
                  <a:pt x="4778" y="8165"/>
                  <a:pt x="4778" y="8165"/>
                  <a:pt x="4768" y="8165"/>
                </a:cubicBezTo>
                <a:cubicBezTo>
                  <a:pt x="4768" y="8180"/>
                  <a:pt x="4759" y="8180"/>
                  <a:pt x="4759" y="8180"/>
                </a:cubicBezTo>
                <a:cubicBezTo>
                  <a:pt x="4723" y="8227"/>
                  <a:pt x="4695" y="8243"/>
                  <a:pt x="4659" y="8258"/>
                </a:cubicBezTo>
                <a:cubicBezTo>
                  <a:pt x="4631" y="8274"/>
                  <a:pt x="4613" y="8289"/>
                  <a:pt x="4604" y="8243"/>
                </a:cubicBezTo>
                <a:cubicBezTo>
                  <a:pt x="4595" y="8211"/>
                  <a:pt x="4576" y="8227"/>
                  <a:pt x="4558" y="8227"/>
                </a:cubicBezTo>
                <a:cubicBezTo>
                  <a:pt x="4558" y="8227"/>
                  <a:pt x="4558" y="8227"/>
                  <a:pt x="4558" y="8227"/>
                </a:cubicBezTo>
                <a:cubicBezTo>
                  <a:pt x="4558" y="8227"/>
                  <a:pt x="4558" y="8227"/>
                  <a:pt x="4558" y="8227"/>
                </a:cubicBezTo>
                <a:cubicBezTo>
                  <a:pt x="4549" y="8227"/>
                  <a:pt x="4549" y="8227"/>
                  <a:pt x="4549" y="8243"/>
                </a:cubicBezTo>
                <a:cubicBezTo>
                  <a:pt x="4549" y="8227"/>
                  <a:pt x="4549" y="8227"/>
                  <a:pt x="4549" y="8227"/>
                </a:cubicBezTo>
                <a:cubicBezTo>
                  <a:pt x="4549" y="8227"/>
                  <a:pt x="4549" y="8227"/>
                  <a:pt x="4558" y="8227"/>
                </a:cubicBezTo>
                <a:cubicBezTo>
                  <a:pt x="4558" y="8227"/>
                  <a:pt x="4558" y="8227"/>
                  <a:pt x="4558" y="8227"/>
                </a:cubicBezTo>
                <a:cubicBezTo>
                  <a:pt x="4558" y="8227"/>
                  <a:pt x="4558" y="8227"/>
                  <a:pt x="4558" y="8227"/>
                </a:cubicBezTo>
                <a:cubicBezTo>
                  <a:pt x="4576" y="8180"/>
                  <a:pt x="4604" y="8149"/>
                  <a:pt x="4640" y="8118"/>
                </a:cubicBezTo>
                <a:close/>
                <a:moveTo>
                  <a:pt x="4549" y="7077"/>
                </a:moveTo>
                <a:cubicBezTo>
                  <a:pt x="4549" y="7062"/>
                  <a:pt x="4540" y="7062"/>
                  <a:pt x="4549" y="7046"/>
                </a:cubicBezTo>
                <a:cubicBezTo>
                  <a:pt x="4549" y="7046"/>
                  <a:pt x="4549" y="7046"/>
                  <a:pt x="4549" y="7046"/>
                </a:cubicBezTo>
                <a:cubicBezTo>
                  <a:pt x="4558" y="7062"/>
                  <a:pt x="4558" y="7062"/>
                  <a:pt x="4558" y="7062"/>
                </a:cubicBezTo>
                <a:cubicBezTo>
                  <a:pt x="4558" y="7062"/>
                  <a:pt x="4549" y="7077"/>
                  <a:pt x="4549" y="7077"/>
                </a:cubicBezTo>
                <a:close/>
                <a:moveTo>
                  <a:pt x="4512" y="5135"/>
                </a:moveTo>
                <a:cubicBezTo>
                  <a:pt x="4521" y="5135"/>
                  <a:pt x="4531" y="5119"/>
                  <a:pt x="4540" y="5119"/>
                </a:cubicBezTo>
                <a:cubicBezTo>
                  <a:pt x="4549" y="5119"/>
                  <a:pt x="4549" y="5135"/>
                  <a:pt x="4558" y="5135"/>
                </a:cubicBezTo>
                <a:cubicBezTo>
                  <a:pt x="4540" y="5166"/>
                  <a:pt x="4540" y="5197"/>
                  <a:pt x="4540" y="5243"/>
                </a:cubicBezTo>
                <a:cubicBezTo>
                  <a:pt x="4531" y="5259"/>
                  <a:pt x="4512" y="5274"/>
                  <a:pt x="4503" y="5243"/>
                </a:cubicBezTo>
                <a:cubicBezTo>
                  <a:pt x="4476" y="5197"/>
                  <a:pt x="4476" y="5166"/>
                  <a:pt x="4512" y="5135"/>
                </a:cubicBezTo>
                <a:close/>
                <a:moveTo>
                  <a:pt x="4494" y="5803"/>
                </a:moveTo>
                <a:cubicBezTo>
                  <a:pt x="4494" y="5803"/>
                  <a:pt x="4494" y="5787"/>
                  <a:pt x="4494" y="5787"/>
                </a:cubicBezTo>
                <a:cubicBezTo>
                  <a:pt x="4494" y="5787"/>
                  <a:pt x="4494" y="5787"/>
                  <a:pt x="4494" y="5772"/>
                </a:cubicBezTo>
                <a:cubicBezTo>
                  <a:pt x="4503" y="5772"/>
                  <a:pt x="4503" y="5772"/>
                  <a:pt x="4503" y="5787"/>
                </a:cubicBezTo>
                <a:cubicBezTo>
                  <a:pt x="4503" y="5787"/>
                  <a:pt x="4494" y="5787"/>
                  <a:pt x="4494" y="5787"/>
                </a:cubicBezTo>
                <a:cubicBezTo>
                  <a:pt x="4494" y="5787"/>
                  <a:pt x="4494" y="5803"/>
                  <a:pt x="4494" y="5803"/>
                </a:cubicBezTo>
                <a:cubicBezTo>
                  <a:pt x="4485" y="5818"/>
                  <a:pt x="4485" y="5818"/>
                  <a:pt x="4476" y="5834"/>
                </a:cubicBezTo>
                <a:cubicBezTo>
                  <a:pt x="4476" y="5834"/>
                  <a:pt x="4476" y="5834"/>
                  <a:pt x="4476" y="5834"/>
                </a:cubicBezTo>
                <a:cubicBezTo>
                  <a:pt x="4476" y="5834"/>
                  <a:pt x="4476" y="5834"/>
                  <a:pt x="4476" y="5834"/>
                </a:cubicBezTo>
                <a:cubicBezTo>
                  <a:pt x="4476" y="5818"/>
                  <a:pt x="4485" y="5803"/>
                  <a:pt x="4494" y="5803"/>
                </a:cubicBezTo>
                <a:close/>
                <a:moveTo>
                  <a:pt x="4476" y="5352"/>
                </a:moveTo>
                <a:cubicBezTo>
                  <a:pt x="4476" y="5352"/>
                  <a:pt x="4476" y="5352"/>
                  <a:pt x="4476" y="5352"/>
                </a:cubicBezTo>
                <a:cubicBezTo>
                  <a:pt x="4466" y="5352"/>
                  <a:pt x="4466" y="5352"/>
                  <a:pt x="4466" y="5352"/>
                </a:cubicBezTo>
                <a:lnTo>
                  <a:pt x="4476" y="5352"/>
                </a:lnTo>
                <a:close/>
                <a:moveTo>
                  <a:pt x="4439" y="6393"/>
                </a:moveTo>
                <a:cubicBezTo>
                  <a:pt x="4439" y="6409"/>
                  <a:pt x="4439" y="6409"/>
                  <a:pt x="4439" y="6409"/>
                </a:cubicBezTo>
                <a:cubicBezTo>
                  <a:pt x="4439" y="6409"/>
                  <a:pt x="4439" y="6409"/>
                  <a:pt x="4439" y="6409"/>
                </a:cubicBezTo>
                <a:lnTo>
                  <a:pt x="4439" y="6393"/>
                </a:lnTo>
                <a:close/>
                <a:moveTo>
                  <a:pt x="4412" y="7854"/>
                </a:moveTo>
                <a:cubicBezTo>
                  <a:pt x="4412" y="7823"/>
                  <a:pt x="4412" y="7807"/>
                  <a:pt x="4430" y="7792"/>
                </a:cubicBezTo>
                <a:cubicBezTo>
                  <a:pt x="4430" y="7792"/>
                  <a:pt x="4430" y="7792"/>
                  <a:pt x="4430" y="7792"/>
                </a:cubicBezTo>
                <a:cubicBezTo>
                  <a:pt x="4430" y="7792"/>
                  <a:pt x="4430" y="7792"/>
                  <a:pt x="4430" y="7776"/>
                </a:cubicBezTo>
                <a:cubicBezTo>
                  <a:pt x="4430" y="7792"/>
                  <a:pt x="4430" y="7792"/>
                  <a:pt x="4430" y="7792"/>
                </a:cubicBezTo>
                <a:cubicBezTo>
                  <a:pt x="4430" y="7792"/>
                  <a:pt x="4430" y="7792"/>
                  <a:pt x="4430" y="7792"/>
                </a:cubicBezTo>
                <a:cubicBezTo>
                  <a:pt x="4430" y="7807"/>
                  <a:pt x="4430" y="7823"/>
                  <a:pt x="4430" y="7838"/>
                </a:cubicBezTo>
                <a:cubicBezTo>
                  <a:pt x="4439" y="7838"/>
                  <a:pt x="4439" y="7854"/>
                  <a:pt x="4430" y="7854"/>
                </a:cubicBezTo>
                <a:cubicBezTo>
                  <a:pt x="4430" y="7854"/>
                  <a:pt x="4430" y="7870"/>
                  <a:pt x="4421" y="7870"/>
                </a:cubicBezTo>
                <a:cubicBezTo>
                  <a:pt x="4421" y="7870"/>
                  <a:pt x="4421" y="7870"/>
                  <a:pt x="4412" y="7870"/>
                </a:cubicBezTo>
                <a:cubicBezTo>
                  <a:pt x="4412" y="7870"/>
                  <a:pt x="4402" y="7854"/>
                  <a:pt x="4412" y="7854"/>
                </a:cubicBezTo>
                <a:close/>
                <a:moveTo>
                  <a:pt x="4393" y="6875"/>
                </a:moveTo>
                <a:cubicBezTo>
                  <a:pt x="4402" y="6875"/>
                  <a:pt x="4402" y="6875"/>
                  <a:pt x="4402" y="6875"/>
                </a:cubicBezTo>
                <a:cubicBezTo>
                  <a:pt x="4393" y="6875"/>
                  <a:pt x="4393" y="6875"/>
                  <a:pt x="4393" y="6875"/>
                </a:cubicBezTo>
                <a:close/>
                <a:moveTo>
                  <a:pt x="4375" y="6440"/>
                </a:moveTo>
                <a:cubicBezTo>
                  <a:pt x="4375" y="6440"/>
                  <a:pt x="4384" y="6455"/>
                  <a:pt x="4384" y="6455"/>
                </a:cubicBezTo>
                <a:cubicBezTo>
                  <a:pt x="4384" y="6471"/>
                  <a:pt x="4384" y="6471"/>
                  <a:pt x="4375" y="6471"/>
                </a:cubicBezTo>
                <a:cubicBezTo>
                  <a:pt x="4366" y="6471"/>
                  <a:pt x="4366" y="6471"/>
                  <a:pt x="4366" y="6471"/>
                </a:cubicBezTo>
                <a:cubicBezTo>
                  <a:pt x="4366" y="6455"/>
                  <a:pt x="4366" y="6455"/>
                  <a:pt x="4375" y="6440"/>
                </a:cubicBezTo>
                <a:close/>
                <a:moveTo>
                  <a:pt x="4357" y="7481"/>
                </a:moveTo>
                <a:cubicBezTo>
                  <a:pt x="4366" y="7528"/>
                  <a:pt x="4357" y="7574"/>
                  <a:pt x="4338" y="7590"/>
                </a:cubicBezTo>
                <a:cubicBezTo>
                  <a:pt x="4338" y="7605"/>
                  <a:pt x="4338" y="7605"/>
                  <a:pt x="4338" y="7605"/>
                </a:cubicBezTo>
                <a:cubicBezTo>
                  <a:pt x="4329" y="7605"/>
                  <a:pt x="4329" y="7605"/>
                  <a:pt x="4329" y="7605"/>
                </a:cubicBezTo>
                <a:cubicBezTo>
                  <a:pt x="4329" y="7605"/>
                  <a:pt x="4329" y="7605"/>
                  <a:pt x="4329" y="7605"/>
                </a:cubicBezTo>
                <a:cubicBezTo>
                  <a:pt x="4329" y="7605"/>
                  <a:pt x="4338" y="7590"/>
                  <a:pt x="4338" y="7590"/>
                </a:cubicBezTo>
                <a:cubicBezTo>
                  <a:pt x="4329" y="7559"/>
                  <a:pt x="4338" y="7512"/>
                  <a:pt x="4347" y="7466"/>
                </a:cubicBezTo>
                <a:cubicBezTo>
                  <a:pt x="4357" y="7466"/>
                  <a:pt x="4357" y="7466"/>
                  <a:pt x="4357" y="7466"/>
                </a:cubicBezTo>
                <a:cubicBezTo>
                  <a:pt x="4357" y="7466"/>
                  <a:pt x="4357" y="7481"/>
                  <a:pt x="4357" y="7481"/>
                </a:cubicBezTo>
                <a:close/>
                <a:moveTo>
                  <a:pt x="4347" y="6937"/>
                </a:moveTo>
                <a:cubicBezTo>
                  <a:pt x="4357" y="6937"/>
                  <a:pt x="4357" y="6937"/>
                  <a:pt x="4357" y="6937"/>
                </a:cubicBezTo>
                <a:cubicBezTo>
                  <a:pt x="4357" y="6937"/>
                  <a:pt x="4357" y="6953"/>
                  <a:pt x="4357" y="6953"/>
                </a:cubicBezTo>
                <a:cubicBezTo>
                  <a:pt x="4357" y="6953"/>
                  <a:pt x="4347" y="6953"/>
                  <a:pt x="4347" y="6953"/>
                </a:cubicBezTo>
                <a:cubicBezTo>
                  <a:pt x="4347" y="6937"/>
                  <a:pt x="4347" y="6937"/>
                  <a:pt x="4347" y="6937"/>
                </a:cubicBezTo>
                <a:close/>
                <a:moveTo>
                  <a:pt x="4302" y="7046"/>
                </a:moveTo>
                <a:cubicBezTo>
                  <a:pt x="4302" y="7046"/>
                  <a:pt x="4311" y="7046"/>
                  <a:pt x="4311" y="7046"/>
                </a:cubicBezTo>
                <a:cubicBezTo>
                  <a:pt x="4329" y="7046"/>
                  <a:pt x="4338" y="7062"/>
                  <a:pt x="4347" y="7093"/>
                </a:cubicBezTo>
                <a:cubicBezTo>
                  <a:pt x="4347" y="7124"/>
                  <a:pt x="4357" y="7155"/>
                  <a:pt x="4357" y="7186"/>
                </a:cubicBezTo>
                <a:cubicBezTo>
                  <a:pt x="4347" y="7232"/>
                  <a:pt x="4347" y="7264"/>
                  <a:pt x="4347" y="7310"/>
                </a:cubicBezTo>
                <a:cubicBezTo>
                  <a:pt x="4357" y="7326"/>
                  <a:pt x="4357" y="7341"/>
                  <a:pt x="4357" y="7357"/>
                </a:cubicBezTo>
                <a:cubicBezTo>
                  <a:pt x="4357" y="7372"/>
                  <a:pt x="4357" y="7388"/>
                  <a:pt x="4347" y="7388"/>
                </a:cubicBezTo>
                <a:cubicBezTo>
                  <a:pt x="4347" y="7403"/>
                  <a:pt x="4338" y="7388"/>
                  <a:pt x="4338" y="7372"/>
                </a:cubicBezTo>
                <a:cubicBezTo>
                  <a:pt x="4329" y="7357"/>
                  <a:pt x="4329" y="7341"/>
                  <a:pt x="4320" y="7341"/>
                </a:cubicBezTo>
                <a:cubicBezTo>
                  <a:pt x="4302" y="7341"/>
                  <a:pt x="4302" y="7326"/>
                  <a:pt x="4293" y="7295"/>
                </a:cubicBezTo>
                <a:cubicBezTo>
                  <a:pt x="4293" y="7295"/>
                  <a:pt x="4293" y="7279"/>
                  <a:pt x="4283" y="7264"/>
                </a:cubicBezTo>
                <a:cubicBezTo>
                  <a:pt x="4283" y="7232"/>
                  <a:pt x="4274" y="7186"/>
                  <a:pt x="4283" y="7155"/>
                </a:cubicBezTo>
                <a:cubicBezTo>
                  <a:pt x="4283" y="7139"/>
                  <a:pt x="4274" y="7124"/>
                  <a:pt x="4274" y="7108"/>
                </a:cubicBezTo>
                <a:cubicBezTo>
                  <a:pt x="4283" y="7093"/>
                  <a:pt x="4293" y="7062"/>
                  <a:pt x="4302" y="7046"/>
                </a:cubicBezTo>
                <a:close/>
                <a:moveTo>
                  <a:pt x="4210" y="7232"/>
                </a:moveTo>
                <a:cubicBezTo>
                  <a:pt x="4201" y="7248"/>
                  <a:pt x="4192" y="7279"/>
                  <a:pt x="4183" y="7295"/>
                </a:cubicBezTo>
                <a:cubicBezTo>
                  <a:pt x="4183" y="7295"/>
                  <a:pt x="4183" y="7310"/>
                  <a:pt x="4174" y="7295"/>
                </a:cubicBezTo>
                <a:cubicBezTo>
                  <a:pt x="4174" y="7295"/>
                  <a:pt x="4174" y="7279"/>
                  <a:pt x="4174" y="7279"/>
                </a:cubicBezTo>
                <a:cubicBezTo>
                  <a:pt x="4174" y="7279"/>
                  <a:pt x="4174" y="7279"/>
                  <a:pt x="4174" y="7264"/>
                </a:cubicBezTo>
                <a:cubicBezTo>
                  <a:pt x="4183" y="7248"/>
                  <a:pt x="4192" y="7217"/>
                  <a:pt x="4183" y="7201"/>
                </a:cubicBezTo>
                <a:cubicBezTo>
                  <a:pt x="4183" y="7155"/>
                  <a:pt x="4164" y="7170"/>
                  <a:pt x="4155" y="7155"/>
                </a:cubicBezTo>
                <a:cubicBezTo>
                  <a:pt x="4146" y="7155"/>
                  <a:pt x="4146" y="7139"/>
                  <a:pt x="4146" y="7139"/>
                </a:cubicBezTo>
                <a:cubicBezTo>
                  <a:pt x="4155" y="7139"/>
                  <a:pt x="4155" y="7124"/>
                  <a:pt x="4155" y="7124"/>
                </a:cubicBezTo>
                <a:cubicBezTo>
                  <a:pt x="4164" y="7124"/>
                  <a:pt x="4164" y="7124"/>
                  <a:pt x="4174" y="7124"/>
                </a:cubicBezTo>
                <a:cubicBezTo>
                  <a:pt x="4183" y="7139"/>
                  <a:pt x="4192" y="7139"/>
                  <a:pt x="4201" y="7139"/>
                </a:cubicBezTo>
                <a:cubicBezTo>
                  <a:pt x="4201" y="7139"/>
                  <a:pt x="4201" y="7139"/>
                  <a:pt x="4201" y="7139"/>
                </a:cubicBezTo>
                <a:cubicBezTo>
                  <a:pt x="4201" y="7139"/>
                  <a:pt x="4201" y="7139"/>
                  <a:pt x="4201" y="7139"/>
                </a:cubicBezTo>
                <a:cubicBezTo>
                  <a:pt x="4192" y="7108"/>
                  <a:pt x="4183" y="7093"/>
                  <a:pt x="4183" y="7077"/>
                </a:cubicBezTo>
                <a:cubicBezTo>
                  <a:pt x="4164" y="7030"/>
                  <a:pt x="4174" y="6999"/>
                  <a:pt x="4174" y="6968"/>
                </a:cubicBezTo>
                <a:cubicBezTo>
                  <a:pt x="4183" y="6953"/>
                  <a:pt x="4192" y="6937"/>
                  <a:pt x="4192" y="6937"/>
                </a:cubicBezTo>
                <a:cubicBezTo>
                  <a:pt x="4201" y="6937"/>
                  <a:pt x="4210" y="6937"/>
                  <a:pt x="4210" y="6953"/>
                </a:cubicBezTo>
                <a:cubicBezTo>
                  <a:pt x="4219" y="6968"/>
                  <a:pt x="4228" y="6984"/>
                  <a:pt x="4238" y="6999"/>
                </a:cubicBezTo>
                <a:cubicBezTo>
                  <a:pt x="4238" y="6999"/>
                  <a:pt x="4238" y="6999"/>
                  <a:pt x="4238" y="6999"/>
                </a:cubicBezTo>
                <a:cubicBezTo>
                  <a:pt x="4238" y="6999"/>
                  <a:pt x="4238" y="6999"/>
                  <a:pt x="4238" y="6999"/>
                </a:cubicBezTo>
                <a:cubicBezTo>
                  <a:pt x="4238" y="7015"/>
                  <a:pt x="4238" y="7015"/>
                  <a:pt x="4238" y="7015"/>
                </a:cubicBezTo>
                <a:cubicBezTo>
                  <a:pt x="4238" y="7015"/>
                  <a:pt x="4238" y="6999"/>
                  <a:pt x="4238" y="6999"/>
                </a:cubicBezTo>
                <a:cubicBezTo>
                  <a:pt x="4219" y="7046"/>
                  <a:pt x="4219" y="7077"/>
                  <a:pt x="4238" y="7108"/>
                </a:cubicBezTo>
                <a:cubicBezTo>
                  <a:pt x="4238" y="7108"/>
                  <a:pt x="4238" y="7124"/>
                  <a:pt x="4228" y="7124"/>
                </a:cubicBezTo>
                <a:cubicBezTo>
                  <a:pt x="4219" y="7124"/>
                  <a:pt x="4210" y="7124"/>
                  <a:pt x="4201" y="7139"/>
                </a:cubicBezTo>
                <a:cubicBezTo>
                  <a:pt x="4201" y="7139"/>
                  <a:pt x="4201" y="7139"/>
                  <a:pt x="4201" y="7139"/>
                </a:cubicBezTo>
                <a:cubicBezTo>
                  <a:pt x="4201" y="7139"/>
                  <a:pt x="4201" y="7139"/>
                  <a:pt x="4201" y="7139"/>
                </a:cubicBezTo>
                <a:cubicBezTo>
                  <a:pt x="4210" y="7155"/>
                  <a:pt x="4210" y="7170"/>
                  <a:pt x="4210" y="7186"/>
                </a:cubicBezTo>
                <a:cubicBezTo>
                  <a:pt x="4210" y="7201"/>
                  <a:pt x="4210" y="7217"/>
                  <a:pt x="4210" y="7232"/>
                </a:cubicBezTo>
                <a:close/>
                <a:moveTo>
                  <a:pt x="4247" y="7605"/>
                </a:moveTo>
                <a:cubicBezTo>
                  <a:pt x="4247" y="7605"/>
                  <a:pt x="4238" y="7605"/>
                  <a:pt x="4238" y="7605"/>
                </a:cubicBezTo>
                <a:cubicBezTo>
                  <a:pt x="4238" y="7605"/>
                  <a:pt x="4228" y="7605"/>
                  <a:pt x="4228" y="7605"/>
                </a:cubicBezTo>
                <a:cubicBezTo>
                  <a:pt x="4219" y="7574"/>
                  <a:pt x="4219" y="7543"/>
                  <a:pt x="4219" y="7528"/>
                </a:cubicBezTo>
                <a:cubicBezTo>
                  <a:pt x="4210" y="7512"/>
                  <a:pt x="4219" y="7512"/>
                  <a:pt x="4219" y="7497"/>
                </a:cubicBezTo>
                <a:cubicBezTo>
                  <a:pt x="4219" y="7497"/>
                  <a:pt x="4219" y="7497"/>
                  <a:pt x="4219" y="7497"/>
                </a:cubicBezTo>
                <a:cubicBezTo>
                  <a:pt x="4219" y="7481"/>
                  <a:pt x="4219" y="7481"/>
                  <a:pt x="4228" y="7481"/>
                </a:cubicBezTo>
                <a:cubicBezTo>
                  <a:pt x="4228" y="7481"/>
                  <a:pt x="4228" y="7481"/>
                  <a:pt x="4228" y="7481"/>
                </a:cubicBezTo>
                <a:cubicBezTo>
                  <a:pt x="4228" y="7466"/>
                  <a:pt x="4228" y="7466"/>
                  <a:pt x="4228" y="7466"/>
                </a:cubicBezTo>
                <a:cubicBezTo>
                  <a:pt x="4228" y="7466"/>
                  <a:pt x="4228" y="7466"/>
                  <a:pt x="4228" y="7481"/>
                </a:cubicBezTo>
                <a:cubicBezTo>
                  <a:pt x="4219" y="7481"/>
                  <a:pt x="4219" y="7497"/>
                  <a:pt x="4219" y="7497"/>
                </a:cubicBezTo>
                <a:cubicBezTo>
                  <a:pt x="4219" y="7497"/>
                  <a:pt x="4219" y="7497"/>
                  <a:pt x="4219" y="7497"/>
                </a:cubicBezTo>
                <a:cubicBezTo>
                  <a:pt x="4228" y="7528"/>
                  <a:pt x="4238" y="7543"/>
                  <a:pt x="4247" y="7574"/>
                </a:cubicBezTo>
                <a:cubicBezTo>
                  <a:pt x="4247" y="7590"/>
                  <a:pt x="4247" y="7590"/>
                  <a:pt x="4247" y="7605"/>
                </a:cubicBezTo>
                <a:close/>
                <a:moveTo>
                  <a:pt x="4219" y="4870"/>
                </a:moveTo>
                <a:cubicBezTo>
                  <a:pt x="4219" y="4870"/>
                  <a:pt x="4219" y="4855"/>
                  <a:pt x="4228" y="4855"/>
                </a:cubicBezTo>
                <a:cubicBezTo>
                  <a:pt x="4228" y="4870"/>
                  <a:pt x="4228" y="4870"/>
                  <a:pt x="4228" y="4886"/>
                </a:cubicBezTo>
                <a:cubicBezTo>
                  <a:pt x="4228" y="4886"/>
                  <a:pt x="4228" y="4886"/>
                  <a:pt x="4219" y="4886"/>
                </a:cubicBezTo>
                <a:cubicBezTo>
                  <a:pt x="4219" y="4886"/>
                  <a:pt x="4219" y="4870"/>
                  <a:pt x="4219" y="4870"/>
                </a:cubicBezTo>
                <a:close/>
                <a:moveTo>
                  <a:pt x="4174" y="6129"/>
                </a:moveTo>
                <a:cubicBezTo>
                  <a:pt x="4174" y="6114"/>
                  <a:pt x="4183" y="6098"/>
                  <a:pt x="4201" y="6098"/>
                </a:cubicBezTo>
                <a:cubicBezTo>
                  <a:pt x="4201" y="6098"/>
                  <a:pt x="4210" y="6098"/>
                  <a:pt x="4210" y="6114"/>
                </a:cubicBezTo>
                <a:cubicBezTo>
                  <a:pt x="4210" y="6114"/>
                  <a:pt x="4210" y="6114"/>
                  <a:pt x="4210" y="6114"/>
                </a:cubicBezTo>
                <a:cubicBezTo>
                  <a:pt x="4201" y="6145"/>
                  <a:pt x="4192" y="6160"/>
                  <a:pt x="4174" y="6176"/>
                </a:cubicBezTo>
                <a:cubicBezTo>
                  <a:pt x="4174" y="6176"/>
                  <a:pt x="4174" y="6176"/>
                  <a:pt x="4174" y="6191"/>
                </a:cubicBezTo>
                <a:cubicBezTo>
                  <a:pt x="4174" y="6191"/>
                  <a:pt x="4174" y="6191"/>
                  <a:pt x="4164" y="6191"/>
                </a:cubicBezTo>
                <a:cubicBezTo>
                  <a:pt x="4164" y="6191"/>
                  <a:pt x="4164" y="6191"/>
                  <a:pt x="4164" y="6191"/>
                </a:cubicBezTo>
                <a:cubicBezTo>
                  <a:pt x="4164" y="6191"/>
                  <a:pt x="4164" y="6191"/>
                  <a:pt x="4164" y="6191"/>
                </a:cubicBezTo>
                <a:cubicBezTo>
                  <a:pt x="4164" y="6191"/>
                  <a:pt x="4164" y="6191"/>
                  <a:pt x="4164" y="6191"/>
                </a:cubicBezTo>
                <a:cubicBezTo>
                  <a:pt x="4174" y="6191"/>
                  <a:pt x="4174" y="6176"/>
                  <a:pt x="4174" y="6176"/>
                </a:cubicBezTo>
                <a:cubicBezTo>
                  <a:pt x="4174" y="6176"/>
                  <a:pt x="4174" y="6176"/>
                  <a:pt x="4174" y="6176"/>
                </a:cubicBezTo>
                <a:cubicBezTo>
                  <a:pt x="4174" y="6160"/>
                  <a:pt x="4174" y="6145"/>
                  <a:pt x="4174" y="6129"/>
                </a:cubicBezTo>
                <a:close/>
                <a:moveTo>
                  <a:pt x="4164" y="4824"/>
                </a:moveTo>
                <a:cubicBezTo>
                  <a:pt x="4174" y="4824"/>
                  <a:pt x="4174" y="4824"/>
                  <a:pt x="4164" y="4839"/>
                </a:cubicBezTo>
                <a:cubicBezTo>
                  <a:pt x="4164" y="4839"/>
                  <a:pt x="4164" y="4839"/>
                  <a:pt x="4164" y="4839"/>
                </a:cubicBezTo>
                <a:cubicBezTo>
                  <a:pt x="4164" y="4839"/>
                  <a:pt x="4155" y="4839"/>
                  <a:pt x="4155" y="4824"/>
                </a:cubicBezTo>
                <a:cubicBezTo>
                  <a:pt x="4155" y="4824"/>
                  <a:pt x="4164" y="4824"/>
                  <a:pt x="4164" y="4824"/>
                </a:cubicBezTo>
                <a:close/>
                <a:moveTo>
                  <a:pt x="4137" y="6471"/>
                </a:moveTo>
                <a:cubicBezTo>
                  <a:pt x="4146" y="6471"/>
                  <a:pt x="4155" y="6471"/>
                  <a:pt x="4164" y="6455"/>
                </a:cubicBezTo>
                <a:cubicBezTo>
                  <a:pt x="4164" y="6455"/>
                  <a:pt x="4164" y="6455"/>
                  <a:pt x="4174" y="6455"/>
                </a:cubicBezTo>
                <a:cubicBezTo>
                  <a:pt x="4174" y="6440"/>
                  <a:pt x="4183" y="6440"/>
                  <a:pt x="4192" y="6424"/>
                </a:cubicBezTo>
                <a:cubicBezTo>
                  <a:pt x="4192" y="6424"/>
                  <a:pt x="4192" y="6424"/>
                  <a:pt x="4192" y="6424"/>
                </a:cubicBezTo>
                <a:cubicBezTo>
                  <a:pt x="4192" y="6424"/>
                  <a:pt x="4192" y="6424"/>
                  <a:pt x="4192" y="6424"/>
                </a:cubicBezTo>
                <a:cubicBezTo>
                  <a:pt x="4174" y="6300"/>
                  <a:pt x="4164" y="6300"/>
                  <a:pt x="4238" y="6222"/>
                </a:cubicBezTo>
                <a:cubicBezTo>
                  <a:pt x="4247" y="6222"/>
                  <a:pt x="4247" y="6222"/>
                  <a:pt x="4256" y="6238"/>
                </a:cubicBezTo>
                <a:cubicBezTo>
                  <a:pt x="4256" y="6238"/>
                  <a:pt x="4256" y="6253"/>
                  <a:pt x="4256" y="6253"/>
                </a:cubicBezTo>
                <a:cubicBezTo>
                  <a:pt x="4256" y="6253"/>
                  <a:pt x="4256" y="6269"/>
                  <a:pt x="4256" y="6269"/>
                </a:cubicBezTo>
                <a:cubicBezTo>
                  <a:pt x="4247" y="6285"/>
                  <a:pt x="4228" y="6316"/>
                  <a:pt x="4219" y="6331"/>
                </a:cubicBezTo>
                <a:cubicBezTo>
                  <a:pt x="4210" y="6362"/>
                  <a:pt x="4210" y="6378"/>
                  <a:pt x="4201" y="6409"/>
                </a:cubicBezTo>
                <a:cubicBezTo>
                  <a:pt x="4201" y="6409"/>
                  <a:pt x="4192" y="6424"/>
                  <a:pt x="4192" y="6424"/>
                </a:cubicBezTo>
                <a:cubicBezTo>
                  <a:pt x="4192" y="6424"/>
                  <a:pt x="4192" y="6424"/>
                  <a:pt x="4192" y="6424"/>
                </a:cubicBezTo>
                <a:cubicBezTo>
                  <a:pt x="4183" y="6440"/>
                  <a:pt x="4174" y="6455"/>
                  <a:pt x="4174" y="6455"/>
                </a:cubicBezTo>
                <a:cubicBezTo>
                  <a:pt x="4174" y="6455"/>
                  <a:pt x="4164" y="6455"/>
                  <a:pt x="4164" y="6455"/>
                </a:cubicBezTo>
                <a:cubicBezTo>
                  <a:pt x="4155" y="6471"/>
                  <a:pt x="4146" y="6487"/>
                  <a:pt x="4137" y="6487"/>
                </a:cubicBezTo>
                <a:cubicBezTo>
                  <a:pt x="4137" y="6487"/>
                  <a:pt x="4137" y="6487"/>
                  <a:pt x="4137" y="6487"/>
                </a:cubicBezTo>
                <a:cubicBezTo>
                  <a:pt x="4137" y="6471"/>
                  <a:pt x="4137" y="6471"/>
                  <a:pt x="4137" y="6471"/>
                </a:cubicBezTo>
                <a:close/>
                <a:moveTo>
                  <a:pt x="4137" y="4404"/>
                </a:moveTo>
                <a:cubicBezTo>
                  <a:pt x="4128" y="4420"/>
                  <a:pt x="4128" y="4420"/>
                  <a:pt x="4128" y="4420"/>
                </a:cubicBezTo>
                <a:cubicBezTo>
                  <a:pt x="4128" y="4404"/>
                  <a:pt x="4128" y="4404"/>
                  <a:pt x="4128" y="4404"/>
                </a:cubicBezTo>
                <a:lnTo>
                  <a:pt x="4137" y="4404"/>
                </a:lnTo>
                <a:close/>
                <a:moveTo>
                  <a:pt x="4082" y="4684"/>
                </a:moveTo>
                <a:cubicBezTo>
                  <a:pt x="4082" y="4668"/>
                  <a:pt x="4091" y="4684"/>
                  <a:pt x="4091" y="4684"/>
                </a:cubicBezTo>
                <a:cubicBezTo>
                  <a:pt x="4091" y="4684"/>
                  <a:pt x="4091" y="4684"/>
                  <a:pt x="4091" y="4699"/>
                </a:cubicBezTo>
                <a:cubicBezTo>
                  <a:pt x="4091" y="4699"/>
                  <a:pt x="4082" y="4699"/>
                  <a:pt x="4082" y="4699"/>
                </a:cubicBezTo>
                <a:cubicBezTo>
                  <a:pt x="4082" y="4699"/>
                  <a:pt x="4082" y="4684"/>
                  <a:pt x="4082" y="4684"/>
                </a:cubicBezTo>
                <a:close/>
                <a:moveTo>
                  <a:pt x="2297" y="5803"/>
                </a:moveTo>
                <a:cubicBezTo>
                  <a:pt x="2297" y="5803"/>
                  <a:pt x="2297" y="5803"/>
                  <a:pt x="2297" y="5803"/>
                </a:cubicBezTo>
                <a:cubicBezTo>
                  <a:pt x="2297" y="5803"/>
                  <a:pt x="2297" y="5803"/>
                  <a:pt x="2297" y="5803"/>
                </a:cubicBezTo>
                <a:cubicBezTo>
                  <a:pt x="2297" y="5803"/>
                  <a:pt x="2297" y="5803"/>
                  <a:pt x="2297" y="5803"/>
                </a:cubicBezTo>
                <a:cubicBezTo>
                  <a:pt x="2297" y="5803"/>
                  <a:pt x="2297" y="5803"/>
                  <a:pt x="2297" y="5803"/>
                </a:cubicBezTo>
                <a:close/>
                <a:moveTo>
                  <a:pt x="2343" y="5616"/>
                </a:moveTo>
                <a:cubicBezTo>
                  <a:pt x="2343" y="5616"/>
                  <a:pt x="2343" y="5601"/>
                  <a:pt x="2343" y="5601"/>
                </a:cubicBezTo>
                <a:cubicBezTo>
                  <a:pt x="2343" y="5601"/>
                  <a:pt x="2334" y="5601"/>
                  <a:pt x="2334" y="5601"/>
                </a:cubicBezTo>
                <a:cubicBezTo>
                  <a:pt x="2334" y="5585"/>
                  <a:pt x="2334" y="5585"/>
                  <a:pt x="2334" y="5585"/>
                </a:cubicBezTo>
                <a:cubicBezTo>
                  <a:pt x="2343" y="5585"/>
                  <a:pt x="2343" y="5601"/>
                  <a:pt x="2343" y="5601"/>
                </a:cubicBezTo>
                <a:cubicBezTo>
                  <a:pt x="2343" y="5601"/>
                  <a:pt x="2343" y="5601"/>
                  <a:pt x="2343" y="5601"/>
                </a:cubicBezTo>
                <a:cubicBezTo>
                  <a:pt x="2343" y="5616"/>
                  <a:pt x="2343" y="5616"/>
                  <a:pt x="2343" y="5616"/>
                </a:cubicBezTo>
                <a:cubicBezTo>
                  <a:pt x="2343" y="5616"/>
                  <a:pt x="2343" y="5616"/>
                  <a:pt x="2343" y="5616"/>
                </a:cubicBezTo>
                <a:close/>
                <a:moveTo>
                  <a:pt x="2352" y="5445"/>
                </a:moveTo>
                <a:cubicBezTo>
                  <a:pt x="2352" y="5445"/>
                  <a:pt x="2352" y="5445"/>
                  <a:pt x="2352" y="5445"/>
                </a:cubicBezTo>
                <a:cubicBezTo>
                  <a:pt x="2352" y="5430"/>
                  <a:pt x="2352" y="5430"/>
                  <a:pt x="2352" y="5414"/>
                </a:cubicBezTo>
                <a:cubicBezTo>
                  <a:pt x="2352" y="5430"/>
                  <a:pt x="2352" y="5430"/>
                  <a:pt x="2352" y="5430"/>
                </a:cubicBezTo>
                <a:cubicBezTo>
                  <a:pt x="2352" y="5430"/>
                  <a:pt x="2352" y="5430"/>
                  <a:pt x="2352" y="5445"/>
                </a:cubicBezTo>
                <a:close/>
                <a:moveTo>
                  <a:pt x="2361" y="6160"/>
                </a:moveTo>
                <a:cubicBezTo>
                  <a:pt x="2361" y="6160"/>
                  <a:pt x="2352" y="6160"/>
                  <a:pt x="2352" y="6160"/>
                </a:cubicBezTo>
                <a:cubicBezTo>
                  <a:pt x="2343" y="6145"/>
                  <a:pt x="2334" y="6129"/>
                  <a:pt x="2334" y="6114"/>
                </a:cubicBezTo>
                <a:cubicBezTo>
                  <a:pt x="2334" y="6083"/>
                  <a:pt x="2334" y="6067"/>
                  <a:pt x="2343" y="6051"/>
                </a:cubicBezTo>
                <a:cubicBezTo>
                  <a:pt x="2343" y="6051"/>
                  <a:pt x="2343" y="6051"/>
                  <a:pt x="2343" y="6051"/>
                </a:cubicBezTo>
                <a:cubicBezTo>
                  <a:pt x="2343" y="6051"/>
                  <a:pt x="2343" y="6051"/>
                  <a:pt x="2343" y="6051"/>
                </a:cubicBezTo>
                <a:cubicBezTo>
                  <a:pt x="2343" y="6036"/>
                  <a:pt x="2343" y="6036"/>
                  <a:pt x="2352" y="6020"/>
                </a:cubicBezTo>
                <a:cubicBezTo>
                  <a:pt x="2352" y="6020"/>
                  <a:pt x="2352" y="6036"/>
                  <a:pt x="2352" y="6036"/>
                </a:cubicBezTo>
                <a:cubicBezTo>
                  <a:pt x="2352" y="6036"/>
                  <a:pt x="2352" y="6036"/>
                  <a:pt x="2343" y="6051"/>
                </a:cubicBezTo>
                <a:cubicBezTo>
                  <a:pt x="2343" y="6051"/>
                  <a:pt x="2343" y="6051"/>
                  <a:pt x="2343" y="6051"/>
                </a:cubicBezTo>
                <a:cubicBezTo>
                  <a:pt x="2343" y="6051"/>
                  <a:pt x="2343" y="6051"/>
                  <a:pt x="2343" y="6051"/>
                </a:cubicBezTo>
                <a:cubicBezTo>
                  <a:pt x="2352" y="6083"/>
                  <a:pt x="2361" y="6114"/>
                  <a:pt x="2371" y="6145"/>
                </a:cubicBezTo>
                <a:cubicBezTo>
                  <a:pt x="2371" y="6145"/>
                  <a:pt x="2361" y="6160"/>
                  <a:pt x="2361" y="6160"/>
                </a:cubicBezTo>
                <a:close/>
                <a:moveTo>
                  <a:pt x="2389" y="6067"/>
                </a:moveTo>
                <a:cubicBezTo>
                  <a:pt x="2380" y="6067"/>
                  <a:pt x="2380" y="6067"/>
                  <a:pt x="2380" y="6051"/>
                </a:cubicBezTo>
                <a:cubicBezTo>
                  <a:pt x="2380" y="6051"/>
                  <a:pt x="2380" y="6051"/>
                  <a:pt x="2380" y="6036"/>
                </a:cubicBezTo>
                <a:cubicBezTo>
                  <a:pt x="2389" y="6036"/>
                  <a:pt x="2389" y="6051"/>
                  <a:pt x="2398" y="6051"/>
                </a:cubicBezTo>
                <a:cubicBezTo>
                  <a:pt x="2398" y="6067"/>
                  <a:pt x="2389" y="6067"/>
                  <a:pt x="2389" y="6067"/>
                </a:cubicBezTo>
                <a:close/>
                <a:moveTo>
                  <a:pt x="3103" y="3192"/>
                </a:moveTo>
                <a:cubicBezTo>
                  <a:pt x="3103" y="3192"/>
                  <a:pt x="3094" y="3192"/>
                  <a:pt x="3094" y="3192"/>
                </a:cubicBezTo>
                <a:cubicBezTo>
                  <a:pt x="3094" y="3177"/>
                  <a:pt x="3094" y="3161"/>
                  <a:pt x="3094" y="3161"/>
                </a:cubicBezTo>
                <a:cubicBezTo>
                  <a:pt x="3094" y="3146"/>
                  <a:pt x="3094" y="3130"/>
                  <a:pt x="3103" y="3114"/>
                </a:cubicBezTo>
                <a:cubicBezTo>
                  <a:pt x="3103" y="3114"/>
                  <a:pt x="3103" y="3114"/>
                  <a:pt x="3103" y="3114"/>
                </a:cubicBezTo>
                <a:cubicBezTo>
                  <a:pt x="3103" y="3114"/>
                  <a:pt x="3103" y="3114"/>
                  <a:pt x="3103" y="3114"/>
                </a:cubicBezTo>
                <a:cubicBezTo>
                  <a:pt x="3103" y="3130"/>
                  <a:pt x="3103" y="3161"/>
                  <a:pt x="3112" y="3177"/>
                </a:cubicBezTo>
                <a:cubicBezTo>
                  <a:pt x="3112" y="3192"/>
                  <a:pt x="3103" y="3192"/>
                  <a:pt x="3103" y="3192"/>
                </a:cubicBezTo>
                <a:close/>
                <a:moveTo>
                  <a:pt x="3213" y="3130"/>
                </a:moveTo>
                <a:cubicBezTo>
                  <a:pt x="3213" y="3130"/>
                  <a:pt x="3203" y="3146"/>
                  <a:pt x="3203" y="3146"/>
                </a:cubicBezTo>
                <a:cubicBezTo>
                  <a:pt x="3203" y="3146"/>
                  <a:pt x="3203" y="3130"/>
                  <a:pt x="3213" y="3130"/>
                </a:cubicBezTo>
                <a:cubicBezTo>
                  <a:pt x="3213" y="3130"/>
                  <a:pt x="3213" y="3130"/>
                  <a:pt x="3213" y="3130"/>
                </a:cubicBezTo>
                <a:close/>
                <a:moveTo>
                  <a:pt x="3240" y="5399"/>
                </a:moveTo>
                <a:cubicBezTo>
                  <a:pt x="3240" y="5399"/>
                  <a:pt x="3240" y="5399"/>
                  <a:pt x="3240" y="5399"/>
                </a:cubicBezTo>
                <a:cubicBezTo>
                  <a:pt x="3240" y="5399"/>
                  <a:pt x="3240" y="5399"/>
                  <a:pt x="3240" y="5399"/>
                </a:cubicBezTo>
                <a:cubicBezTo>
                  <a:pt x="3240" y="5383"/>
                  <a:pt x="3240" y="5383"/>
                  <a:pt x="3240" y="5383"/>
                </a:cubicBezTo>
                <a:lnTo>
                  <a:pt x="3240" y="5399"/>
                </a:lnTo>
                <a:close/>
                <a:moveTo>
                  <a:pt x="3359" y="6502"/>
                </a:moveTo>
                <a:cubicBezTo>
                  <a:pt x="3359" y="6502"/>
                  <a:pt x="3359" y="6502"/>
                  <a:pt x="3359" y="6502"/>
                </a:cubicBezTo>
                <a:cubicBezTo>
                  <a:pt x="3359" y="6502"/>
                  <a:pt x="3359" y="6487"/>
                  <a:pt x="3368" y="6487"/>
                </a:cubicBezTo>
                <a:cubicBezTo>
                  <a:pt x="3368" y="6487"/>
                  <a:pt x="3368" y="6502"/>
                  <a:pt x="3368" y="6502"/>
                </a:cubicBezTo>
                <a:cubicBezTo>
                  <a:pt x="3368" y="6502"/>
                  <a:pt x="3368" y="6502"/>
                  <a:pt x="3359" y="6502"/>
                </a:cubicBezTo>
                <a:close/>
                <a:moveTo>
                  <a:pt x="3377" y="3037"/>
                </a:moveTo>
                <a:cubicBezTo>
                  <a:pt x="3377" y="3052"/>
                  <a:pt x="3377" y="3052"/>
                  <a:pt x="3377" y="3052"/>
                </a:cubicBezTo>
                <a:cubicBezTo>
                  <a:pt x="3350" y="3052"/>
                  <a:pt x="3322" y="3052"/>
                  <a:pt x="3295" y="3052"/>
                </a:cubicBezTo>
                <a:cubicBezTo>
                  <a:pt x="3295" y="3052"/>
                  <a:pt x="3295" y="3052"/>
                  <a:pt x="3286" y="3052"/>
                </a:cubicBezTo>
                <a:cubicBezTo>
                  <a:pt x="3286" y="3068"/>
                  <a:pt x="3277" y="3068"/>
                  <a:pt x="3277" y="3083"/>
                </a:cubicBezTo>
                <a:cubicBezTo>
                  <a:pt x="3267" y="3083"/>
                  <a:pt x="3267" y="3083"/>
                  <a:pt x="3267" y="3083"/>
                </a:cubicBezTo>
                <a:cubicBezTo>
                  <a:pt x="3267" y="3083"/>
                  <a:pt x="3267" y="3099"/>
                  <a:pt x="3258" y="3099"/>
                </a:cubicBezTo>
                <a:cubicBezTo>
                  <a:pt x="3258" y="3099"/>
                  <a:pt x="3258" y="3099"/>
                  <a:pt x="3258" y="3099"/>
                </a:cubicBezTo>
                <a:cubicBezTo>
                  <a:pt x="3258" y="3083"/>
                  <a:pt x="3267" y="3083"/>
                  <a:pt x="3267" y="3083"/>
                </a:cubicBezTo>
                <a:cubicBezTo>
                  <a:pt x="3267" y="3083"/>
                  <a:pt x="3267" y="3083"/>
                  <a:pt x="3267" y="3083"/>
                </a:cubicBezTo>
                <a:cubicBezTo>
                  <a:pt x="3277" y="3068"/>
                  <a:pt x="3286" y="3052"/>
                  <a:pt x="3286" y="3052"/>
                </a:cubicBezTo>
                <a:cubicBezTo>
                  <a:pt x="3295" y="3052"/>
                  <a:pt x="3295" y="3052"/>
                  <a:pt x="3295" y="3052"/>
                </a:cubicBezTo>
                <a:cubicBezTo>
                  <a:pt x="3322" y="3021"/>
                  <a:pt x="3350" y="3021"/>
                  <a:pt x="3377" y="3037"/>
                </a:cubicBezTo>
                <a:cubicBezTo>
                  <a:pt x="3377" y="3037"/>
                  <a:pt x="3377" y="3037"/>
                  <a:pt x="3377" y="3037"/>
                </a:cubicBezTo>
                <a:close/>
                <a:moveTo>
                  <a:pt x="3963" y="6720"/>
                </a:moveTo>
                <a:cubicBezTo>
                  <a:pt x="3963" y="6720"/>
                  <a:pt x="3963" y="6720"/>
                  <a:pt x="3954" y="6720"/>
                </a:cubicBezTo>
                <a:cubicBezTo>
                  <a:pt x="3954" y="6704"/>
                  <a:pt x="3963" y="6704"/>
                  <a:pt x="3963" y="6689"/>
                </a:cubicBezTo>
                <a:cubicBezTo>
                  <a:pt x="3963" y="6689"/>
                  <a:pt x="3972" y="6673"/>
                  <a:pt x="3981" y="6689"/>
                </a:cubicBezTo>
                <a:cubicBezTo>
                  <a:pt x="3981" y="6689"/>
                  <a:pt x="3981" y="6689"/>
                  <a:pt x="3981" y="6689"/>
                </a:cubicBezTo>
                <a:cubicBezTo>
                  <a:pt x="3981" y="6704"/>
                  <a:pt x="3972" y="6720"/>
                  <a:pt x="3963" y="6720"/>
                </a:cubicBezTo>
                <a:close/>
                <a:moveTo>
                  <a:pt x="3954" y="6285"/>
                </a:moveTo>
                <a:cubicBezTo>
                  <a:pt x="3954" y="6285"/>
                  <a:pt x="3954" y="6269"/>
                  <a:pt x="3945" y="6269"/>
                </a:cubicBezTo>
                <a:cubicBezTo>
                  <a:pt x="3945" y="6269"/>
                  <a:pt x="3945" y="6269"/>
                  <a:pt x="3954" y="6269"/>
                </a:cubicBezTo>
                <a:cubicBezTo>
                  <a:pt x="3954" y="6238"/>
                  <a:pt x="3972" y="6238"/>
                  <a:pt x="3981" y="6238"/>
                </a:cubicBezTo>
                <a:cubicBezTo>
                  <a:pt x="3981" y="6238"/>
                  <a:pt x="3981" y="6238"/>
                  <a:pt x="3981" y="6253"/>
                </a:cubicBezTo>
                <a:cubicBezTo>
                  <a:pt x="3981" y="6269"/>
                  <a:pt x="3972" y="6285"/>
                  <a:pt x="3954" y="6285"/>
                </a:cubicBezTo>
                <a:close/>
                <a:moveTo>
                  <a:pt x="3981" y="5337"/>
                </a:moveTo>
                <a:cubicBezTo>
                  <a:pt x="3991" y="5337"/>
                  <a:pt x="3991" y="5337"/>
                  <a:pt x="3991" y="5337"/>
                </a:cubicBezTo>
                <a:cubicBezTo>
                  <a:pt x="3991" y="5337"/>
                  <a:pt x="3991" y="5337"/>
                  <a:pt x="3991" y="5337"/>
                </a:cubicBezTo>
                <a:lnTo>
                  <a:pt x="3981" y="5337"/>
                </a:lnTo>
                <a:close/>
                <a:moveTo>
                  <a:pt x="4027" y="4264"/>
                </a:moveTo>
                <a:cubicBezTo>
                  <a:pt x="4036" y="4264"/>
                  <a:pt x="4036" y="4264"/>
                  <a:pt x="4045" y="4264"/>
                </a:cubicBezTo>
                <a:cubicBezTo>
                  <a:pt x="4045" y="4264"/>
                  <a:pt x="4045" y="4280"/>
                  <a:pt x="4045" y="4280"/>
                </a:cubicBezTo>
                <a:cubicBezTo>
                  <a:pt x="4045" y="4280"/>
                  <a:pt x="4045" y="4280"/>
                  <a:pt x="4045" y="4280"/>
                </a:cubicBezTo>
                <a:cubicBezTo>
                  <a:pt x="4045" y="4280"/>
                  <a:pt x="4036" y="4295"/>
                  <a:pt x="4036" y="4280"/>
                </a:cubicBezTo>
                <a:cubicBezTo>
                  <a:pt x="4027" y="4280"/>
                  <a:pt x="4018" y="4264"/>
                  <a:pt x="4027" y="4264"/>
                </a:cubicBezTo>
                <a:close/>
                <a:moveTo>
                  <a:pt x="3414" y="3752"/>
                </a:moveTo>
                <a:cubicBezTo>
                  <a:pt x="3423" y="3752"/>
                  <a:pt x="3423" y="3752"/>
                  <a:pt x="3423" y="3752"/>
                </a:cubicBezTo>
                <a:cubicBezTo>
                  <a:pt x="3423" y="3752"/>
                  <a:pt x="3423" y="3752"/>
                  <a:pt x="3423" y="3752"/>
                </a:cubicBezTo>
                <a:cubicBezTo>
                  <a:pt x="3423" y="3752"/>
                  <a:pt x="3423" y="3752"/>
                  <a:pt x="3423" y="3752"/>
                </a:cubicBezTo>
                <a:cubicBezTo>
                  <a:pt x="3423" y="3752"/>
                  <a:pt x="3423" y="3767"/>
                  <a:pt x="3423" y="3767"/>
                </a:cubicBezTo>
                <a:cubicBezTo>
                  <a:pt x="3414" y="3767"/>
                  <a:pt x="3414" y="3767"/>
                  <a:pt x="3414" y="3767"/>
                </a:cubicBezTo>
                <a:lnTo>
                  <a:pt x="3414" y="3752"/>
                </a:lnTo>
                <a:close/>
                <a:moveTo>
                  <a:pt x="3478" y="5259"/>
                </a:moveTo>
                <a:cubicBezTo>
                  <a:pt x="3478" y="5259"/>
                  <a:pt x="3478" y="5259"/>
                  <a:pt x="3478" y="5259"/>
                </a:cubicBezTo>
                <a:cubicBezTo>
                  <a:pt x="3478" y="5259"/>
                  <a:pt x="3478" y="5259"/>
                  <a:pt x="3487" y="5259"/>
                </a:cubicBezTo>
                <a:cubicBezTo>
                  <a:pt x="3487" y="5259"/>
                  <a:pt x="3487" y="5259"/>
                  <a:pt x="3487" y="5259"/>
                </a:cubicBezTo>
                <a:lnTo>
                  <a:pt x="3478" y="5259"/>
                </a:lnTo>
                <a:close/>
                <a:moveTo>
                  <a:pt x="3496" y="4342"/>
                </a:moveTo>
                <a:cubicBezTo>
                  <a:pt x="3478" y="4358"/>
                  <a:pt x="3460" y="4358"/>
                  <a:pt x="3432" y="4342"/>
                </a:cubicBezTo>
                <a:cubicBezTo>
                  <a:pt x="3423" y="4327"/>
                  <a:pt x="3414" y="4311"/>
                  <a:pt x="3423" y="4311"/>
                </a:cubicBezTo>
                <a:cubicBezTo>
                  <a:pt x="3432" y="4295"/>
                  <a:pt x="3451" y="4295"/>
                  <a:pt x="3460" y="4264"/>
                </a:cubicBezTo>
                <a:cubicBezTo>
                  <a:pt x="3469" y="4249"/>
                  <a:pt x="3478" y="4218"/>
                  <a:pt x="3496" y="4218"/>
                </a:cubicBezTo>
                <a:cubicBezTo>
                  <a:pt x="3515" y="4202"/>
                  <a:pt x="3524" y="4187"/>
                  <a:pt x="3524" y="4171"/>
                </a:cubicBezTo>
                <a:cubicBezTo>
                  <a:pt x="3524" y="4156"/>
                  <a:pt x="3533" y="4156"/>
                  <a:pt x="3533" y="4156"/>
                </a:cubicBezTo>
                <a:cubicBezTo>
                  <a:pt x="3551" y="4156"/>
                  <a:pt x="3560" y="4171"/>
                  <a:pt x="3579" y="4156"/>
                </a:cubicBezTo>
                <a:cubicBezTo>
                  <a:pt x="3588" y="4156"/>
                  <a:pt x="3597" y="4140"/>
                  <a:pt x="3588" y="4125"/>
                </a:cubicBezTo>
                <a:cubicBezTo>
                  <a:pt x="3579" y="4109"/>
                  <a:pt x="3569" y="4093"/>
                  <a:pt x="3560" y="4078"/>
                </a:cubicBezTo>
                <a:cubicBezTo>
                  <a:pt x="3551" y="4062"/>
                  <a:pt x="3533" y="4062"/>
                  <a:pt x="3515" y="4062"/>
                </a:cubicBezTo>
                <a:cubicBezTo>
                  <a:pt x="3478" y="4062"/>
                  <a:pt x="3441" y="4062"/>
                  <a:pt x="3405" y="4047"/>
                </a:cubicBezTo>
                <a:cubicBezTo>
                  <a:pt x="3405" y="4047"/>
                  <a:pt x="3405" y="4047"/>
                  <a:pt x="3405" y="4047"/>
                </a:cubicBezTo>
                <a:cubicBezTo>
                  <a:pt x="3405" y="4031"/>
                  <a:pt x="3405" y="4031"/>
                  <a:pt x="3414" y="4016"/>
                </a:cubicBezTo>
                <a:cubicBezTo>
                  <a:pt x="3414" y="4016"/>
                  <a:pt x="3423" y="4016"/>
                  <a:pt x="3423" y="4016"/>
                </a:cubicBezTo>
                <a:cubicBezTo>
                  <a:pt x="3469" y="4016"/>
                  <a:pt x="3505" y="4016"/>
                  <a:pt x="3542" y="4000"/>
                </a:cubicBezTo>
                <a:cubicBezTo>
                  <a:pt x="3579" y="4000"/>
                  <a:pt x="3606" y="4000"/>
                  <a:pt x="3634" y="3985"/>
                </a:cubicBezTo>
                <a:cubicBezTo>
                  <a:pt x="3661" y="3969"/>
                  <a:pt x="3679" y="3969"/>
                  <a:pt x="3707" y="3954"/>
                </a:cubicBezTo>
                <a:cubicBezTo>
                  <a:pt x="3716" y="3954"/>
                  <a:pt x="3725" y="3954"/>
                  <a:pt x="3734" y="3954"/>
                </a:cubicBezTo>
                <a:cubicBezTo>
                  <a:pt x="3734" y="3954"/>
                  <a:pt x="3743" y="3969"/>
                  <a:pt x="3743" y="3969"/>
                </a:cubicBezTo>
                <a:cubicBezTo>
                  <a:pt x="3743" y="3969"/>
                  <a:pt x="3743" y="3985"/>
                  <a:pt x="3743" y="3985"/>
                </a:cubicBezTo>
                <a:cubicBezTo>
                  <a:pt x="3716" y="4000"/>
                  <a:pt x="3698" y="4016"/>
                  <a:pt x="3670" y="4031"/>
                </a:cubicBezTo>
                <a:cubicBezTo>
                  <a:pt x="3670" y="4047"/>
                  <a:pt x="3661" y="4062"/>
                  <a:pt x="3670" y="4078"/>
                </a:cubicBezTo>
                <a:cubicBezTo>
                  <a:pt x="3670" y="4078"/>
                  <a:pt x="3670" y="4078"/>
                  <a:pt x="3670" y="4078"/>
                </a:cubicBezTo>
                <a:cubicBezTo>
                  <a:pt x="3679" y="4093"/>
                  <a:pt x="3679" y="4093"/>
                  <a:pt x="3688" y="4093"/>
                </a:cubicBezTo>
                <a:cubicBezTo>
                  <a:pt x="3716" y="4140"/>
                  <a:pt x="3753" y="4156"/>
                  <a:pt x="3789" y="4109"/>
                </a:cubicBezTo>
                <a:cubicBezTo>
                  <a:pt x="3798" y="4109"/>
                  <a:pt x="3798" y="4093"/>
                  <a:pt x="3798" y="4109"/>
                </a:cubicBezTo>
                <a:cubicBezTo>
                  <a:pt x="3807" y="4109"/>
                  <a:pt x="3807" y="4109"/>
                  <a:pt x="3807" y="4125"/>
                </a:cubicBezTo>
                <a:cubicBezTo>
                  <a:pt x="3798" y="4140"/>
                  <a:pt x="3798" y="4156"/>
                  <a:pt x="3789" y="4171"/>
                </a:cubicBezTo>
                <a:cubicBezTo>
                  <a:pt x="3780" y="4187"/>
                  <a:pt x="3771" y="4202"/>
                  <a:pt x="3762" y="4218"/>
                </a:cubicBezTo>
                <a:cubicBezTo>
                  <a:pt x="3753" y="4218"/>
                  <a:pt x="3753" y="4233"/>
                  <a:pt x="3743" y="4249"/>
                </a:cubicBezTo>
                <a:cubicBezTo>
                  <a:pt x="3734" y="4295"/>
                  <a:pt x="3725" y="4295"/>
                  <a:pt x="3707" y="4264"/>
                </a:cubicBezTo>
                <a:cubicBezTo>
                  <a:pt x="3688" y="4233"/>
                  <a:pt x="3670" y="4233"/>
                  <a:pt x="3643" y="4249"/>
                </a:cubicBezTo>
                <a:cubicBezTo>
                  <a:pt x="3634" y="4264"/>
                  <a:pt x="3624" y="4280"/>
                  <a:pt x="3624" y="4280"/>
                </a:cubicBezTo>
                <a:cubicBezTo>
                  <a:pt x="3624" y="4327"/>
                  <a:pt x="3606" y="4358"/>
                  <a:pt x="3579" y="4358"/>
                </a:cubicBezTo>
                <a:cubicBezTo>
                  <a:pt x="3579" y="4358"/>
                  <a:pt x="3579" y="4358"/>
                  <a:pt x="3579" y="4358"/>
                </a:cubicBezTo>
                <a:cubicBezTo>
                  <a:pt x="3579" y="4358"/>
                  <a:pt x="3579" y="4358"/>
                  <a:pt x="3579" y="4358"/>
                </a:cubicBezTo>
                <a:cubicBezTo>
                  <a:pt x="3569" y="4373"/>
                  <a:pt x="3560" y="4373"/>
                  <a:pt x="3551" y="4389"/>
                </a:cubicBezTo>
                <a:cubicBezTo>
                  <a:pt x="3551" y="4389"/>
                  <a:pt x="3551" y="4389"/>
                  <a:pt x="3551" y="4389"/>
                </a:cubicBezTo>
                <a:cubicBezTo>
                  <a:pt x="3542" y="4389"/>
                  <a:pt x="3542" y="4389"/>
                  <a:pt x="3542" y="4389"/>
                </a:cubicBezTo>
                <a:cubicBezTo>
                  <a:pt x="3542" y="4389"/>
                  <a:pt x="3542" y="4404"/>
                  <a:pt x="3533" y="4404"/>
                </a:cubicBezTo>
                <a:cubicBezTo>
                  <a:pt x="3533" y="4404"/>
                  <a:pt x="3533" y="4404"/>
                  <a:pt x="3533" y="4404"/>
                </a:cubicBezTo>
                <a:cubicBezTo>
                  <a:pt x="3533" y="4389"/>
                  <a:pt x="3542" y="4389"/>
                  <a:pt x="3542" y="4389"/>
                </a:cubicBezTo>
                <a:cubicBezTo>
                  <a:pt x="3542" y="4389"/>
                  <a:pt x="3542" y="4389"/>
                  <a:pt x="3542" y="4389"/>
                </a:cubicBezTo>
                <a:cubicBezTo>
                  <a:pt x="3551" y="4389"/>
                  <a:pt x="3551" y="4389"/>
                  <a:pt x="3551" y="4389"/>
                </a:cubicBezTo>
                <a:cubicBezTo>
                  <a:pt x="3560" y="4373"/>
                  <a:pt x="3569" y="4358"/>
                  <a:pt x="3579" y="4358"/>
                </a:cubicBezTo>
                <a:cubicBezTo>
                  <a:pt x="3579" y="4358"/>
                  <a:pt x="3579" y="4358"/>
                  <a:pt x="3579" y="4358"/>
                </a:cubicBezTo>
                <a:cubicBezTo>
                  <a:pt x="3579" y="4358"/>
                  <a:pt x="3579" y="4358"/>
                  <a:pt x="3579" y="4358"/>
                </a:cubicBezTo>
                <a:cubicBezTo>
                  <a:pt x="3588" y="4342"/>
                  <a:pt x="3588" y="4327"/>
                  <a:pt x="3597" y="4295"/>
                </a:cubicBezTo>
                <a:cubicBezTo>
                  <a:pt x="3597" y="4280"/>
                  <a:pt x="3579" y="4249"/>
                  <a:pt x="3569" y="4264"/>
                </a:cubicBezTo>
                <a:cubicBezTo>
                  <a:pt x="3551" y="4264"/>
                  <a:pt x="3542" y="4280"/>
                  <a:pt x="3524" y="4295"/>
                </a:cubicBezTo>
                <a:cubicBezTo>
                  <a:pt x="3515" y="4295"/>
                  <a:pt x="3505" y="4327"/>
                  <a:pt x="3496" y="4342"/>
                </a:cubicBezTo>
                <a:close/>
                <a:moveTo>
                  <a:pt x="3688" y="4420"/>
                </a:moveTo>
                <a:cubicBezTo>
                  <a:pt x="3679" y="4420"/>
                  <a:pt x="3679" y="4435"/>
                  <a:pt x="3670" y="4435"/>
                </a:cubicBezTo>
                <a:cubicBezTo>
                  <a:pt x="3670" y="4435"/>
                  <a:pt x="3670" y="4435"/>
                  <a:pt x="3670" y="4435"/>
                </a:cubicBezTo>
                <a:cubicBezTo>
                  <a:pt x="3670" y="4435"/>
                  <a:pt x="3670" y="4435"/>
                  <a:pt x="3670" y="4451"/>
                </a:cubicBezTo>
                <a:cubicBezTo>
                  <a:pt x="3670" y="4451"/>
                  <a:pt x="3670" y="4451"/>
                  <a:pt x="3670" y="4466"/>
                </a:cubicBezTo>
                <a:cubicBezTo>
                  <a:pt x="3661" y="4451"/>
                  <a:pt x="3670" y="4451"/>
                  <a:pt x="3670" y="4451"/>
                </a:cubicBezTo>
                <a:cubicBezTo>
                  <a:pt x="3670" y="4435"/>
                  <a:pt x="3670" y="4435"/>
                  <a:pt x="3670" y="4435"/>
                </a:cubicBezTo>
                <a:cubicBezTo>
                  <a:pt x="3670" y="4435"/>
                  <a:pt x="3670" y="4435"/>
                  <a:pt x="3670" y="4435"/>
                </a:cubicBezTo>
                <a:cubicBezTo>
                  <a:pt x="3679" y="4420"/>
                  <a:pt x="3679" y="4420"/>
                  <a:pt x="3679" y="4404"/>
                </a:cubicBezTo>
                <a:cubicBezTo>
                  <a:pt x="3679" y="4404"/>
                  <a:pt x="3688" y="4420"/>
                  <a:pt x="3688" y="4420"/>
                </a:cubicBezTo>
                <a:close/>
                <a:moveTo>
                  <a:pt x="3615" y="4839"/>
                </a:moveTo>
                <a:cubicBezTo>
                  <a:pt x="3615" y="4839"/>
                  <a:pt x="3615" y="4855"/>
                  <a:pt x="3615" y="4855"/>
                </a:cubicBezTo>
                <a:cubicBezTo>
                  <a:pt x="3588" y="4839"/>
                  <a:pt x="3579" y="4824"/>
                  <a:pt x="3579" y="4793"/>
                </a:cubicBezTo>
                <a:cubicBezTo>
                  <a:pt x="3569" y="4777"/>
                  <a:pt x="3579" y="4777"/>
                  <a:pt x="3588" y="4777"/>
                </a:cubicBezTo>
                <a:cubicBezTo>
                  <a:pt x="3588" y="4762"/>
                  <a:pt x="3597" y="4762"/>
                  <a:pt x="3597" y="4762"/>
                </a:cubicBezTo>
                <a:cubicBezTo>
                  <a:pt x="3606" y="4793"/>
                  <a:pt x="3615" y="4824"/>
                  <a:pt x="3615" y="4839"/>
                </a:cubicBezTo>
                <a:close/>
                <a:moveTo>
                  <a:pt x="3560" y="5554"/>
                </a:moveTo>
                <a:cubicBezTo>
                  <a:pt x="3560" y="5539"/>
                  <a:pt x="3560" y="5539"/>
                  <a:pt x="3560" y="5539"/>
                </a:cubicBezTo>
                <a:cubicBezTo>
                  <a:pt x="3569" y="5539"/>
                  <a:pt x="3569" y="5539"/>
                  <a:pt x="3569" y="5539"/>
                </a:cubicBezTo>
                <a:lnTo>
                  <a:pt x="3560" y="5554"/>
                </a:lnTo>
                <a:close/>
                <a:moveTo>
                  <a:pt x="3688" y="5958"/>
                </a:moveTo>
                <a:cubicBezTo>
                  <a:pt x="3688" y="5958"/>
                  <a:pt x="3679" y="5958"/>
                  <a:pt x="3679" y="5958"/>
                </a:cubicBezTo>
                <a:cubicBezTo>
                  <a:pt x="3679" y="5958"/>
                  <a:pt x="3679" y="5943"/>
                  <a:pt x="3679" y="5943"/>
                </a:cubicBezTo>
                <a:cubicBezTo>
                  <a:pt x="3679" y="5943"/>
                  <a:pt x="3679" y="5943"/>
                  <a:pt x="3679" y="5943"/>
                </a:cubicBezTo>
                <a:cubicBezTo>
                  <a:pt x="3688" y="5943"/>
                  <a:pt x="3688" y="5943"/>
                  <a:pt x="3688" y="5943"/>
                </a:cubicBezTo>
                <a:cubicBezTo>
                  <a:pt x="3688" y="5958"/>
                  <a:pt x="3688" y="5958"/>
                  <a:pt x="3688" y="5958"/>
                </a:cubicBezTo>
                <a:close/>
                <a:moveTo>
                  <a:pt x="3716" y="5352"/>
                </a:moveTo>
                <a:cubicBezTo>
                  <a:pt x="3707" y="5383"/>
                  <a:pt x="3698" y="5383"/>
                  <a:pt x="3679" y="5399"/>
                </a:cubicBezTo>
                <a:cubicBezTo>
                  <a:pt x="3652" y="5399"/>
                  <a:pt x="3634" y="5414"/>
                  <a:pt x="3606" y="5414"/>
                </a:cubicBezTo>
                <a:cubicBezTo>
                  <a:pt x="3588" y="5414"/>
                  <a:pt x="3569" y="5414"/>
                  <a:pt x="3560" y="5383"/>
                </a:cubicBezTo>
                <a:cubicBezTo>
                  <a:pt x="3551" y="5368"/>
                  <a:pt x="3542" y="5352"/>
                  <a:pt x="3533" y="5337"/>
                </a:cubicBezTo>
                <a:cubicBezTo>
                  <a:pt x="3533" y="5337"/>
                  <a:pt x="3533" y="5321"/>
                  <a:pt x="3533" y="5321"/>
                </a:cubicBezTo>
                <a:cubicBezTo>
                  <a:pt x="3533" y="5321"/>
                  <a:pt x="3542" y="5321"/>
                  <a:pt x="3542" y="5321"/>
                </a:cubicBezTo>
                <a:cubicBezTo>
                  <a:pt x="3551" y="5321"/>
                  <a:pt x="3560" y="5337"/>
                  <a:pt x="3569" y="5337"/>
                </a:cubicBezTo>
                <a:cubicBezTo>
                  <a:pt x="3579" y="5337"/>
                  <a:pt x="3588" y="5337"/>
                  <a:pt x="3597" y="5321"/>
                </a:cubicBezTo>
                <a:cubicBezTo>
                  <a:pt x="3606" y="5306"/>
                  <a:pt x="3615" y="5290"/>
                  <a:pt x="3624" y="5259"/>
                </a:cubicBezTo>
                <a:cubicBezTo>
                  <a:pt x="3634" y="5243"/>
                  <a:pt x="3652" y="5228"/>
                  <a:pt x="3670" y="5243"/>
                </a:cubicBezTo>
                <a:cubicBezTo>
                  <a:pt x="3670" y="5243"/>
                  <a:pt x="3679" y="5243"/>
                  <a:pt x="3679" y="5228"/>
                </a:cubicBezTo>
                <a:cubicBezTo>
                  <a:pt x="3698" y="5228"/>
                  <a:pt x="3707" y="5212"/>
                  <a:pt x="3698" y="5197"/>
                </a:cubicBezTo>
                <a:cubicBezTo>
                  <a:pt x="3698" y="5181"/>
                  <a:pt x="3698" y="5166"/>
                  <a:pt x="3698" y="5150"/>
                </a:cubicBezTo>
                <a:cubicBezTo>
                  <a:pt x="3698" y="5135"/>
                  <a:pt x="3688" y="5104"/>
                  <a:pt x="3688" y="5072"/>
                </a:cubicBezTo>
                <a:cubicBezTo>
                  <a:pt x="3688" y="5072"/>
                  <a:pt x="3688" y="5057"/>
                  <a:pt x="3698" y="5057"/>
                </a:cubicBezTo>
                <a:cubicBezTo>
                  <a:pt x="3698" y="5057"/>
                  <a:pt x="3698" y="5057"/>
                  <a:pt x="3698" y="5057"/>
                </a:cubicBezTo>
                <a:cubicBezTo>
                  <a:pt x="3725" y="5088"/>
                  <a:pt x="3743" y="5135"/>
                  <a:pt x="3753" y="5181"/>
                </a:cubicBezTo>
                <a:cubicBezTo>
                  <a:pt x="3762" y="5197"/>
                  <a:pt x="3771" y="5212"/>
                  <a:pt x="3789" y="5212"/>
                </a:cubicBezTo>
                <a:cubicBezTo>
                  <a:pt x="3826" y="5212"/>
                  <a:pt x="3862" y="5197"/>
                  <a:pt x="3890" y="5166"/>
                </a:cubicBezTo>
                <a:cubicBezTo>
                  <a:pt x="3908" y="5119"/>
                  <a:pt x="3945" y="5104"/>
                  <a:pt x="3972" y="5104"/>
                </a:cubicBezTo>
                <a:cubicBezTo>
                  <a:pt x="3981" y="5088"/>
                  <a:pt x="4000" y="5104"/>
                  <a:pt x="4009" y="5104"/>
                </a:cubicBezTo>
                <a:cubicBezTo>
                  <a:pt x="4009" y="5104"/>
                  <a:pt x="4009" y="5104"/>
                  <a:pt x="4009" y="5104"/>
                </a:cubicBezTo>
                <a:cubicBezTo>
                  <a:pt x="4009" y="5088"/>
                  <a:pt x="4009" y="5088"/>
                  <a:pt x="4018" y="5088"/>
                </a:cubicBezTo>
                <a:cubicBezTo>
                  <a:pt x="4018" y="5088"/>
                  <a:pt x="4009" y="5104"/>
                  <a:pt x="4009" y="5104"/>
                </a:cubicBezTo>
                <a:cubicBezTo>
                  <a:pt x="4009" y="5104"/>
                  <a:pt x="4009" y="5104"/>
                  <a:pt x="4009" y="5104"/>
                </a:cubicBezTo>
                <a:cubicBezTo>
                  <a:pt x="4009" y="5119"/>
                  <a:pt x="4000" y="5135"/>
                  <a:pt x="3991" y="5135"/>
                </a:cubicBezTo>
                <a:cubicBezTo>
                  <a:pt x="3981" y="5150"/>
                  <a:pt x="3972" y="5166"/>
                  <a:pt x="3954" y="5166"/>
                </a:cubicBezTo>
                <a:cubicBezTo>
                  <a:pt x="3926" y="5197"/>
                  <a:pt x="3908" y="5212"/>
                  <a:pt x="3881" y="5243"/>
                </a:cubicBezTo>
                <a:cubicBezTo>
                  <a:pt x="3853" y="5274"/>
                  <a:pt x="3817" y="5306"/>
                  <a:pt x="3789" y="5321"/>
                </a:cubicBezTo>
                <a:cubicBezTo>
                  <a:pt x="3789" y="5337"/>
                  <a:pt x="3780" y="5337"/>
                  <a:pt x="3771" y="5321"/>
                </a:cubicBezTo>
                <a:cubicBezTo>
                  <a:pt x="3753" y="5306"/>
                  <a:pt x="3734" y="5321"/>
                  <a:pt x="3716" y="5352"/>
                </a:cubicBezTo>
                <a:close/>
                <a:moveTo>
                  <a:pt x="3771" y="6518"/>
                </a:moveTo>
                <a:cubicBezTo>
                  <a:pt x="3771" y="6518"/>
                  <a:pt x="3771" y="6518"/>
                  <a:pt x="3771" y="6502"/>
                </a:cubicBezTo>
                <a:cubicBezTo>
                  <a:pt x="3771" y="6502"/>
                  <a:pt x="3762" y="6502"/>
                  <a:pt x="3762" y="6487"/>
                </a:cubicBezTo>
                <a:cubicBezTo>
                  <a:pt x="3762" y="6502"/>
                  <a:pt x="3771" y="6502"/>
                  <a:pt x="3771" y="6502"/>
                </a:cubicBezTo>
                <a:cubicBezTo>
                  <a:pt x="3771" y="6502"/>
                  <a:pt x="3780" y="6518"/>
                  <a:pt x="3771" y="6518"/>
                </a:cubicBezTo>
                <a:close/>
                <a:moveTo>
                  <a:pt x="3780" y="5958"/>
                </a:moveTo>
                <a:cubicBezTo>
                  <a:pt x="3780" y="5958"/>
                  <a:pt x="3771" y="5943"/>
                  <a:pt x="3771" y="5943"/>
                </a:cubicBezTo>
                <a:cubicBezTo>
                  <a:pt x="3771" y="5943"/>
                  <a:pt x="3771" y="5943"/>
                  <a:pt x="3771" y="5943"/>
                </a:cubicBezTo>
                <a:cubicBezTo>
                  <a:pt x="3780" y="5927"/>
                  <a:pt x="3780" y="5896"/>
                  <a:pt x="3789" y="5896"/>
                </a:cubicBezTo>
                <a:cubicBezTo>
                  <a:pt x="3817" y="5865"/>
                  <a:pt x="3853" y="5834"/>
                  <a:pt x="3881" y="5803"/>
                </a:cubicBezTo>
                <a:cubicBezTo>
                  <a:pt x="3881" y="5803"/>
                  <a:pt x="3890" y="5803"/>
                  <a:pt x="3890" y="5818"/>
                </a:cubicBezTo>
                <a:cubicBezTo>
                  <a:pt x="3908" y="5834"/>
                  <a:pt x="3926" y="5849"/>
                  <a:pt x="3945" y="5849"/>
                </a:cubicBezTo>
                <a:cubicBezTo>
                  <a:pt x="3945" y="5849"/>
                  <a:pt x="3945" y="5865"/>
                  <a:pt x="3945" y="5865"/>
                </a:cubicBezTo>
                <a:cubicBezTo>
                  <a:pt x="3945" y="5865"/>
                  <a:pt x="3945" y="5880"/>
                  <a:pt x="3945" y="5880"/>
                </a:cubicBezTo>
                <a:cubicBezTo>
                  <a:pt x="3926" y="5880"/>
                  <a:pt x="3908" y="5880"/>
                  <a:pt x="3890" y="5896"/>
                </a:cubicBezTo>
                <a:cubicBezTo>
                  <a:pt x="3890" y="5880"/>
                  <a:pt x="3890" y="5880"/>
                  <a:pt x="3890" y="5880"/>
                </a:cubicBezTo>
                <a:cubicBezTo>
                  <a:pt x="3881" y="5880"/>
                  <a:pt x="3872" y="5880"/>
                  <a:pt x="3862" y="5880"/>
                </a:cubicBezTo>
                <a:cubicBezTo>
                  <a:pt x="3844" y="5880"/>
                  <a:pt x="3817" y="5896"/>
                  <a:pt x="3798" y="5927"/>
                </a:cubicBezTo>
                <a:cubicBezTo>
                  <a:pt x="3798" y="5943"/>
                  <a:pt x="3789" y="5943"/>
                  <a:pt x="3780" y="5958"/>
                </a:cubicBezTo>
                <a:close/>
                <a:moveTo>
                  <a:pt x="4613" y="12967"/>
                </a:moveTo>
                <a:cubicBezTo>
                  <a:pt x="4613" y="12967"/>
                  <a:pt x="4613" y="12982"/>
                  <a:pt x="4613" y="12982"/>
                </a:cubicBezTo>
                <a:cubicBezTo>
                  <a:pt x="4595" y="12982"/>
                  <a:pt x="4576" y="12967"/>
                  <a:pt x="4576" y="12935"/>
                </a:cubicBezTo>
                <a:cubicBezTo>
                  <a:pt x="4576" y="12935"/>
                  <a:pt x="4585" y="12935"/>
                  <a:pt x="4585" y="12935"/>
                </a:cubicBezTo>
                <a:cubicBezTo>
                  <a:pt x="4595" y="12920"/>
                  <a:pt x="4613" y="12935"/>
                  <a:pt x="4613" y="12951"/>
                </a:cubicBezTo>
                <a:cubicBezTo>
                  <a:pt x="4613" y="12967"/>
                  <a:pt x="4613" y="12967"/>
                  <a:pt x="4613" y="12967"/>
                </a:cubicBezTo>
                <a:close/>
                <a:moveTo>
                  <a:pt x="5510" y="13200"/>
                </a:moveTo>
                <a:cubicBezTo>
                  <a:pt x="5510" y="13200"/>
                  <a:pt x="5501" y="13231"/>
                  <a:pt x="5501" y="13215"/>
                </a:cubicBezTo>
                <a:cubicBezTo>
                  <a:pt x="5492" y="13215"/>
                  <a:pt x="5492" y="13215"/>
                  <a:pt x="5482" y="13200"/>
                </a:cubicBezTo>
                <a:cubicBezTo>
                  <a:pt x="5473" y="13169"/>
                  <a:pt x="5473" y="13153"/>
                  <a:pt x="5501" y="13106"/>
                </a:cubicBezTo>
                <a:cubicBezTo>
                  <a:pt x="5501" y="13106"/>
                  <a:pt x="5510" y="13106"/>
                  <a:pt x="5510" y="13106"/>
                </a:cubicBezTo>
                <a:cubicBezTo>
                  <a:pt x="5510" y="13106"/>
                  <a:pt x="5510" y="13122"/>
                  <a:pt x="5510" y="13122"/>
                </a:cubicBezTo>
                <a:cubicBezTo>
                  <a:pt x="5519" y="13137"/>
                  <a:pt x="5519" y="13137"/>
                  <a:pt x="5519" y="13169"/>
                </a:cubicBezTo>
                <a:cubicBezTo>
                  <a:pt x="5519" y="13169"/>
                  <a:pt x="5519" y="13184"/>
                  <a:pt x="5510" y="13200"/>
                </a:cubicBezTo>
                <a:close/>
                <a:moveTo>
                  <a:pt x="5675" y="20472"/>
                </a:moveTo>
                <a:cubicBezTo>
                  <a:pt x="5675" y="20472"/>
                  <a:pt x="5665" y="20472"/>
                  <a:pt x="5665" y="20472"/>
                </a:cubicBezTo>
                <a:cubicBezTo>
                  <a:pt x="5665" y="20472"/>
                  <a:pt x="5665" y="20472"/>
                  <a:pt x="5665" y="20457"/>
                </a:cubicBezTo>
                <a:cubicBezTo>
                  <a:pt x="5675" y="20457"/>
                  <a:pt x="5675" y="20457"/>
                  <a:pt x="5675" y="20472"/>
                </a:cubicBezTo>
                <a:cubicBezTo>
                  <a:pt x="5675" y="20472"/>
                  <a:pt x="5675" y="20472"/>
                  <a:pt x="5675" y="20472"/>
                </a:cubicBezTo>
                <a:close/>
                <a:moveTo>
                  <a:pt x="5693" y="16152"/>
                </a:moveTo>
                <a:cubicBezTo>
                  <a:pt x="5693" y="16152"/>
                  <a:pt x="5693" y="16152"/>
                  <a:pt x="5693" y="16152"/>
                </a:cubicBezTo>
                <a:cubicBezTo>
                  <a:pt x="5665" y="16152"/>
                  <a:pt x="5656" y="16121"/>
                  <a:pt x="5638" y="16090"/>
                </a:cubicBezTo>
                <a:cubicBezTo>
                  <a:pt x="5638" y="16090"/>
                  <a:pt x="5638" y="16074"/>
                  <a:pt x="5638" y="16059"/>
                </a:cubicBezTo>
                <a:cubicBezTo>
                  <a:pt x="5647" y="16059"/>
                  <a:pt x="5647" y="16059"/>
                  <a:pt x="5647" y="16059"/>
                </a:cubicBezTo>
                <a:cubicBezTo>
                  <a:pt x="5665" y="16090"/>
                  <a:pt x="5684" y="16106"/>
                  <a:pt x="5693" y="16152"/>
                </a:cubicBezTo>
                <a:cubicBezTo>
                  <a:pt x="5693" y="16152"/>
                  <a:pt x="5693" y="16152"/>
                  <a:pt x="5693" y="16152"/>
                </a:cubicBezTo>
                <a:cubicBezTo>
                  <a:pt x="5693" y="16152"/>
                  <a:pt x="5702" y="16152"/>
                  <a:pt x="5702" y="16152"/>
                </a:cubicBezTo>
                <a:cubicBezTo>
                  <a:pt x="5693" y="16152"/>
                  <a:pt x="5693" y="16152"/>
                  <a:pt x="5693" y="16152"/>
                </a:cubicBezTo>
                <a:close/>
                <a:moveTo>
                  <a:pt x="5839" y="20985"/>
                </a:moveTo>
                <a:cubicBezTo>
                  <a:pt x="5839" y="21000"/>
                  <a:pt x="5839" y="21000"/>
                  <a:pt x="5839" y="21000"/>
                </a:cubicBezTo>
                <a:cubicBezTo>
                  <a:pt x="5839" y="21000"/>
                  <a:pt x="5839" y="21000"/>
                  <a:pt x="5839" y="21000"/>
                </a:cubicBezTo>
                <a:cubicBezTo>
                  <a:pt x="5839" y="21000"/>
                  <a:pt x="5839" y="21000"/>
                  <a:pt x="5839" y="21000"/>
                </a:cubicBezTo>
                <a:cubicBezTo>
                  <a:pt x="5839" y="21000"/>
                  <a:pt x="5839" y="21000"/>
                  <a:pt x="5839" y="20985"/>
                </a:cubicBezTo>
                <a:cubicBezTo>
                  <a:pt x="5839" y="20985"/>
                  <a:pt x="5839" y="20985"/>
                  <a:pt x="5839" y="20985"/>
                </a:cubicBezTo>
                <a:cubicBezTo>
                  <a:pt x="5848" y="20985"/>
                  <a:pt x="5848" y="20985"/>
                  <a:pt x="5839" y="20985"/>
                </a:cubicBezTo>
                <a:close/>
                <a:moveTo>
                  <a:pt x="5885" y="21125"/>
                </a:moveTo>
                <a:cubicBezTo>
                  <a:pt x="5876" y="21125"/>
                  <a:pt x="5876" y="21140"/>
                  <a:pt x="5867" y="21140"/>
                </a:cubicBezTo>
                <a:cubicBezTo>
                  <a:pt x="5867" y="21140"/>
                  <a:pt x="5867" y="21140"/>
                  <a:pt x="5867" y="21140"/>
                </a:cubicBezTo>
                <a:cubicBezTo>
                  <a:pt x="5858" y="21125"/>
                  <a:pt x="5867" y="21109"/>
                  <a:pt x="5867" y="21109"/>
                </a:cubicBezTo>
                <a:cubicBezTo>
                  <a:pt x="5876" y="21109"/>
                  <a:pt x="5876" y="21125"/>
                  <a:pt x="5885" y="21125"/>
                </a:cubicBezTo>
                <a:cubicBezTo>
                  <a:pt x="5885" y="21125"/>
                  <a:pt x="5885" y="21125"/>
                  <a:pt x="5885" y="21125"/>
                </a:cubicBezTo>
                <a:close/>
                <a:moveTo>
                  <a:pt x="5894" y="21280"/>
                </a:moveTo>
                <a:cubicBezTo>
                  <a:pt x="5894" y="21280"/>
                  <a:pt x="5894" y="21280"/>
                  <a:pt x="5894" y="21280"/>
                </a:cubicBezTo>
                <a:cubicBezTo>
                  <a:pt x="5894" y="21280"/>
                  <a:pt x="5903" y="21280"/>
                  <a:pt x="5903" y="21280"/>
                </a:cubicBezTo>
                <a:cubicBezTo>
                  <a:pt x="5903" y="21280"/>
                  <a:pt x="5903" y="21280"/>
                  <a:pt x="5903" y="21280"/>
                </a:cubicBezTo>
                <a:cubicBezTo>
                  <a:pt x="5903" y="21280"/>
                  <a:pt x="5903" y="21280"/>
                  <a:pt x="5894" y="21280"/>
                </a:cubicBezTo>
                <a:close/>
                <a:moveTo>
                  <a:pt x="5940" y="21187"/>
                </a:moveTo>
                <a:cubicBezTo>
                  <a:pt x="5940" y="21187"/>
                  <a:pt x="5940" y="21187"/>
                  <a:pt x="5940" y="21187"/>
                </a:cubicBezTo>
                <a:cubicBezTo>
                  <a:pt x="5931" y="21187"/>
                  <a:pt x="5931" y="21187"/>
                  <a:pt x="5931" y="21187"/>
                </a:cubicBezTo>
                <a:cubicBezTo>
                  <a:pt x="5931" y="21203"/>
                  <a:pt x="5931" y="21203"/>
                  <a:pt x="5922" y="21203"/>
                </a:cubicBezTo>
                <a:cubicBezTo>
                  <a:pt x="5922" y="21218"/>
                  <a:pt x="5922" y="21218"/>
                  <a:pt x="5922" y="21218"/>
                </a:cubicBezTo>
                <a:cubicBezTo>
                  <a:pt x="5913" y="21218"/>
                  <a:pt x="5913" y="21218"/>
                  <a:pt x="5913" y="21218"/>
                </a:cubicBezTo>
                <a:cubicBezTo>
                  <a:pt x="5922" y="21218"/>
                  <a:pt x="5922" y="21218"/>
                  <a:pt x="5922" y="21218"/>
                </a:cubicBezTo>
                <a:cubicBezTo>
                  <a:pt x="5922" y="21218"/>
                  <a:pt x="5922" y="21203"/>
                  <a:pt x="5922" y="21203"/>
                </a:cubicBezTo>
                <a:cubicBezTo>
                  <a:pt x="5922" y="21203"/>
                  <a:pt x="5931" y="21187"/>
                  <a:pt x="5931" y="21187"/>
                </a:cubicBezTo>
                <a:cubicBezTo>
                  <a:pt x="5931" y="21187"/>
                  <a:pt x="5931" y="21187"/>
                  <a:pt x="5931" y="21187"/>
                </a:cubicBezTo>
                <a:cubicBezTo>
                  <a:pt x="5940" y="21187"/>
                  <a:pt x="5940" y="21187"/>
                  <a:pt x="5940" y="21187"/>
                </a:cubicBezTo>
                <a:cubicBezTo>
                  <a:pt x="5940" y="21187"/>
                  <a:pt x="5940" y="21171"/>
                  <a:pt x="5940" y="21171"/>
                </a:cubicBezTo>
                <a:cubicBezTo>
                  <a:pt x="5940" y="21187"/>
                  <a:pt x="5940" y="21187"/>
                  <a:pt x="5940" y="21187"/>
                </a:cubicBezTo>
                <a:close/>
                <a:moveTo>
                  <a:pt x="6050" y="21249"/>
                </a:moveTo>
                <a:cubicBezTo>
                  <a:pt x="6059" y="21249"/>
                  <a:pt x="6059" y="21249"/>
                  <a:pt x="6068" y="21249"/>
                </a:cubicBezTo>
                <a:cubicBezTo>
                  <a:pt x="6068" y="21265"/>
                  <a:pt x="6068" y="21265"/>
                  <a:pt x="6059" y="21265"/>
                </a:cubicBezTo>
                <a:cubicBezTo>
                  <a:pt x="6059" y="21280"/>
                  <a:pt x="6059" y="21280"/>
                  <a:pt x="6050" y="21280"/>
                </a:cubicBezTo>
                <a:cubicBezTo>
                  <a:pt x="6050" y="21280"/>
                  <a:pt x="6050" y="21280"/>
                  <a:pt x="6041" y="21280"/>
                </a:cubicBezTo>
                <a:cubicBezTo>
                  <a:pt x="6041" y="21280"/>
                  <a:pt x="6041" y="21265"/>
                  <a:pt x="6050" y="21249"/>
                </a:cubicBezTo>
                <a:close/>
                <a:moveTo>
                  <a:pt x="6004" y="21342"/>
                </a:moveTo>
                <a:cubicBezTo>
                  <a:pt x="6004" y="21358"/>
                  <a:pt x="6004" y="21358"/>
                  <a:pt x="6004" y="21358"/>
                </a:cubicBezTo>
                <a:cubicBezTo>
                  <a:pt x="6013" y="21358"/>
                  <a:pt x="6022" y="21373"/>
                  <a:pt x="6032" y="21389"/>
                </a:cubicBezTo>
                <a:cubicBezTo>
                  <a:pt x="6032" y="21389"/>
                  <a:pt x="6032" y="21389"/>
                  <a:pt x="6032" y="21389"/>
                </a:cubicBezTo>
                <a:cubicBezTo>
                  <a:pt x="6032" y="21389"/>
                  <a:pt x="6032" y="21373"/>
                  <a:pt x="6032" y="21373"/>
                </a:cubicBezTo>
                <a:cubicBezTo>
                  <a:pt x="6032" y="21373"/>
                  <a:pt x="6032" y="21373"/>
                  <a:pt x="6032" y="21358"/>
                </a:cubicBezTo>
                <a:cubicBezTo>
                  <a:pt x="6032" y="21358"/>
                  <a:pt x="6041" y="21342"/>
                  <a:pt x="6041" y="21342"/>
                </a:cubicBezTo>
                <a:cubicBezTo>
                  <a:pt x="6050" y="21342"/>
                  <a:pt x="6050" y="21358"/>
                  <a:pt x="6050" y="21358"/>
                </a:cubicBezTo>
                <a:cubicBezTo>
                  <a:pt x="6059" y="21358"/>
                  <a:pt x="6050" y="21373"/>
                  <a:pt x="6050" y="21373"/>
                </a:cubicBezTo>
                <a:cubicBezTo>
                  <a:pt x="6041" y="21373"/>
                  <a:pt x="6041" y="21373"/>
                  <a:pt x="6032" y="21373"/>
                </a:cubicBezTo>
                <a:cubicBezTo>
                  <a:pt x="6032" y="21389"/>
                  <a:pt x="6032" y="21389"/>
                  <a:pt x="6032" y="21389"/>
                </a:cubicBezTo>
                <a:cubicBezTo>
                  <a:pt x="6032" y="21389"/>
                  <a:pt x="6032" y="21389"/>
                  <a:pt x="6032" y="21389"/>
                </a:cubicBezTo>
                <a:cubicBezTo>
                  <a:pt x="6032" y="21389"/>
                  <a:pt x="6022" y="21389"/>
                  <a:pt x="6022" y="21389"/>
                </a:cubicBezTo>
                <a:cubicBezTo>
                  <a:pt x="6013" y="21389"/>
                  <a:pt x="6004" y="21389"/>
                  <a:pt x="6004" y="21373"/>
                </a:cubicBezTo>
                <a:cubicBezTo>
                  <a:pt x="6004" y="21373"/>
                  <a:pt x="6004" y="21358"/>
                  <a:pt x="6004" y="21358"/>
                </a:cubicBezTo>
                <a:cubicBezTo>
                  <a:pt x="6004" y="21358"/>
                  <a:pt x="6004" y="21358"/>
                  <a:pt x="5995" y="21358"/>
                </a:cubicBezTo>
                <a:cubicBezTo>
                  <a:pt x="5995" y="21358"/>
                  <a:pt x="5995" y="21342"/>
                  <a:pt x="5995" y="21342"/>
                </a:cubicBezTo>
                <a:cubicBezTo>
                  <a:pt x="5995" y="21342"/>
                  <a:pt x="5986" y="21342"/>
                  <a:pt x="5986" y="21342"/>
                </a:cubicBezTo>
                <a:cubicBezTo>
                  <a:pt x="5986" y="21327"/>
                  <a:pt x="5995" y="21327"/>
                  <a:pt x="5995" y="21327"/>
                </a:cubicBezTo>
                <a:cubicBezTo>
                  <a:pt x="5995" y="21342"/>
                  <a:pt x="5995" y="21342"/>
                  <a:pt x="5995" y="21342"/>
                </a:cubicBezTo>
                <a:cubicBezTo>
                  <a:pt x="5995" y="21342"/>
                  <a:pt x="6004" y="21342"/>
                  <a:pt x="6004" y="21342"/>
                </a:cubicBezTo>
                <a:close/>
                <a:moveTo>
                  <a:pt x="6068" y="13464"/>
                </a:moveTo>
                <a:cubicBezTo>
                  <a:pt x="6077" y="13448"/>
                  <a:pt x="6077" y="13448"/>
                  <a:pt x="6077" y="13448"/>
                </a:cubicBezTo>
                <a:cubicBezTo>
                  <a:pt x="6077" y="13464"/>
                  <a:pt x="6077" y="13464"/>
                  <a:pt x="6077" y="13464"/>
                </a:cubicBezTo>
                <a:lnTo>
                  <a:pt x="6068" y="13464"/>
                </a:lnTo>
                <a:close/>
                <a:moveTo>
                  <a:pt x="6187" y="17908"/>
                </a:moveTo>
                <a:cubicBezTo>
                  <a:pt x="6187" y="17908"/>
                  <a:pt x="6178" y="17908"/>
                  <a:pt x="6178" y="17908"/>
                </a:cubicBezTo>
                <a:cubicBezTo>
                  <a:pt x="6178" y="17908"/>
                  <a:pt x="6178" y="17893"/>
                  <a:pt x="6187" y="17893"/>
                </a:cubicBezTo>
                <a:cubicBezTo>
                  <a:pt x="6187" y="17893"/>
                  <a:pt x="6187" y="17893"/>
                  <a:pt x="6187" y="17893"/>
                </a:cubicBezTo>
                <a:cubicBezTo>
                  <a:pt x="6196" y="17893"/>
                  <a:pt x="6196" y="17908"/>
                  <a:pt x="6196" y="17908"/>
                </a:cubicBezTo>
                <a:cubicBezTo>
                  <a:pt x="6196" y="17908"/>
                  <a:pt x="6196" y="17908"/>
                  <a:pt x="6187" y="17908"/>
                </a:cubicBezTo>
                <a:close/>
                <a:moveTo>
                  <a:pt x="6562" y="13712"/>
                </a:moveTo>
                <a:cubicBezTo>
                  <a:pt x="6553" y="13712"/>
                  <a:pt x="6553" y="13712"/>
                  <a:pt x="6553" y="13712"/>
                </a:cubicBezTo>
                <a:cubicBezTo>
                  <a:pt x="6562" y="13697"/>
                  <a:pt x="6562" y="13697"/>
                  <a:pt x="6572" y="13697"/>
                </a:cubicBezTo>
                <a:cubicBezTo>
                  <a:pt x="6572" y="13697"/>
                  <a:pt x="6572" y="13712"/>
                  <a:pt x="6572" y="13712"/>
                </a:cubicBezTo>
                <a:cubicBezTo>
                  <a:pt x="6572" y="13712"/>
                  <a:pt x="6562" y="13728"/>
                  <a:pt x="6562" y="13712"/>
                </a:cubicBezTo>
                <a:close/>
                <a:moveTo>
                  <a:pt x="6874" y="14350"/>
                </a:moveTo>
                <a:cubicBezTo>
                  <a:pt x="6864" y="14365"/>
                  <a:pt x="6855" y="14365"/>
                  <a:pt x="6846" y="14365"/>
                </a:cubicBezTo>
                <a:cubicBezTo>
                  <a:pt x="6837" y="14350"/>
                  <a:pt x="6837" y="14334"/>
                  <a:pt x="6837" y="14334"/>
                </a:cubicBezTo>
                <a:cubicBezTo>
                  <a:pt x="6846" y="14318"/>
                  <a:pt x="6846" y="14303"/>
                  <a:pt x="6846" y="14303"/>
                </a:cubicBezTo>
                <a:cubicBezTo>
                  <a:pt x="6846" y="14303"/>
                  <a:pt x="6846" y="14318"/>
                  <a:pt x="6855" y="14318"/>
                </a:cubicBezTo>
                <a:cubicBezTo>
                  <a:pt x="6855" y="14334"/>
                  <a:pt x="6864" y="14334"/>
                  <a:pt x="6874" y="14334"/>
                </a:cubicBezTo>
                <a:cubicBezTo>
                  <a:pt x="6874" y="14334"/>
                  <a:pt x="6874" y="14334"/>
                  <a:pt x="6883" y="14334"/>
                </a:cubicBezTo>
                <a:cubicBezTo>
                  <a:pt x="6874" y="14334"/>
                  <a:pt x="6874" y="14350"/>
                  <a:pt x="6874" y="14350"/>
                </a:cubicBezTo>
                <a:close/>
                <a:moveTo>
                  <a:pt x="6947" y="14505"/>
                </a:moveTo>
                <a:cubicBezTo>
                  <a:pt x="6947" y="14505"/>
                  <a:pt x="6947" y="14489"/>
                  <a:pt x="6956" y="14489"/>
                </a:cubicBezTo>
                <a:cubicBezTo>
                  <a:pt x="6956" y="14489"/>
                  <a:pt x="6956" y="14489"/>
                  <a:pt x="6965" y="14489"/>
                </a:cubicBezTo>
                <a:cubicBezTo>
                  <a:pt x="6965" y="14489"/>
                  <a:pt x="6965" y="14489"/>
                  <a:pt x="6965" y="14489"/>
                </a:cubicBezTo>
                <a:cubicBezTo>
                  <a:pt x="6965" y="14489"/>
                  <a:pt x="6965" y="14505"/>
                  <a:pt x="6965" y="14505"/>
                </a:cubicBezTo>
                <a:cubicBezTo>
                  <a:pt x="6956" y="14505"/>
                  <a:pt x="6956" y="14505"/>
                  <a:pt x="6947" y="14505"/>
                </a:cubicBezTo>
                <a:close/>
                <a:moveTo>
                  <a:pt x="6974" y="14816"/>
                </a:moveTo>
                <a:cubicBezTo>
                  <a:pt x="6974" y="14816"/>
                  <a:pt x="6965" y="14816"/>
                  <a:pt x="6965" y="14816"/>
                </a:cubicBezTo>
                <a:cubicBezTo>
                  <a:pt x="6965" y="14800"/>
                  <a:pt x="6956" y="14785"/>
                  <a:pt x="6956" y="14769"/>
                </a:cubicBezTo>
                <a:cubicBezTo>
                  <a:pt x="6956" y="14769"/>
                  <a:pt x="6956" y="14754"/>
                  <a:pt x="6956" y="14754"/>
                </a:cubicBezTo>
                <a:cubicBezTo>
                  <a:pt x="6956" y="14754"/>
                  <a:pt x="6965" y="14754"/>
                  <a:pt x="6965" y="14769"/>
                </a:cubicBezTo>
                <a:cubicBezTo>
                  <a:pt x="6965" y="14769"/>
                  <a:pt x="6974" y="14785"/>
                  <a:pt x="6974" y="14800"/>
                </a:cubicBezTo>
                <a:cubicBezTo>
                  <a:pt x="6974" y="14800"/>
                  <a:pt x="6974" y="14800"/>
                  <a:pt x="6974" y="14816"/>
                </a:cubicBezTo>
                <a:close/>
                <a:moveTo>
                  <a:pt x="7029" y="16385"/>
                </a:moveTo>
                <a:cubicBezTo>
                  <a:pt x="7020" y="16385"/>
                  <a:pt x="7020" y="16385"/>
                  <a:pt x="7020" y="16385"/>
                </a:cubicBezTo>
                <a:cubicBezTo>
                  <a:pt x="7029" y="16370"/>
                  <a:pt x="7029" y="16370"/>
                  <a:pt x="7029" y="16370"/>
                </a:cubicBezTo>
                <a:lnTo>
                  <a:pt x="7029" y="16385"/>
                </a:lnTo>
                <a:close/>
                <a:moveTo>
                  <a:pt x="2599" y="7497"/>
                </a:moveTo>
                <a:cubicBezTo>
                  <a:pt x="2599" y="7497"/>
                  <a:pt x="2599" y="7481"/>
                  <a:pt x="2599" y="7481"/>
                </a:cubicBezTo>
                <a:cubicBezTo>
                  <a:pt x="2599" y="7497"/>
                  <a:pt x="2599" y="7497"/>
                  <a:pt x="2599" y="7497"/>
                </a:cubicBezTo>
                <a:cubicBezTo>
                  <a:pt x="2599" y="7497"/>
                  <a:pt x="2599" y="7497"/>
                  <a:pt x="2599" y="7497"/>
                </a:cubicBezTo>
                <a:cubicBezTo>
                  <a:pt x="2599" y="7497"/>
                  <a:pt x="2599" y="7497"/>
                  <a:pt x="2599" y="7497"/>
                </a:cubicBezTo>
                <a:close/>
                <a:moveTo>
                  <a:pt x="7395" y="4637"/>
                </a:moveTo>
                <a:cubicBezTo>
                  <a:pt x="7395" y="4637"/>
                  <a:pt x="7395" y="4637"/>
                  <a:pt x="7395" y="4637"/>
                </a:cubicBezTo>
                <a:cubicBezTo>
                  <a:pt x="7395" y="4637"/>
                  <a:pt x="7395" y="4637"/>
                  <a:pt x="7395" y="4637"/>
                </a:cubicBezTo>
                <a:close/>
                <a:moveTo>
                  <a:pt x="9015" y="4544"/>
                </a:moveTo>
                <a:cubicBezTo>
                  <a:pt x="9015" y="4529"/>
                  <a:pt x="9015" y="4529"/>
                  <a:pt x="9015" y="4513"/>
                </a:cubicBezTo>
                <a:cubicBezTo>
                  <a:pt x="9015" y="4513"/>
                  <a:pt x="9015" y="4513"/>
                  <a:pt x="9006" y="4513"/>
                </a:cubicBezTo>
                <a:cubicBezTo>
                  <a:pt x="8979" y="4482"/>
                  <a:pt x="8942" y="4497"/>
                  <a:pt x="8915" y="4466"/>
                </a:cubicBezTo>
                <a:cubicBezTo>
                  <a:pt x="8896" y="4451"/>
                  <a:pt x="8869" y="4451"/>
                  <a:pt x="8851" y="4466"/>
                </a:cubicBezTo>
                <a:cubicBezTo>
                  <a:pt x="8841" y="4466"/>
                  <a:pt x="8841" y="4466"/>
                  <a:pt x="8832" y="4451"/>
                </a:cubicBezTo>
                <a:cubicBezTo>
                  <a:pt x="8832" y="4451"/>
                  <a:pt x="8832" y="4451"/>
                  <a:pt x="8823" y="4451"/>
                </a:cubicBezTo>
                <a:cubicBezTo>
                  <a:pt x="8823" y="4435"/>
                  <a:pt x="8823" y="4435"/>
                  <a:pt x="8832" y="4420"/>
                </a:cubicBezTo>
                <a:cubicBezTo>
                  <a:pt x="8841" y="4420"/>
                  <a:pt x="8851" y="4420"/>
                  <a:pt x="8869" y="4404"/>
                </a:cubicBezTo>
                <a:cubicBezTo>
                  <a:pt x="8878" y="4389"/>
                  <a:pt x="8887" y="4373"/>
                  <a:pt x="8887" y="4342"/>
                </a:cubicBezTo>
                <a:cubicBezTo>
                  <a:pt x="8887" y="4311"/>
                  <a:pt x="8887" y="4280"/>
                  <a:pt x="8878" y="4264"/>
                </a:cubicBezTo>
                <a:cubicBezTo>
                  <a:pt x="8878" y="4249"/>
                  <a:pt x="8896" y="4233"/>
                  <a:pt x="8896" y="4233"/>
                </a:cubicBezTo>
                <a:cubicBezTo>
                  <a:pt x="8905" y="4233"/>
                  <a:pt x="8905" y="4249"/>
                  <a:pt x="8905" y="4249"/>
                </a:cubicBezTo>
                <a:cubicBezTo>
                  <a:pt x="8924" y="4295"/>
                  <a:pt x="8933" y="4358"/>
                  <a:pt x="8951" y="4404"/>
                </a:cubicBezTo>
                <a:cubicBezTo>
                  <a:pt x="8960" y="4435"/>
                  <a:pt x="8979" y="4451"/>
                  <a:pt x="9006" y="4451"/>
                </a:cubicBezTo>
                <a:cubicBezTo>
                  <a:pt x="9015" y="4435"/>
                  <a:pt x="9024" y="4435"/>
                  <a:pt x="9034" y="4451"/>
                </a:cubicBezTo>
                <a:cubicBezTo>
                  <a:pt x="9061" y="4451"/>
                  <a:pt x="9070" y="4435"/>
                  <a:pt x="9070" y="4389"/>
                </a:cubicBezTo>
                <a:cubicBezTo>
                  <a:pt x="9070" y="4358"/>
                  <a:pt x="9070" y="4311"/>
                  <a:pt x="9070" y="4280"/>
                </a:cubicBezTo>
                <a:cubicBezTo>
                  <a:pt x="9070" y="4233"/>
                  <a:pt x="9052" y="4202"/>
                  <a:pt x="9061" y="4156"/>
                </a:cubicBezTo>
                <a:cubicBezTo>
                  <a:pt x="9061" y="4156"/>
                  <a:pt x="9052" y="4140"/>
                  <a:pt x="9052" y="4125"/>
                </a:cubicBezTo>
                <a:cubicBezTo>
                  <a:pt x="9034" y="4078"/>
                  <a:pt x="9015" y="4031"/>
                  <a:pt x="8988" y="4000"/>
                </a:cubicBezTo>
                <a:cubicBezTo>
                  <a:pt x="8979" y="3985"/>
                  <a:pt x="8960" y="3969"/>
                  <a:pt x="8951" y="3954"/>
                </a:cubicBezTo>
                <a:cubicBezTo>
                  <a:pt x="8951" y="3954"/>
                  <a:pt x="8942" y="3938"/>
                  <a:pt x="8942" y="3923"/>
                </a:cubicBezTo>
                <a:cubicBezTo>
                  <a:pt x="8933" y="3891"/>
                  <a:pt x="8933" y="3860"/>
                  <a:pt x="8933" y="3829"/>
                </a:cubicBezTo>
                <a:cubicBezTo>
                  <a:pt x="8933" y="3829"/>
                  <a:pt x="8933" y="3814"/>
                  <a:pt x="8942" y="3814"/>
                </a:cubicBezTo>
                <a:cubicBezTo>
                  <a:pt x="8942" y="3814"/>
                  <a:pt x="8951" y="3814"/>
                  <a:pt x="8951" y="3814"/>
                </a:cubicBezTo>
                <a:cubicBezTo>
                  <a:pt x="8960" y="3829"/>
                  <a:pt x="8960" y="3845"/>
                  <a:pt x="8960" y="3845"/>
                </a:cubicBezTo>
                <a:cubicBezTo>
                  <a:pt x="8960" y="3907"/>
                  <a:pt x="8969" y="3938"/>
                  <a:pt x="8997" y="3969"/>
                </a:cubicBezTo>
                <a:cubicBezTo>
                  <a:pt x="9015" y="3985"/>
                  <a:pt x="9024" y="4016"/>
                  <a:pt x="9043" y="4016"/>
                </a:cubicBezTo>
                <a:cubicBezTo>
                  <a:pt x="9052" y="4016"/>
                  <a:pt x="9061" y="4016"/>
                  <a:pt x="9061" y="4000"/>
                </a:cubicBezTo>
                <a:cubicBezTo>
                  <a:pt x="9061" y="3985"/>
                  <a:pt x="9061" y="3954"/>
                  <a:pt x="9070" y="3938"/>
                </a:cubicBezTo>
                <a:cubicBezTo>
                  <a:pt x="9070" y="3907"/>
                  <a:pt x="9079" y="3891"/>
                  <a:pt x="9079" y="3876"/>
                </a:cubicBezTo>
                <a:cubicBezTo>
                  <a:pt x="9088" y="3860"/>
                  <a:pt x="9088" y="3845"/>
                  <a:pt x="9079" y="3829"/>
                </a:cubicBezTo>
                <a:cubicBezTo>
                  <a:pt x="9061" y="3814"/>
                  <a:pt x="9043" y="3783"/>
                  <a:pt x="9024" y="3767"/>
                </a:cubicBezTo>
                <a:cubicBezTo>
                  <a:pt x="9024" y="3767"/>
                  <a:pt x="9015" y="3752"/>
                  <a:pt x="9015" y="3736"/>
                </a:cubicBezTo>
                <a:cubicBezTo>
                  <a:pt x="9015" y="3736"/>
                  <a:pt x="9015" y="3736"/>
                  <a:pt x="9015" y="3736"/>
                </a:cubicBezTo>
                <a:cubicBezTo>
                  <a:pt x="9015" y="3736"/>
                  <a:pt x="9015" y="3736"/>
                  <a:pt x="9015" y="3736"/>
                </a:cubicBezTo>
                <a:cubicBezTo>
                  <a:pt x="8997" y="3720"/>
                  <a:pt x="8979" y="3705"/>
                  <a:pt x="8969" y="3689"/>
                </a:cubicBezTo>
                <a:cubicBezTo>
                  <a:pt x="8969" y="3689"/>
                  <a:pt x="8969" y="3689"/>
                  <a:pt x="8969" y="3689"/>
                </a:cubicBezTo>
                <a:cubicBezTo>
                  <a:pt x="8969" y="3689"/>
                  <a:pt x="8969" y="3674"/>
                  <a:pt x="8979" y="3674"/>
                </a:cubicBezTo>
                <a:cubicBezTo>
                  <a:pt x="8979" y="3674"/>
                  <a:pt x="8988" y="3674"/>
                  <a:pt x="8988" y="3689"/>
                </a:cubicBezTo>
                <a:cubicBezTo>
                  <a:pt x="8997" y="3705"/>
                  <a:pt x="9006" y="3720"/>
                  <a:pt x="9015" y="3736"/>
                </a:cubicBezTo>
                <a:cubicBezTo>
                  <a:pt x="9015" y="3736"/>
                  <a:pt x="9015" y="3736"/>
                  <a:pt x="9015" y="3736"/>
                </a:cubicBezTo>
                <a:cubicBezTo>
                  <a:pt x="9015" y="3736"/>
                  <a:pt x="9015" y="3736"/>
                  <a:pt x="9015" y="3736"/>
                </a:cubicBezTo>
                <a:cubicBezTo>
                  <a:pt x="9024" y="3736"/>
                  <a:pt x="9034" y="3752"/>
                  <a:pt x="9034" y="3752"/>
                </a:cubicBezTo>
                <a:cubicBezTo>
                  <a:pt x="9052" y="3767"/>
                  <a:pt x="9070" y="3767"/>
                  <a:pt x="9088" y="3752"/>
                </a:cubicBezTo>
                <a:cubicBezTo>
                  <a:pt x="9107" y="3736"/>
                  <a:pt x="9125" y="3720"/>
                  <a:pt x="9153" y="3720"/>
                </a:cubicBezTo>
                <a:cubicBezTo>
                  <a:pt x="9153" y="3720"/>
                  <a:pt x="9162" y="3705"/>
                  <a:pt x="9162" y="3689"/>
                </a:cubicBezTo>
                <a:cubicBezTo>
                  <a:pt x="9171" y="3674"/>
                  <a:pt x="9171" y="3658"/>
                  <a:pt x="9171" y="3643"/>
                </a:cubicBezTo>
                <a:cubicBezTo>
                  <a:pt x="9180" y="3627"/>
                  <a:pt x="9171" y="3596"/>
                  <a:pt x="9162" y="3596"/>
                </a:cubicBezTo>
                <a:cubicBezTo>
                  <a:pt x="9143" y="3596"/>
                  <a:pt x="9125" y="3565"/>
                  <a:pt x="9107" y="3550"/>
                </a:cubicBezTo>
                <a:cubicBezTo>
                  <a:pt x="9107" y="3550"/>
                  <a:pt x="9098" y="3550"/>
                  <a:pt x="9107" y="3550"/>
                </a:cubicBezTo>
                <a:cubicBezTo>
                  <a:pt x="9107" y="3534"/>
                  <a:pt x="9107" y="3534"/>
                  <a:pt x="9116" y="3534"/>
                </a:cubicBezTo>
                <a:cubicBezTo>
                  <a:pt x="9143" y="3550"/>
                  <a:pt x="9162" y="3565"/>
                  <a:pt x="9189" y="3534"/>
                </a:cubicBezTo>
                <a:cubicBezTo>
                  <a:pt x="9189" y="3518"/>
                  <a:pt x="9207" y="3534"/>
                  <a:pt x="9207" y="3518"/>
                </a:cubicBezTo>
                <a:cubicBezTo>
                  <a:pt x="9235" y="3518"/>
                  <a:pt x="9253" y="3441"/>
                  <a:pt x="9235" y="3425"/>
                </a:cubicBezTo>
                <a:cubicBezTo>
                  <a:pt x="9217" y="3394"/>
                  <a:pt x="9207" y="3379"/>
                  <a:pt x="9207" y="3348"/>
                </a:cubicBezTo>
                <a:cubicBezTo>
                  <a:pt x="9207" y="3348"/>
                  <a:pt x="9198" y="3332"/>
                  <a:pt x="9198" y="3316"/>
                </a:cubicBezTo>
                <a:cubicBezTo>
                  <a:pt x="9189" y="3316"/>
                  <a:pt x="9189" y="3316"/>
                  <a:pt x="9189" y="3301"/>
                </a:cubicBezTo>
                <a:cubicBezTo>
                  <a:pt x="9189" y="3285"/>
                  <a:pt x="9198" y="3285"/>
                  <a:pt x="9207" y="3285"/>
                </a:cubicBezTo>
                <a:cubicBezTo>
                  <a:pt x="9207" y="3285"/>
                  <a:pt x="9217" y="3301"/>
                  <a:pt x="9226" y="3285"/>
                </a:cubicBezTo>
                <a:cubicBezTo>
                  <a:pt x="9235" y="3285"/>
                  <a:pt x="9244" y="3270"/>
                  <a:pt x="9244" y="3254"/>
                </a:cubicBezTo>
                <a:cubicBezTo>
                  <a:pt x="9244" y="3208"/>
                  <a:pt x="9244" y="3177"/>
                  <a:pt x="9244" y="3146"/>
                </a:cubicBezTo>
                <a:cubicBezTo>
                  <a:pt x="9244" y="3130"/>
                  <a:pt x="9244" y="3099"/>
                  <a:pt x="9235" y="3099"/>
                </a:cubicBezTo>
                <a:cubicBezTo>
                  <a:pt x="9217" y="3068"/>
                  <a:pt x="9226" y="3052"/>
                  <a:pt x="9235" y="3037"/>
                </a:cubicBezTo>
                <a:cubicBezTo>
                  <a:pt x="9244" y="3037"/>
                  <a:pt x="9235" y="3006"/>
                  <a:pt x="9235" y="3006"/>
                </a:cubicBezTo>
                <a:cubicBezTo>
                  <a:pt x="9217" y="2990"/>
                  <a:pt x="9198" y="2990"/>
                  <a:pt x="9189" y="2975"/>
                </a:cubicBezTo>
                <a:cubicBezTo>
                  <a:pt x="9189" y="2975"/>
                  <a:pt x="9180" y="2975"/>
                  <a:pt x="9180" y="2975"/>
                </a:cubicBezTo>
                <a:cubicBezTo>
                  <a:pt x="9162" y="2959"/>
                  <a:pt x="9162" y="2944"/>
                  <a:pt x="9162" y="2928"/>
                </a:cubicBezTo>
                <a:cubicBezTo>
                  <a:pt x="9162" y="2912"/>
                  <a:pt x="9162" y="2897"/>
                  <a:pt x="9171" y="2897"/>
                </a:cubicBezTo>
                <a:cubicBezTo>
                  <a:pt x="9180" y="2897"/>
                  <a:pt x="9189" y="2912"/>
                  <a:pt x="9189" y="2912"/>
                </a:cubicBezTo>
                <a:cubicBezTo>
                  <a:pt x="9189" y="2912"/>
                  <a:pt x="9189" y="2928"/>
                  <a:pt x="9189" y="2928"/>
                </a:cubicBezTo>
                <a:cubicBezTo>
                  <a:pt x="9189" y="2912"/>
                  <a:pt x="9189" y="2912"/>
                  <a:pt x="9189" y="2912"/>
                </a:cubicBezTo>
                <a:cubicBezTo>
                  <a:pt x="9189" y="2912"/>
                  <a:pt x="9180" y="2897"/>
                  <a:pt x="9171" y="2881"/>
                </a:cubicBezTo>
                <a:cubicBezTo>
                  <a:pt x="9171" y="2881"/>
                  <a:pt x="9171" y="2881"/>
                  <a:pt x="9171" y="2881"/>
                </a:cubicBezTo>
                <a:cubicBezTo>
                  <a:pt x="9189" y="2866"/>
                  <a:pt x="9198" y="2850"/>
                  <a:pt x="9217" y="2819"/>
                </a:cubicBezTo>
                <a:cubicBezTo>
                  <a:pt x="9217" y="2804"/>
                  <a:pt x="9235" y="2804"/>
                  <a:pt x="9244" y="2819"/>
                </a:cubicBezTo>
                <a:cubicBezTo>
                  <a:pt x="9244" y="2819"/>
                  <a:pt x="9244" y="2819"/>
                  <a:pt x="9253" y="2819"/>
                </a:cubicBezTo>
                <a:cubicBezTo>
                  <a:pt x="9262" y="2850"/>
                  <a:pt x="9290" y="2881"/>
                  <a:pt x="9281" y="2928"/>
                </a:cubicBezTo>
                <a:cubicBezTo>
                  <a:pt x="9281" y="2975"/>
                  <a:pt x="9281" y="3006"/>
                  <a:pt x="9290" y="3052"/>
                </a:cubicBezTo>
                <a:cubicBezTo>
                  <a:pt x="9290" y="3052"/>
                  <a:pt x="9299" y="3052"/>
                  <a:pt x="9299" y="3052"/>
                </a:cubicBezTo>
                <a:cubicBezTo>
                  <a:pt x="9299" y="3037"/>
                  <a:pt x="9308" y="3021"/>
                  <a:pt x="9299" y="3006"/>
                </a:cubicBezTo>
                <a:cubicBezTo>
                  <a:pt x="9299" y="2959"/>
                  <a:pt x="9299" y="2912"/>
                  <a:pt x="9317" y="2866"/>
                </a:cubicBezTo>
                <a:cubicBezTo>
                  <a:pt x="9336" y="2835"/>
                  <a:pt x="9336" y="2788"/>
                  <a:pt x="9336" y="2742"/>
                </a:cubicBezTo>
                <a:cubicBezTo>
                  <a:pt x="9336" y="2726"/>
                  <a:pt x="9326" y="2695"/>
                  <a:pt x="9317" y="2695"/>
                </a:cubicBezTo>
                <a:cubicBezTo>
                  <a:pt x="9299" y="2695"/>
                  <a:pt x="9290" y="2695"/>
                  <a:pt x="9281" y="2679"/>
                </a:cubicBezTo>
                <a:cubicBezTo>
                  <a:pt x="9272" y="2679"/>
                  <a:pt x="9272" y="2679"/>
                  <a:pt x="9262" y="2664"/>
                </a:cubicBezTo>
                <a:cubicBezTo>
                  <a:pt x="9262" y="2664"/>
                  <a:pt x="9262" y="2648"/>
                  <a:pt x="9262" y="2648"/>
                </a:cubicBezTo>
                <a:cubicBezTo>
                  <a:pt x="9262" y="2648"/>
                  <a:pt x="9262" y="2633"/>
                  <a:pt x="9272" y="2633"/>
                </a:cubicBezTo>
                <a:cubicBezTo>
                  <a:pt x="9299" y="2633"/>
                  <a:pt x="9299" y="2617"/>
                  <a:pt x="9290" y="2586"/>
                </a:cubicBezTo>
                <a:cubicBezTo>
                  <a:pt x="9281" y="2555"/>
                  <a:pt x="9281" y="2539"/>
                  <a:pt x="9262" y="2524"/>
                </a:cubicBezTo>
                <a:cubicBezTo>
                  <a:pt x="9262" y="2524"/>
                  <a:pt x="9253" y="2508"/>
                  <a:pt x="9244" y="2493"/>
                </a:cubicBezTo>
                <a:cubicBezTo>
                  <a:pt x="9244" y="2493"/>
                  <a:pt x="9244" y="2477"/>
                  <a:pt x="9244" y="2477"/>
                </a:cubicBezTo>
                <a:cubicBezTo>
                  <a:pt x="9244" y="2477"/>
                  <a:pt x="9253" y="2477"/>
                  <a:pt x="9253" y="2477"/>
                </a:cubicBezTo>
                <a:cubicBezTo>
                  <a:pt x="9272" y="2493"/>
                  <a:pt x="9290" y="2477"/>
                  <a:pt x="9299" y="2431"/>
                </a:cubicBezTo>
                <a:cubicBezTo>
                  <a:pt x="9299" y="2384"/>
                  <a:pt x="9317" y="2353"/>
                  <a:pt x="9317" y="2291"/>
                </a:cubicBezTo>
                <a:cubicBezTo>
                  <a:pt x="9317" y="2167"/>
                  <a:pt x="9345" y="2073"/>
                  <a:pt x="9391" y="1980"/>
                </a:cubicBezTo>
                <a:cubicBezTo>
                  <a:pt x="9409" y="1949"/>
                  <a:pt x="9418" y="1918"/>
                  <a:pt x="9436" y="1887"/>
                </a:cubicBezTo>
                <a:cubicBezTo>
                  <a:pt x="9436" y="1871"/>
                  <a:pt x="9436" y="1856"/>
                  <a:pt x="9436" y="1856"/>
                </a:cubicBezTo>
                <a:cubicBezTo>
                  <a:pt x="9436" y="1809"/>
                  <a:pt x="9436" y="1809"/>
                  <a:pt x="9455" y="1809"/>
                </a:cubicBezTo>
                <a:cubicBezTo>
                  <a:pt x="9473" y="1809"/>
                  <a:pt x="9491" y="1778"/>
                  <a:pt x="9500" y="1747"/>
                </a:cubicBezTo>
                <a:cubicBezTo>
                  <a:pt x="9500" y="1731"/>
                  <a:pt x="9500" y="1700"/>
                  <a:pt x="9491" y="1700"/>
                </a:cubicBezTo>
                <a:cubicBezTo>
                  <a:pt x="9482" y="1685"/>
                  <a:pt x="9473" y="1685"/>
                  <a:pt x="9473" y="1685"/>
                </a:cubicBezTo>
                <a:cubicBezTo>
                  <a:pt x="9455" y="1685"/>
                  <a:pt x="9445" y="1685"/>
                  <a:pt x="9436" y="1685"/>
                </a:cubicBezTo>
                <a:cubicBezTo>
                  <a:pt x="9436" y="1685"/>
                  <a:pt x="9436" y="1669"/>
                  <a:pt x="9436" y="1669"/>
                </a:cubicBezTo>
                <a:cubicBezTo>
                  <a:pt x="9436" y="1669"/>
                  <a:pt x="9436" y="1654"/>
                  <a:pt x="9445" y="1654"/>
                </a:cubicBezTo>
                <a:cubicBezTo>
                  <a:pt x="9455" y="1638"/>
                  <a:pt x="9464" y="1654"/>
                  <a:pt x="9482" y="1654"/>
                </a:cubicBezTo>
                <a:cubicBezTo>
                  <a:pt x="9500" y="1669"/>
                  <a:pt x="9519" y="1669"/>
                  <a:pt x="9546" y="1654"/>
                </a:cubicBezTo>
                <a:cubicBezTo>
                  <a:pt x="9546" y="1638"/>
                  <a:pt x="9555" y="1638"/>
                  <a:pt x="9564" y="1623"/>
                </a:cubicBezTo>
                <a:cubicBezTo>
                  <a:pt x="9574" y="1623"/>
                  <a:pt x="9574" y="1607"/>
                  <a:pt x="9574" y="1592"/>
                </a:cubicBezTo>
                <a:cubicBezTo>
                  <a:pt x="9574" y="1576"/>
                  <a:pt x="9564" y="1576"/>
                  <a:pt x="9564" y="1560"/>
                </a:cubicBezTo>
                <a:cubicBezTo>
                  <a:pt x="9564" y="1545"/>
                  <a:pt x="9574" y="1529"/>
                  <a:pt x="9583" y="1545"/>
                </a:cubicBezTo>
                <a:cubicBezTo>
                  <a:pt x="9601" y="1545"/>
                  <a:pt x="9619" y="1545"/>
                  <a:pt x="9628" y="1514"/>
                </a:cubicBezTo>
                <a:cubicBezTo>
                  <a:pt x="9638" y="1498"/>
                  <a:pt x="9647" y="1483"/>
                  <a:pt x="9656" y="1483"/>
                </a:cubicBezTo>
                <a:cubicBezTo>
                  <a:pt x="9693" y="1421"/>
                  <a:pt x="9693" y="1390"/>
                  <a:pt x="9665" y="1327"/>
                </a:cubicBezTo>
                <a:cubicBezTo>
                  <a:pt x="9665" y="1327"/>
                  <a:pt x="9656" y="1312"/>
                  <a:pt x="9656" y="1312"/>
                </a:cubicBezTo>
                <a:cubicBezTo>
                  <a:pt x="9619" y="1250"/>
                  <a:pt x="9583" y="1219"/>
                  <a:pt x="9537" y="1219"/>
                </a:cubicBezTo>
                <a:cubicBezTo>
                  <a:pt x="9509" y="1219"/>
                  <a:pt x="9482" y="1234"/>
                  <a:pt x="9455" y="1250"/>
                </a:cubicBezTo>
                <a:cubicBezTo>
                  <a:pt x="9455" y="1250"/>
                  <a:pt x="9445" y="1265"/>
                  <a:pt x="9445" y="1265"/>
                </a:cubicBezTo>
                <a:cubicBezTo>
                  <a:pt x="9445" y="1281"/>
                  <a:pt x="9436" y="1296"/>
                  <a:pt x="9436" y="1312"/>
                </a:cubicBezTo>
                <a:cubicBezTo>
                  <a:pt x="9436" y="1327"/>
                  <a:pt x="9427" y="1327"/>
                  <a:pt x="9409" y="1327"/>
                </a:cubicBezTo>
                <a:cubicBezTo>
                  <a:pt x="9400" y="1327"/>
                  <a:pt x="9391" y="1312"/>
                  <a:pt x="9381" y="1296"/>
                </a:cubicBezTo>
                <a:cubicBezTo>
                  <a:pt x="9372" y="1296"/>
                  <a:pt x="9372" y="1296"/>
                  <a:pt x="9363" y="1312"/>
                </a:cubicBezTo>
                <a:cubicBezTo>
                  <a:pt x="9336" y="1390"/>
                  <a:pt x="9299" y="1421"/>
                  <a:pt x="9253" y="1452"/>
                </a:cubicBezTo>
                <a:cubicBezTo>
                  <a:pt x="9226" y="1467"/>
                  <a:pt x="9198" y="1467"/>
                  <a:pt x="9180" y="1498"/>
                </a:cubicBezTo>
                <a:cubicBezTo>
                  <a:pt x="9180" y="1498"/>
                  <a:pt x="9180" y="1498"/>
                  <a:pt x="9180" y="1498"/>
                </a:cubicBezTo>
                <a:cubicBezTo>
                  <a:pt x="9171" y="1514"/>
                  <a:pt x="9171" y="1514"/>
                  <a:pt x="9162" y="1529"/>
                </a:cubicBezTo>
                <a:cubicBezTo>
                  <a:pt x="9153" y="1529"/>
                  <a:pt x="9153" y="1545"/>
                  <a:pt x="9143" y="1560"/>
                </a:cubicBezTo>
                <a:cubicBezTo>
                  <a:pt x="9143" y="1560"/>
                  <a:pt x="9143" y="1560"/>
                  <a:pt x="9143" y="1560"/>
                </a:cubicBezTo>
                <a:cubicBezTo>
                  <a:pt x="9143" y="1545"/>
                  <a:pt x="9143" y="1545"/>
                  <a:pt x="9143" y="1545"/>
                </a:cubicBezTo>
                <a:cubicBezTo>
                  <a:pt x="9153" y="1545"/>
                  <a:pt x="9153" y="1529"/>
                  <a:pt x="9162" y="1529"/>
                </a:cubicBezTo>
                <a:cubicBezTo>
                  <a:pt x="9162" y="1514"/>
                  <a:pt x="9171" y="1514"/>
                  <a:pt x="9180" y="1498"/>
                </a:cubicBezTo>
                <a:cubicBezTo>
                  <a:pt x="9180" y="1498"/>
                  <a:pt x="9180" y="1498"/>
                  <a:pt x="9180" y="1498"/>
                </a:cubicBezTo>
                <a:cubicBezTo>
                  <a:pt x="9180" y="1483"/>
                  <a:pt x="9180" y="1467"/>
                  <a:pt x="9180" y="1467"/>
                </a:cubicBezTo>
                <a:cubicBezTo>
                  <a:pt x="9198" y="1436"/>
                  <a:pt x="9217" y="1390"/>
                  <a:pt x="9244" y="1374"/>
                </a:cubicBezTo>
                <a:cubicBezTo>
                  <a:pt x="9272" y="1358"/>
                  <a:pt x="9299" y="1327"/>
                  <a:pt x="9308" y="1281"/>
                </a:cubicBezTo>
                <a:cubicBezTo>
                  <a:pt x="9308" y="1265"/>
                  <a:pt x="9308" y="1250"/>
                  <a:pt x="9317" y="1234"/>
                </a:cubicBezTo>
                <a:cubicBezTo>
                  <a:pt x="9336" y="1141"/>
                  <a:pt x="9308" y="1110"/>
                  <a:pt x="9262" y="1125"/>
                </a:cubicBezTo>
                <a:cubicBezTo>
                  <a:pt x="9262" y="1125"/>
                  <a:pt x="9253" y="1125"/>
                  <a:pt x="9253" y="1125"/>
                </a:cubicBezTo>
                <a:cubicBezTo>
                  <a:pt x="9253" y="1125"/>
                  <a:pt x="9244" y="1125"/>
                  <a:pt x="9244" y="1141"/>
                </a:cubicBezTo>
                <a:cubicBezTo>
                  <a:pt x="9235" y="1156"/>
                  <a:pt x="9235" y="1188"/>
                  <a:pt x="9226" y="1203"/>
                </a:cubicBezTo>
                <a:cubicBezTo>
                  <a:pt x="9226" y="1234"/>
                  <a:pt x="9207" y="1250"/>
                  <a:pt x="9189" y="1250"/>
                </a:cubicBezTo>
                <a:cubicBezTo>
                  <a:pt x="9189" y="1250"/>
                  <a:pt x="9189" y="1250"/>
                  <a:pt x="9180" y="1250"/>
                </a:cubicBezTo>
                <a:cubicBezTo>
                  <a:pt x="9153" y="1219"/>
                  <a:pt x="9125" y="1234"/>
                  <a:pt x="9098" y="1234"/>
                </a:cubicBezTo>
                <a:cubicBezTo>
                  <a:pt x="9098" y="1234"/>
                  <a:pt x="9088" y="1234"/>
                  <a:pt x="9088" y="1234"/>
                </a:cubicBezTo>
                <a:cubicBezTo>
                  <a:pt x="9088" y="1234"/>
                  <a:pt x="9098" y="1219"/>
                  <a:pt x="9098" y="1219"/>
                </a:cubicBezTo>
                <a:cubicBezTo>
                  <a:pt x="9107" y="1203"/>
                  <a:pt x="9125" y="1203"/>
                  <a:pt x="9143" y="1188"/>
                </a:cubicBezTo>
                <a:cubicBezTo>
                  <a:pt x="9153" y="1188"/>
                  <a:pt x="9162" y="1172"/>
                  <a:pt x="9162" y="1141"/>
                </a:cubicBezTo>
                <a:cubicBezTo>
                  <a:pt x="9171" y="1125"/>
                  <a:pt x="9162" y="1110"/>
                  <a:pt x="9153" y="1094"/>
                </a:cubicBezTo>
                <a:cubicBezTo>
                  <a:pt x="9134" y="1094"/>
                  <a:pt x="9116" y="1079"/>
                  <a:pt x="9098" y="1079"/>
                </a:cubicBezTo>
                <a:cubicBezTo>
                  <a:pt x="9015" y="1048"/>
                  <a:pt x="8988" y="1048"/>
                  <a:pt x="8915" y="1110"/>
                </a:cubicBezTo>
                <a:cubicBezTo>
                  <a:pt x="8905" y="1110"/>
                  <a:pt x="8896" y="1125"/>
                  <a:pt x="8887" y="1125"/>
                </a:cubicBezTo>
                <a:cubicBezTo>
                  <a:pt x="8869" y="1141"/>
                  <a:pt x="8851" y="1141"/>
                  <a:pt x="8841" y="1156"/>
                </a:cubicBezTo>
                <a:cubicBezTo>
                  <a:pt x="8832" y="1156"/>
                  <a:pt x="8832" y="1141"/>
                  <a:pt x="8832" y="1141"/>
                </a:cubicBezTo>
                <a:cubicBezTo>
                  <a:pt x="8823" y="1141"/>
                  <a:pt x="8832" y="1125"/>
                  <a:pt x="8832" y="1125"/>
                </a:cubicBezTo>
                <a:cubicBezTo>
                  <a:pt x="8841" y="1110"/>
                  <a:pt x="8851" y="1110"/>
                  <a:pt x="8860" y="1094"/>
                </a:cubicBezTo>
                <a:cubicBezTo>
                  <a:pt x="8887" y="1079"/>
                  <a:pt x="8915" y="1063"/>
                  <a:pt x="8942" y="1048"/>
                </a:cubicBezTo>
                <a:cubicBezTo>
                  <a:pt x="8988" y="1001"/>
                  <a:pt x="9034" y="1001"/>
                  <a:pt x="9088" y="1032"/>
                </a:cubicBezTo>
                <a:cubicBezTo>
                  <a:pt x="9125" y="1048"/>
                  <a:pt x="9153" y="1048"/>
                  <a:pt x="9189" y="1048"/>
                </a:cubicBezTo>
                <a:cubicBezTo>
                  <a:pt x="9226" y="1032"/>
                  <a:pt x="9253" y="1017"/>
                  <a:pt x="9290" y="1017"/>
                </a:cubicBezTo>
                <a:cubicBezTo>
                  <a:pt x="9326" y="1017"/>
                  <a:pt x="9354" y="986"/>
                  <a:pt x="9381" y="939"/>
                </a:cubicBezTo>
                <a:cubicBezTo>
                  <a:pt x="9391" y="923"/>
                  <a:pt x="9391" y="877"/>
                  <a:pt x="9381" y="861"/>
                </a:cubicBezTo>
                <a:cubicBezTo>
                  <a:pt x="9363" y="830"/>
                  <a:pt x="9345" y="815"/>
                  <a:pt x="9326" y="784"/>
                </a:cubicBezTo>
                <a:cubicBezTo>
                  <a:pt x="9290" y="752"/>
                  <a:pt x="9253" y="721"/>
                  <a:pt x="9217" y="768"/>
                </a:cubicBezTo>
                <a:cubicBezTo>
                  <a:pt x="9217" y="768"/>
                  <a:pt x="9207" y="768"/>
                  <a:pt x="9198" y="768"/>
                </a:cubicBezTo>
                <a:cubicBezTo>
                  <a:pt x="9198" y="768"/>
                  <a:pt x="9198" y="752"/>
                  <a:pt x="9198" y="752"/>
                </a:cubicBezTo>
                <a:cubicBezTo>
                  <a:pt x="9198" y="752"/>
                  <a:pt x="9198" y="752"/>
                  <a:pt x="9198" y="752"/>
                </a:cubicBezTo>
                <a:cubicBezTo>
                  <a:pt x="9207" y="737"/>
                  <a:pt x="9217" y="737"/>
                  <a:pt x="9217" y="737"/>
                </a:cubicBezTo>
                <a:cubicBezTo>
                  <a:pt x="9244" y="706"/>
                  <a:pt x="9244" y="675"/>
                  <a:pt x="9235" y="628"/>
                </a:cubicBezTo>
                <a:cubicBezTo>
                  <a:pt x="9226" y="613"/>
                  <a:pt x="9217" y="613"/>
                  <a:pt x="9207" y="613"/>
                </a:cubicBezTo>
                <a:cubicBezTo>
                  <a:pt x="9153" y="644"/>
                  <a:pt x="9107" y="644"/>
                  <a:pt x="9061" y="597"/>
                </a:cubicBezTo>
                <a:cubicBezTo>
                  <a:pt x="9043" y="597"/>
                  <a:pt x="9024" y="597"/>
                  <a:pt x="9015" y="597"/>
                </a:cubicBezTo>
                <a:cubicBezTo>
                  <a:pt x="8997" y="597"/>
                  <a:pt x="8979" y="613"/>
                  <a:pt x="8960" y="613"/>
                </a:cubicBezTo>
                <a:cubicBezTo>
                  <a:pt x="8933" y="628"/>
                  <a:pt x="8905" y="628"/>
                  <a:pt x="8878" y="628"/>
                </a:cubicBezTo>
                <a:cubicBezTo>
                  <a:pt x="8860" y="613"/>
                  <a:pt x="8841" y="628"/>
                  <a:pt x="8823" y="644"/>
                </a:cubicBezTo>
                <a:cubicBezTo>
                  <a:pt x="8814" y="644"/>
                  <a:pt x="8805" y="644"/>
                  <a:pt x="8805" y="644"/>
                </a:cubicBezTo>
                <a:cubicBezTo>
                  <a:pt x="8796" y="644"/>
                  <a:pt x="8796" y="644"/>
                  <a:pt x="8796" y="644"/>
                </a:cubicBezTo>
                <a:cubicBezTo>
                  <a:pt x="8796" y="644"/>
                  <a:pt x="8796" y="628"/>
                  <a:pt x="8796" y="628"/>
                </a:cubicBezTo>
                <a:cubicBezTo>
                  <a:pt x="8805" y="628"/>
                  <a:pt x="8814" y="613"/>
                  <a:pt x="8823" y="613"/>
                </a:cubicBezTo>
                <a:cubicBezTo>
                  <a:pt x="8841" y="613"/>
                  <a:pt x="8869" y="613"/>
                  <a:pt x="8887" y="597"/>
                </a:cubicBezTo>
                <a:cubicBezTo>
                  <a:pt x="8924" y="582"/>
                  <a:pt x="8969" y="582"/>
                  <a:pt x="9006" y="582"/>
                </a:cubicBezTo>
                <a:cubicBezTo>
                  <a:pt x="9034" y="566"/>
                  <a:pt x="9070" y="566"/>
                  <a:pt x="9098" y="582"/>
                </a:cubicBezTo>
                <a:cubicBezTo>
                  <a:pt x="9134" y="613"/>
                  <a:pt x="9162" y="582"/>
                  <a:pt x="9180" y="566"/>
                </a:cubicBezTo>
                <a:cubicBezTo>
                  <a:pt x="9189" y="550"/>
                  <a:pt x="9189" y="535"/>
                  <a:pt x="9189" y="535"/>
                </a:cubicBezTo>
                <a:cubicBezTo>
                  <a:pt x="9171" y="488"/>
                  <a:pt x="9143" y="457"/>
                  <a:pt x="9116" y="442"/>
                </a:cubicBezTo>
                <a:cubicBezTo>
                  <a:pt x="9052" y="426"/>
                  <a:pt x="8997" y="379"/>
                  <a:pt x="8942" y="348"/>
                </a:cubicBezTo>
                <a:cubicBezTo>
                  <a:pt x="8915" y="333"/>
                  <a:pt x="8896" y="333"/>
                  <a:pt x="8869" y="333"/>
                </a:cubicBezTo>
                <a:cubicBezTo>
                  <a:pt x="8832" y="317"/>
                  <a:pt x="8805" y="348"/>
                  <a:pt x="8777" y="348"/>
                </a:cubicBezTo>
                <a:cubicBezTo>
                  <a:pt x="8759" y="364"/>
                  <a:pt x="8741" y="395"/>
                  <a:pt x="8732" y="426"/>
                </a:cubicBezTo>
                <a:cubicBezTo>
                  <a:pt x="8732" y="426"/>
                  <a:pt x="8732" y="442"/>
                  <a:pt x="8722" y="442"/>
                </a:cubicBezTo>
                <a:cubicBezTo>
                  <a:pt x="8722" y="442"/>
                  <a:pt x="8722" y="442"/>
                  <a:pt x="8722" y="442"/>
                </a:cubicBezTo>
                <a:cubicBezTo>
                  <a:pt x="8722" y="442"/>
                  <a:pt x="8722" y="442"/>
                  <a:pt x="8722" y="442"/>
                </a:cubicBezTo>
                <a:cubicBezTo>
                  <a:pt x="8732" y="442"/>
                  <a:pt x="8732" y="442"/>
                  <a:pt x="8732" y="442"/>
                </a:cubicBezTo>
                <a:cubicBezTo>
                  <a:pt x="8722" y="442"/>
                  <a:pt x="8722" y="457"/>
                  <a:pt x="8722" y="457"/>
                </a:cubicBezTo>
                <a:cubicBezTo>
                  <a:pt x="8722" y="457"/>
                  <a:pt x="8722" y="457"/>
                  <a:pt x="8722" y="457"/>
                </a:cubicBezTo>
                <a:cubicBezTo>
                  <a:pt x="8732" y="473"/>
                  <a:pt x="8732" y="473"/>
                  <a:pt x="8732" y="473"/>
                </a:cubicBezTo>
                <a:cubicBezTo>
                  <a:pt x="8722" y="473"/>
                  <a:pt x="8722" y="473"/>
                  <a:pt x="8722" y="473"/>
                </a:cubicBezTo>
                <a:cubicBezTo>
                  <a:pt x="8722" y="457"/>
                  <a:pt x="8722" y="457"/>
                  <a:pt x="8722" y="457"/>
                </a:cubicBezTo>
                <a:cubicBezTo>
                  <a:pt x="8704" y="473"/>
                  <a:pt x="8695" y="442"/>
                  <a:pt x="8677" y="426"/>
                </a:cubicBezTo>
                <a:cubicBezTo>
                  <a:pt x="8667" y="426"/>
                  <a:pt x="8667" y="426"/>
                  <a:pt x="8667" y="442"/>
                </a:cubicBezTo>
                <a:cubicBezTo>
                  <a:pt x="8658" y="442"/>
                  <a:pt x="8658" y="442"/>
                  <a:pt x="8658" y="442"/>
                </a:cubicBezTo>
                <a:cubicBezTo>
                  <a:pt x="8658" y="457"/>
                  <a:pt x="8667" y="473"/>
                  <a:pt x="8667" y="488"/>
                </a:cubicBezTo>
                <a:cubicBezTo>
                  <a:pt x="8667" y="488"/>
                  <a:pt x="8667" y="504"/>
                  <a:pt x="8667" y="504"/>
                </a:cubicBezTo>
                <a:cubicBezTo>
                  <a:pt x="8658" y="504"/>
                  <a:pt x="8649" y="519"/>
                  <a:pt x="8649" y="519"/>
                </a:cubicBezTo>
                <a:cubicBezTo>
                  <a:pt x="8631" y="504"/>
                  <a:pt x="8603" y="488"/>
                  <a:pt x="8585" y="457"/>
                </a:cubicBezTo>
                <a:cubicBezTo>
                  <a:pt x="8576" y="442"/>
                  <a:pt x="8558" y="442"/>
                  <a:pt x="8539" y="457"/>
                </a:cubicBezTo>
                <a:cubicBezTo>
                  <a:pt x="8530" y="473"/>
                  <a:pt x="8512" y="488"/>
                  <a:pt x="8503" y="488"/>
                </a:cubicBezTo>
                <a:cubicBezTo>
                  <a:pt x="8484" y="488"/>
                  <a:pt x="8484" y="504"/>
                  <a:pt x="8484" y="504"/>
                </a:cubicBezTo>
                <a:cubicBezTo>
                  <a:pt x="8484" y="535"/>
                  <a:pt x="8484" y="582"/>
                  <a:pt x="8484" y="613"/>
                </a:cubicBezTo>
                <a:cubicBezTo>
                  <a:pt x="8475" y="628"/>
                  <a:pt x="8475" y="644"/>
                  <a:pt x="8466" y="644"/>
                </a:cubicBezTo>
                <a:cubicBezTo>
                  <a:pt x="8457" y="659"/>
                  <a:pt x="8448" y="675"/>
                  <a:pt x="8439" y="690"/>
                </a:cubicBezTo>
                <a:cubicBezTo>
                  <a:pt x="8439" y="690"/>
                  <a:pt x="8429" y="690"/>
                  <a:pt x="8429" y="690"/>
                </a:cubicBezTo>
                <a:cubicBezTo>
                  <a:pt x="8411" y="675"/>
                  <a:pt x="8393" y="659"/>
                  <a:pt x="8375" y="659"/>
                </a:cubicBezTo>
                <a:cubicBezTo>
                  <a:pt x="8375" y="659"/>
                  <a:pt x="8356" y="675"/>
                  <a:pt x="8356" y="690"/>
                </a:cubicBezTo>
                <a:cubicBezTo>
                  <a:pt x="8356" y="690"/>
                  <a:pt x="8356" y="706"/>
                  <a:pt x="8356" y="721"/>
                </a:cubicBezTo>
                <a:cubicBezTo>
                  <a:pt x="8365" y="768"/>
                  <a:pt x="8365" y="830"/>
                  <a:pt x="8375" y="877"/>
                </a:cubicBezTo>
                <a:cubicBezTo>
                  <a:pt x="8384" y="939"/>
                  <a:pt x="8384" y="1001"/>
                  <a:pt x="8402" y="1048"/>
                </a:cubicBezTo>
                <a:cubicBezTo>
                  <a:pt x="8402" y="1063"/>
                  <a:pt x="8402" y="1079"/>
                  <a:pt x="8384" y="1079"/>
                </a:cubicBezTo>
                <a:cubicBezTo>
                  <a:pt x="8375" y="1079"/>
                  <a:pt x="8365" y="1079"/>
                  <a:pt x="8356" y="1048"/>
                </a:cubicBezTo>
                <a:cubicBezTo>
                  <a:pt x="8356" y="1032"/>
                  <a:pt x="8347" y="1017"/>
                  <a:pt x="8329" y="1001"/>
                </a:cubicBezTo>
                <a:cubicBezTo>
                  <a:pt x="8329" y="1001"/>
                  <a:pt x="8329" y="1001"/>
                  <a:pt x="8338" y="986"/>
                </a:cubicBezTo>
                <a:cubicBezTo>
                  <a:pt x="8347" y="970"/>
                  <a:pt x="8347" y="954"/>
                  <a:pt x="8338" y="939"/>
                </a:cubicBezTo>
                <a:cubicBezTo>
                  <a:pt x="8329" y="923"/>
                  <a:pt x="8311" y="908"/>
                  <a:pt x="8311" y="877"/>
                </a:cubicBezTo>
                <a:cubicBezTo>
                  <a:pt x="8301" y="830"/>
                  <a:pt x="8292" y="799"/>
                  <a:pt x="8274" y="752"/>
                </a:cubicBezTo>
                <a:cubicBezTo>
                  <a:pt x="8274" y="721"/>
                  <a:pt x="8256" y="706"/>
                  <a:pt x="8246" y="690"/>
                </a:cubicBezTo>
                <a:cubicBezTo>
                  <a:pt x="8228" y="690"/>
                  <a:pt x="8210" y="690"/>
                  <a:pt x="8210" y="706"/>
                </a:cubicBezTo>
                <a:cubicBezTo>
                  <a:pt x="8210" y="721"/>
                  <a:pt x="8210" y="721"/>
                  <a:pt x="8201" y="737"/>
                </a:cubicBezTo>
                <a:cubicBezTo>
                  <a:pt x="8192" y="784"/>
                  <a:pt x="8192" y="846"/>
                  <a:pt x="8192" y="892"/>
                </a:cubicBezTo>
                <a:cubicBezTo>
                  <a:pt x="8192" y="923"/>
                  <a:pt x="8192" y="939"/>
                  <a:pt x="8192" y="970"/>
                </a:cubicBezTo>
                <a:cubicBezTo>
                  <a:pt x="8182" y="986"/>
                  <a:pt x="8164" y="970"/>
                  <a:pt x="8155" y="970"/>
                </a:cubicBezTo>
                <a:cubicBezTo>
                  <a:pt x="8146" y="970"/>
                  <a:pt x="8146" y="970"/>
                  <a:pt x="8146" y="970"/>
                </a:cubicBezTo>
                <a:cubicBezTo>
                  <a:pt x="8137" y="970"/>
                  <a:pt x="8137" y="986"/>
                  <a:pt x="8127" y="986"/>
                </a:cubicBezTo>
                <a:cubicBezTo>
                  <a:pt x="8127" y="986"/>
                  <a:pt x="8118" y="986"/>
                  <a:pt x="8118" y="970"/>
                </a:cubicBezTo>
                <a:cubicBezTo>
                  <a:pt x="8109" y="939"/>
                  <a:pt x="8127" y="923"/>
                  <a:pt x="8127" y="908"/>
                </a:cubicBezTo>
                <a:cubicBezTo>
                  <a:pt x="8118" y="861"/>
                  <a:pt x="8118" y="815"/>
                  <a:pt x="8118" y="768"/>
                </a:cubicBezTo>
                <a:cubicBezTo>
                  <a:pt x="8118" y="752"/>
                  <a:pt x="8118" y="752"/>
                  <a:pt x="8109" y="737"/>
                </a:cubicBezTo>
                <a:cubicBezTo>
                  <a:pt x="8109" y="737"/>
                  <a:pt x="8109" y="721"/>
                  <a:pt x="8109" y="721"/>
                </a:cubicBezTo>
                <a:cubicBezTo>
                  <a:pt x="8100" y="721"/>
                  <a:pt x="8100" y="721"/>
                  <a:pt x="8091" y="737"/>
                </a:cubicBezTo>
                <a:cubicBezTo>
                  <a:pt x="8082" y="752"/>
                  <a:pt x="8082" y="784"/>
                  <a:pt x="8082" y="799"/>
                </a:cubicBezTo>
                <a:cubicBezTo>
                  <a:pt x="8082" y="815"/>
                  <a:pt x="8091" y="846"/>
                  <a:pt x="8082" y="861"/>
                </a:cubicBezTo>
                <a:cubicBezTo>
                  <a:pt x="8082" y="877"/>
                  <a:pt x="8063" y="892"/>
                  <a:pt x="8063" y="923"/>
                </a:cubicBezTo>
                <a:cubicBezTo>
                  <a:pt x="8054" y="923"/>
                  <a:pt x="8054" y="923"/>
                  <a:pt x="8054" y="923"/>
                </a:cubicBezTo>
                <a:cubicBezTo>
                  <a:pt x="8054" y="923"/>
                  <a:pt x="8054" y="923"/>
                  <a:pt x="8054" y="923"/>
                </a:cubicBezTo>
                <a:cubicBezTo>
                  <a:pt x="8054" y="939"/>
                  <a:pt x="8045" y="939"/>
                  <a:pt x="8036" y="954"/>
                </a:cubicBezTo>
                <a:cubicBezTo>
                  <a:pt x="8036" y="970"/>
                  <a:pt x="8027" y="970"/>
                  <a:pt x="8018" y="986"/>
                </a:cubicBezTo>
                <a:cubicBezTo>
                  <a:pt x="8018" y="986"/>
                  <a:pt x="8018" y="986"/>
                  <a:pt x="8018" y="986"/>
                </a:cubicBezTo>
                <a:cubicBezTo>
                  <a:pt x="8018" y="1001"/>
                  <a:pt x="8018" y="1001"/>
                  <a:pt x="8018" y="1001"/>
                </a:cubicBezTo>
                <a:cubicBezTo>
                  <a:pt x="8008" y="1001"/>
                  <a:pt x="8018" y="1001"/>
                  <a:pt x="8018" y="986"/>
                </a:cubicBezTo>
                <a:cubicBezTo>
                  <a:pt x="8018" y="986"/>
                  <a:pt x="8018" y="986"/>
                  <a:pt x="8018" y="986"/>
                </a:cubicBezTo>
                <a:cubicBezTo>
                  <a:pt x="8027" y="970"/>
                  <a:pt x="8027" y="954"/>
                  <a:pt x="8036" y="954"/>
                </a:cubicBezTo>
                <a:cubicBezTo>
                  <a:pt x="8045" y="939"/>
                  <a:pt x="8045" y="939"/>
                  <a:pt x="8054" y="923"/>
                </a:cubicBezTo>
                <a:cubicBezTo>
                  <a:pt x="8054" y="923"/>
                  <a:pt x="8054" y="923"/>
                  <a:pt x="8054" y="923"/>
                </a:cubicBezTo>
                <a:cubicBezTo>
                  <a:pt x="8054" y="908"/>
                  <a:pt x="8045" y="892"/>
                  <a:pt x="8045" y="877"/>
                </a:cubicBezTo>
                <a:cubicBezTo>
                  <a:pt x="8054" y="846"/>
                  <a:pt x="8063" y="815"/>
                  <a:pt x="8073" y="784"/>
                </a:cubicBezTo>
                <a:cubicBezTo>
                  <a:pt x="8073" y="752"/>
                  <a:pt x="8073" y="721"/>
                  <a:pt x="8073" y="690"/>
                </a:cubicBezTo>
                <a:cubicBezTo>
                  <a:pt x="8073" y="675"/>
                  <a:pt x="8054" y="659"/>
                  <a:pt x="8045" y="659"/>
                </a:cubicBezTo>
                <a:cubicBezTo>
                  <a:pt x="8036" y="675"/>
                  <a:pt x="8018" y="675"/>
                  <a:pt x="8008" y="690"/>
                </a:cubicBezTo>
                <a:cubicBezTo>
                  <a:pt x="7981" y="706"/>
                  <a:pt x="7963" y="706"/>
                  <a:pt x="7935" y="721"/>
                </a:cubicBezTo>
                <a:cubicBezTo>
                  <a:pt x="7899" y="721"/>
                  <a:pt x="7862" y="721"/>
                  <a:pt x="7825" y="737"/>
                </a:cubicBezTo>
                <a:cubicBezTo>
                  <a:pt x="7807" y="737"/>
                  <a:pt x="7798" y="752"/>
                  <a:pt x="7798" y="784"/>
                </a:cubicBezTo>
                <a:cubicBezTo>
                  <a:pt x="7798" y="799"/>
                  <a:pt x="7798" y="799"/>
                  <a:pt x="7798" y="815"/>
                </a:cubicBezTo>
                <a:cubicBezTo>
                  <a:pt x="7798" y="815"/>
                  <a:pt x="7798" y="830"/>
                  <a:pt x="7798" y="830"/>
                </a:cubicBezTo>
                <a:cubicBezTo>
                  <a:pt x="7789" y="830"/>
                  <a:pt x="7789" y="830"/>
                  <a:pt x="7789" y="830"/>
                </a:cubicBezTo>
                <a:cubicBezTo>
                  <a:pt x="7780" y="815"/>
                  <a:pt x="7780" y="784"/>
                  <a:pt x="7771" y="784"/>
                </a:cubicBezTo>
                <a:cubicBezTo>
                  <a:pt x="7752" y="768"/>
                  <a:pt x="7743" y="784"/>
                  <a:pt x="7725" y="799"/>
                </a:cubicBezTo>
                <a:cubicBezTo>
                  <a:pt x="7716" y="799"/>
                  <a:pt x="7706" y="815"/>
                  <a:pt x="7706" y="846"/>
                </a:cubicBezTo>
                <a:cubicBezTo>
                  <a:pt x="7697" y="861"/>
                  <a:pt x="7697" y="861"/>
                  <a:pt x="7697" y="877"/>
                </a:cubicBezTo>
                <a:cubicBezTo>
                  <a:pt x="7697" y="908"/>
                  <a:pt x="7697" y="939"/>
                  <a:pt x="7688" y="954"/>
                </a:cubicBezTo>
                <a:cubicBezTo>
                  <a:pt x="7688" y="986"/>
                  <a:pt x="7670" y="1001"/>
                  <a:pt x="7661" y="1017"/>
                </a:cubicBezTo>
                <a:cubicBezTo>
                  <a:pt x="7661" y="1032"/>
                  <a:pt x="7652" y="1032"/>
                  <a:pt x="7652" y="1048"/>
                </a:cubicBezTo>
                <a:cubicBezTo>
                  <a:pt x="7642" y="1063"/>
                  <a:pt x="7633" y="1063"/>
                  <a:pt x="7624" y="1048"/>
                </a:cubicBezTo>
                <a:cubicBezTo>
                  <a:pt x="7606" y="1017"/>
                  <a:pt x="7587" y="1017"/>
                  <a:pt x="7569" y="1032"/>
                </a:cubicBezTo>
                <a:cubicBezTo>
                  <a:pt x="7542" y="1032"/>
                  <a:pt x="7514" y="1048"/>
                  <a:pt x="7496" y="1079"/>
                </a:cubicBezTo>
                <a:cubicBezTo>
                  <a:pt x="7478" y="1125"/>
                  <a:pt x="7459" y="1141"/>
                  <a:pt x="7432" y="1141"/>
                </a:cubicBezTo>
                <a:cubicBezTo>
                  <a:pt x="7423" y="1156"/>
                  <a:pt x="7423" y="1172"/>
                  <a:pt x="7414" y="1172"/>
                </a:cubicBezTo>
                <a:cubicBezTo>
                  <a:pt x="7386" y="1203"/>
                  <a:pt x="7368" y="1250"/>
                  <a:pt x="7349" y="1296"/>
                </a:cubicBezTo>
                <a:cubicBezTo>
                  <a:pt x="7340" y="1327"/>
                  <a:pt x="7349" y="1358"/>
                  <a:pt x="7368" y="1358"/>
                </a:cubicBezTo>
                <a:cubicBezTo>
                  <a:pt x="7386" y="1374"/>
                  <a:pt x="7404" y="1390"/>
                  <a:pt x="7423" y="1390"/>
                </a:cubicBezTo>
                <a:cubicBezTo>
                  <a:pt x="7423" y="1390"/>
                  <a:pt x="7423" y="1390"/>
                  <a:pt x="7423" y="1390"/>
                </a:cubicBezTo>
                <a:cubicBezTo>
                  <a:pt x="7432" y="1390"/>
                  <a:pt x="7432" y="1390"/>
                  <a:pt x="7432" y="1390"/>
                </a:cubicBezTo>
                <a:cubicBezTo>
                  <a:pt x="7432" y="1390"/>
                  <a:pt x="7432" y="1390"/>
                  <a:pt x="7432" y="1390"/>
                </a:cubicBezTo>
                <a:cubicBezTo>
                  <a:pt x="7432" y="1390"/>
                  <a:pt x="7432" y="1390"/>
                  <a:pt x="7423" y="1390"/>
                </a:cubicBezTo>
                <a:cubicBezTo>
                  <a:pt x="7432" y="1405"/>
                  <a:pt x="7432" y="1405"/>
                  <a:pt x="7432" y="1421"/>
                </a:cubicBezTo>
                <a:cubicBezTo>
                  <a:pt x="7432" y="1436"/>
                  <a:pt x="7432" y="1452"/>
                  <a:pt x="7423" y="1452"/>
                </a:cubicBezTo>
                <a:cubicBezTo>
                  <a:pt x="7414" y="1467"/>
                  <a:pt x="7404" y="1483"/>
                  <a:pt x="7404" y="1498"/>
                </a:cubicBezTo>
                <a:cubicBezTo>
                  <a:pt x="7404" y="1529"/>
                  <a:pt x="7395" y="1545"/>
                  <a:pt x="7386" y="1545"/>
                </a:cubicBezTo>
                <a:cubicBezTo>
                  <a:pt x="7377" y="1576"/>
                  <a:pt x="7359" y="1607"/>
                  <a:pt x="7340" y="1638"/>
                </a:cubicBezTo>
                <a:cubicBezTo>
                  <a:pt x="7331" y="1654"/>
                  <a:pt x="7322" y="1669"/>
                  <a:pt x="7313" y="1654"/>
                </a:cubicBezTo>
                <a:cubicBezTo>
                  <a:pt x="7276" y="1623"/>
                  <a:pt x="7240" y="1638"/>
                  <a:pt x="7212" y="1638"/>
                </a:cubicBezTo>
                <a:cubicBezTo>
                  <a:pt x="7194" y="1638"/>
                  <a:pt x="7185" y="1638"/>
                  <a:pt x="7176" y="1654"/>
                </a:cubicBezTo>
                <a:cubicBezTo>
                  <a:pt x="7157" y="1669"/>
                  <a:pt x="7139" y="1685"/>
                  <a:pt x="7121" y="1685"/>
                </a:cubicBezTo>
                <a:cubicBezTo>
                  <a:pt x="7084" y="1700"/>
                  <a:pt x="7047" y="1716"/>
                  <a:pt x="7011" y="1716"/>
                </a:cubicBezTo>
                <a:cubicBezTo>
                  <a:pt x="6983" y="1731"/>
                  <a:pt x="6965" y="1763"/>
                  <a:pt x="6947" y="1809"/>
                </a:cubicBezTo>
                <a:cubicBezTo>
                  <a:pt x="6938" y="1840"/>
                  <a:pt x="6928" y="1871"/>
                  <a:pt x="6947" y="1902"/>
                </a:cubicBezTo>
                <a:cubicBezTo>
                  <a:pt x="6965" y="1933"/>
                  <a:pt x="6974" y="1980"/>
                  <a:pt x="6993" y="2011"/>
                </a:cubicBezTo>
                <a:cubicBezTo>
                  <a:pt x="6993" y="2011"/>
                  <a:pt x="6993" y="2011"/>
                  <a:pt x="7002" y="2011"/>
                </a:cubicBezTo>
                <a:cubicBezTo>
                  <a:pt x="7002" y="2011"/>
                  <a:pt x="7002" y="2011"/>
                  <a:pt x="7002" y="2011"/>
                </a:cubicBezTo>
                <a:cubicBezTo>
                  <a:pt x="7002" y="2011"/>
                  <a:pt x="7002" y="2011"/>
                  <a:pt x="7002" y="2011"/>
                </a:cubicBezTo>
                <a:cubicBezTo>
                  <a:pt x="6993" y="2011"/>
                  <a:pt x="6993" y="2011"/>
                  <a:pt x="6993" y="2011"/>
                </a:cubicBezTo>
                <a:cubicBezTo>
                  <a:pt x="6993" y="2011"/>
                  <a:pt x="6993" y="2011"/>
                  <a:pt x="6993" y="2011"/>
                </a:cubicBezTo>
                <a:cubicBezTo>
                  <a:pt x="6993" y="2011"/>
                  <a:pt x="6993" y="2011"/>
                  <a:pt x="6993" y="2011"/>
                </a:cubicBezTo>
                <a:cubicBezTo>
                  <a:pt x="7002" y="2042"/>
                  <a:pt x="7002" y="2073"/>
                  <a:pt x="7011" y="2089"/>
                </a:cubicBezTo>
                <a:cubicBezTo>
                  <a:pt x="7020" y="2120"/>
                  <a:pt x="7038" y="2135"/>
                  <a:pt x="7057" y="2120"/>
                </a:cubicBezTo>
                <a:cubicBezTo>
                  <a:pt x="7066" y="2120"/>
                  <a:pt x="7075" y="2104"/>
                  <a:pt x="7093" y="2120"/>
                </a:cubicBezTo>
                <a:cubicBezTo>
                  <a:pt x="7102" y="2120"/>
                  <a:pt x="7121" y="2120"/>
                  <a:pt x="7139" y="2120"/>
                </a:cubicBezTo>
                <a:cubicBezTo>
                  <a:pt x="7139" y="2120"/>
                  <a:pt x="7148" y="2120"/>
                  <a:pt x="7148" y="2120"/>
                </a:cubicBezTo>
                <a:cubicBezTo>
                  <a:pt x="7157" y="2135"/>
                  <a:pt x="7157" y="2135"/>
                  <a:pt x="7157" y="2151"/>
                </a:cubicBezTo>
                <a:cubicBezTo>
                  <a:pt x="7157" y="2151"/>
                  <a:pt x="7157" y="2167"/>
                  <a:pt x="7148" y="2167"/>
                </a:cubicBezTo>
                <a:cubicBezTo>
                  <a:pt x="7139" y="2167"/>
                  <a:pt x="7130" y="2167"/>
                  <a:pt x="7130" y="2167"/>
                </a:cubicBezTo>
                <a:cubicBezTo>
                  <a:pt x="7093" y="2151"/>
                  <a:pt x="7066" y="2135"/>
                  <a:pt x="7038" y="2167"/>
                </a:cubicBezTo>
                <a:cubicBezTo>
                  <a:pt x="7020" y="2182"/>
                  <a:pt x="7011" y="2182"/>
                  <a:pt x="6993" y="2182"/>
                </a:cubicBezTo>
                <a:cubicBezTo>
                  <a:pt x="6983" y="2167"/>
                  <a:pt x="6965" y="2182"/>
                  <a:pt x="6947" y="2182"/>
                </a:cubicBezTo>
                <a:cubicBezTo>
                  <a:pt x="6928" y="2213"/>
                  <a:pt x="6919" y="2260"/>
                  <a:pt x="6938" y="2291"/>
                </a:cubicBezTo>
                <a:cubicBezTo>
                  <a:pt x="6947" y="2322"/>
                  <a:pt x="6965" y="2353"/>
                  <a:pt x="6983" y="2369"/>
                </a:cubicBezTo>
                <a:cubicBezTo>
                  <a:pt x="6993" y="2384"/>
                  <a:pt x="6993" y="2384"/>
                  <a:pt x="6983" y="2400"/>
                </a:cubicBezTo>
                <a:cubicBezTo>
                  <a:pt x="6974" y="2415"/>
                  <a:pt x="6965" y="2415"/>
                  <a:pt x="6956" y="2431"/>
                </a:cubicBezTo>
                <a:cubicBezTo>
                  <a:pt x="6956" y="2431"/>
                  <a:pt x="6947" y="2462"/>
                  <a:pt x="6947" y="2462"/>
                </a:cubicBezTo>
                <a:cubicBezTo>
                  <a:pt x="6965" y="2524"/>
                  <a:pt x="6983" y="2571"/>
                  <a:pt x="7011" y="2602"/>
                </a:cubicBezTo>
                <a:cubicBezTo>
                  <a:pt x="7038" y="2617"/>
                  <a:pt x="7047" y="2617"/>
                  <a:pt x="7057" y="2586"/>
                </a:cubicBezTo>
                <a:cubicBezTo>
                  <a:pt x="7066" y="2555"/>
                  <a:pt x="7066" y="2555"/>
                  <a:pt x="7084" y="2571"/>
                </a:cubicBezTo>
                <a:cubicBezTo>
                  <a:pt x="7093" y="2571"/>
                  <a:pt x="7102" y="2571"/>
                  <a:pt x="7112" y="2602"/>
                </a:cubicBezTo>
                <a:cubicBezTo>
                  <a:pt x="7112" y="2602"/>
                  <a:pt x="7121" y="2602"/>
                  <a:pt x="7121" y="2602"/>
                </a:cubicBezTo>
                <a:cubicBezTo>
                  <a:pt x="7157" y="2586"/>
                  <a:pt x="7194" y="2617"/>
                  <a:pt x="7221" y="2586"/>
                </a:cubicBezTo>
                <a:cubicBezTo>
                  <a:pt x="7221" y="2586"/>
                  <a:pt x="7231" y="2586"/>
                  <a:pt x="7231" y="2586"/>
                </a:cubicBezTo>
                <a:cubicBezTo>
                  <a:pt x="7258" y="2602"/>
                  <a:pt x="7295" y="2633"/>
                  <a:pt x="7322" y="2664"/>
                </a:cubicBezTo>
                <a:cubicBezTo>
                  <a:pt x="7340" y="2695"/>
                  <a:pt x="7368" y="2726"/>
                  <a:pt x="7386" y="2757"/>
                </a:cubicBezTo>
                <a:cubicBezTo>
                  <a:pt x="7395" y="2773"/>
                  <a:pt x="7404" y="2788"/>
                  <a:pt x="7414" y="2804"/>
                </a:cubicBezTo>
                <a:cubicBezTo>
                  <a:pt x="7414" y="2804"/>
                  <a:pt x="7414" y="2819"/>
                  <a:pt x="7414" y="2835"/>
                </a:cubicBezTo>
                <a:cubicBezTo>
                  <a:pt x="7414" y="2850"/>
                  <a:pt x="7414" y="2881"/>
                  <a:pt x="7404" y="2897"/>
                </a:cubicBezTo>
                <a:cubicBezTo>
                  <a:pt x="7386" y="2944"/>
                  <a:pt x="7395" y="2975"/>
                  <a:pt x="7414" y="3006"/>
                </a:cubicBezTo>
                <a:cubicBezTo>
                  <a:pt x="7414" y="3006"/>
                  <a:pt x="7423" y="3037"/>
                  <a:pt x="7423" y="3052"/>
                </a:cubicBezTo>
                <a:cubicBezTo>
                  <a:pt x="7423" y="3068"/>
                  <a:pt x="7423" y="3099"/>
                  <a:pt x="7414" y="3114"/>
                </a:cubicBezTo>
                <a:cubicBezTo>
                  <a:pt x="7404" y="3114"/>
                  <a:pt x="7404" y="3130"/>
                  <a:pt x="7414" y="3130"/>
                </a:cubicBezTo>
                <a:cubicBezTo>
                  <a:pt x="7423" y="3130"/>
                  <a:pt x="7423" y="3130"/>
                  <a:pt x="7432" y="3146"/>
                </a:cubicBezTo>
                <a:cubicBezTo>
                  <a:pt x="7441" y="3146"/>
                  <a:pt x="7450" y="3161"/>
                  <a:pt x="7441" y="3177"/>
                </a:cubicBezTo>
                <a:cubicBezTo>
                  <a:pt x="7441" y="3177"/>
                  <a:pt x="7441" y="3192"/>
                  <a:pt x="7432" y="3192"/>
                </a:cubicBezTo>
                <a:cubicBezTo>
                  <a:pt x="7423" y="3223"/>
                  <a:pt x="7423" y="3239"/>
                  <a:pt x="7432" y="3254"/>
                </a:cubicBezTo>
                <a:cubicBezTo>
                  <a:pt x="7441" y="3254"/>
                  <a:pt x="7441" y="3270"/>
                  <a:pt x="7441" y="3285"/>
                </a:cubicBezTo>
                <a:cubicBezTo>
                  <a:pt x="7432" y="3285"/>
                  <a:pt x="7423" y="3301"/>
                  <a:pt x="7432" y="3316"/>
                </a:cubicBezTo>
                <a:cubicBezTo>
                  <a:pt x="7432" y="3332"/>
                  <a:pt x="7441" y="3348"/>
                  <a:pt x="7441" y="3363"/>
                </a:cubicBezTo>
                <a:cubicBezTo>
                  <a:pt x="7441" y="3394"/>
                  <a:pt x="7441" y="3410"/>
                  <a:pt x="7441" y="3441"/>
                </a:cubicBezTo>
                <a:cubicBezTo>
                  <a:pt x="7450" y="3472"/>
                  <a:pt x="7441" y="3503"/>
                  <a:pt x="7441" y="3518"/>
                </a:cubicBezTo>
                <a:cubicBezTo>
                  <a:pt x="7432" y="3518"/>
                  <a:pt x="7432" y="3534"/>
                  <a:pt x="7441" y="3550"/>
                </a:cubicBezTo>
                <a:cubicBezTo>
                  <a:pt x="7441" y="3550"/>
                  <a:pt x="7450" y="3550"/>
                  <a:pt x="7450" y="3565"/>
                </a:cubicBezTo>
                <a:cubicBezTo>
                  <a:pt x="7459" y="3581"/>
                  <a:pt x="7459" y="3596"/>
                  <a:pt x="7441" y="3612"/>
                </a:cubicBezTo>
                <a:cubicBezTo>
                  <a:pt x="7432" y="3612"/>
                  <a:pt x="7423" y="3612"/>
                  <a:pt x="7414" y="3627"/>
                </a:cubicBezTo>
                <a:cubicBezTo>
                  <a:pt x="7404" y="3627"/>
                  <a:pt x="7404" y="3643"/>
                  <a:pt x="7414" y="3643"/>
                </a:cubicBezTo>
                <a:cubicBezTo>
                  <a:pt x="7414" y="3658"/>
                  <a:pt x="7441" y="3658"/>
                  <a:pt x="7414" y="3674"/>
                </a:cubicBezTo>
                <a:cubicBezTo>
                  <a:pt x="7395" y="3689"/>
                  <a:pt x="7395" y="3720"/>
                  <a:pt x="7395" y="3752"/>
                </a:cubicBezTo>
                <a:cubicBezTo>
                  <a:pt x="7404" y="3767"/>
                  <a:pt x="7404" y="3767"/>
                  <a:pt x="7414" y="3767"/>
                </a:cubicBezTo>
                <a:cubicBezTo>
                  <a:pt x="7414" y="3767"/>
                  <a:pt x="7414" y="3767"/>
                  <a:pt x="7414" y="3767"/>
                </a:cubicBezTo>
                <a:cubicBezTo>
                  <a:pt x="7414" y="3752"/>
                  <a:pt x="7414" y="3752"/>
                  <a:pt x="7414" y="3752"/>
                </a:cubicBezTo>
                <a:cubicBezTo>
                  <a:pt x="7414" y="3767"/>
                  <a:pt x="7414" y="3767"/>
                  <a:pt x="7414" y="3767"/>
                </a:cubicBezTo>
                <a:cubicBezTo>
                  <a:pt x="7414" y="3767"/>
                  <a:pt x="7414" y="3767"/>
                  <a:pt x="7414" y="3767"/>
                </a:cubicBezTo>
                <a:cubicBezTo>
                  <a:pt x="7404" y="3767"/>
                  <a:pt x="7404" y="3783"/>
                  <a:pt x="7395" y="3783"/>
                </a:cubicBezTo>
                <a:cubicBezTo>
                  <a:pt x="7395" y="3783"/>
                  <a:pt x="7395" y="3783"/>
                  <a:pt x="7395" y="3783"/>
                </a:cubicBezTo>
                <a:cubicBezTo>
                  <a:pt x="7395" y="3783"/>
                  <a:pt x="7395" y="3783"/>
                  <a:pt x="7395" y="3783"/>
                </a:cubicBezTo>
                <a:cubicBezTo>
                  <a:pt x="7395" y="3783"/>
                  <a:pt x="7395" y="3783"/>
                  <a:pt x="7395" y="3783"/>
                </a:cubicBezTo>
                <a:cubicBezTo>
                  <a:pt x="7395" y="3829"/>
                  <a:pt x="7386" y="3860"/>
                  <a:pt x="7368" y="3876"/>
                </a:cubicBezTo>
                <a:cubicBezTo>
                  <a:pt x="7359" y="3891"/>
                  <a:pt x="7368" y="3923"/>
                  <a:pt x="7377" y="3938"/>
                </a:cubicBezTo>
                <a:cubicBezTo>
                  <a:pt x="7404" y="4000"/>
                  <a:pt x="7423" y="4000"/>
                  <a:pt x="7450" y="3954"/>
                </a:cubicBezTo>
                <a:cubicBezTo>
                  <a:pt x="7459" y="3938"/>
                  <a:pt x="7459" y="3923"/>
                  <a:pt x="7468" y="3923"/>
                </a:cubicBezTo>
                <a:cubicBezTo>
                  <a:pt x="7478" y="3907"/>
                  <a:pt x="7487" y="3907"/>
                  <a:pt x="7496" y="3907"/>
                </a:cubicBezTo>
                <a:cubicBezTo>
                  <a:pt x="7496" y="3907"/>
                  <a:pt x="7505" y="3923"/>
                  <a:pt x="7505" y="3923"/>
                </a:cubicBezTo>
                <a:cubicBezTo>
                  <a:pt x="7505" y="3923"/>
                  <a:pt x="7505" y="3923"/>
                  <a:pt x="7505" y="3923"/>
                </a:cubicBezTo>
                <a:cubicBezTo>
                  <a:pt x="7505" y="3923"/>
                  <a:pt x="7505" y="3923"/>
                  <a:pt x="7505" y="3923"/>
                </a:cubicBezTo>
                <a:cubicBezTo>
                  <a:pt x="7505" y="3923"/>
                  <a:pt x="7505" y="3923"/>
                  <a:pt x="7505" y="3923"/>
                </a:cubicBezTo>
                <a:cubicBezTo>
                  <a:pt x="7514" y="3923"/>
                  <a:pt x="7514" y="3923"/>
                  <a:pt x="7523" y="3938"/>
                </a:cubicBezTo>
                <a:cubicBezTo>
                  <a:pt x="7523" y="3954"/>
                  <a:pt x="7514" y="3954"/>
                  <a:pt x="7505" y="3954"/>
                </a:cubicBezTo>
                <a:cubicBezTo>
                  <a:pt x="7496" y="3969"/>
                  <a:pt x="7487" y="4000"/>
                  <a:pt x="7487" y="4016"/>
                </a:cubicBezTo>
                <a:cubicBezTo>
                  <a:pt x="7478" y="4031"/>
                  <a:pt x="7478" y="4047"/>
                  <a:pt x="7487" y="4047"/>
                </a:cubicBezTo>
                <a:cubicBezTo>
                  <a:pt x="7496" y="4047"/>
                  <a:pt x="7505" y="4062"/>
                  <a:pt x="7505" y="4062"/>
                </a:cubicBezTo>
                <a:cubicBezTo>
                  <a:pt x="7514" y="4078"/>
                  <a:pt x="7523" y="4093"/>
                  <a:pt x="7514" y="4109"/>
                </a:cubicBezTo>
                <a:cubicBezTo>
                  <a:pt x="7514" y="4125"/>
                  <a:pt x="7505" y="4125"/>
                  <a:pt x="7505" y="4140"/>
                </a:cubicBezTo>
                <a:cubicBezTo>
                  <a:pt x="7505" y="4140"/>
                  <a:pt x="7505" y="4140"/>
                  <a:pt x="7505" y="4140"/>
                </a:cubicBezTo>
                <a:cubicBezTo>
                  <a:pt x="7505" y="4140"/>
                  <a:pt x="7505" y="4140"/>
                  <a:pt x="7505" y="4140"/>
                </a:cubicBezTo>
                <a:cubicBezTo>
                  <a:pt x="7523" y="4140"/>
                  <a:pt x="7542" y="4171"/>
                  <a:pt x="7542" y="4202"/>
                </a:cubicBezTo>
                <a:cubicBezTo>
                  <a:pt x="7542" y="4202"/>
                  <a:pt x="7542" y="4202"/>
                  <a:pt x="7542" y="4202"/>
                </a:cubicBezTo>
                <a:cubicBezTo>
                  <a:pt x="7533" y="4202"/>
                  <a:pt x="7533" y="4202"/>
                  <a:pt x="7533" y="4202"/>
                </a:cubicBezTo>
                <a:cubicBezTo>
                  <a:pt x="7523" y="4187"/>
                  <a:pt x="7514" y="4171"/>
                  <a:pt x="7505" y="4140"/>
                </a:cubicBezTo>
                <a:cubicBezTo>
                  <a:pt x="7505" y="4140"/>
                  <a:pt x="7505" y="4140"/>
                  <a:pt x="7505" y="4140"/>
                </a:cubicBezTo>
                <a:cubicBezTo>
                  <a:pt x="7505" y="4140"/>
                  <a:pt x="7505" y="4140"/>
                  <a:pt x="7505" y="4140"/>
                </a:cubicBezTo>
                <a:cubicBezTo>
                  <a:pt x="7487" y="4140"/>
                  <a:pt x="7468" y="4125"/>
                  <a:pt x="7450" y="4109"/>
                </a:cubicBezTo>
                <a:cubicBezTo>
                  <a:pt x="7432" y="4109"/>
                  <a:pt x="7423" y="4109"/>
                  <a:pt x="7404" y="4093"/>
                </a:cubicBezTo>
                <a:cubicBezTo>
                  <a:pt x="7395" y="4093"/>
                  <a:pt x="7377" y="4125"/>
                  <a:pt x="7377" y="4156"/>
                </a:cubicBezTo>
                <a:cubicBezTo>
                  <a:pt x="7377" y="4156"/>
                  <a:pt x="7377" y="4156"/>
                  <a:pt x="7377" y="4156"/>
                </a:cubicBezTo>
                <a:cubicBezTo>
                  <a:pt x="7386" y="4171"/>
                  <a:pt x="7386" y="4187"/>
                  <a:pt x="7386" y="4202"/>
                </a:cubicBezTo>
                <a:cubicBezTo>
                  <a:pt x="7377" y="4218"/>
                  <a:pt x="7368" y="4218"/>
                  <a:pt x="7368" y="4218"/>
                </a:cubicBezTo>
                <a:cubicBezTo>
                  <a:pt x="7349" y="4233"/>
                  <a:pt x="7349" y="4249"/>
                  <a:pt x="7340" y="4264"/>
                </a:cubicBezTo>
                <a:cubicBezTo>
                  <a:pt x="7340" y="4280"/>
                  <a:pt x="7331" y="4311"/>
                  <a:pt x="7340" y="4342"/>
                </a:cubicBezTo>
                <a:cubicBezTo>
                  <a:pt x="7340" y="4389"/>
                  <a:pt x="7349" y="4435"/>
                  <a:pt x="7377" y="4466"/>
                </a:cubicBezTo>
                <a:cubicBezTo>
                  <a:pt x="7377" y="4466"/>
                  <a:pt x="7377" y="4466"/>
                  <a:pt x="7386" y="4466"/>
                </a:cubicBezTo>
                <a:cubicBezTo>
                  <a:pt x="7414" y="4482"/>
                  <a:pt x="7441" y="4466"/>
                  <a:pt x="7468" y="4451"/>
                </a:cubicBezTo>
                <a:cubicBezTo>
                  <a:pt x="7478" y="4435"/>
                  <a:pt x="7487" y="4404"/>
                  <a:pt x="7478" y="4373"/>
                </a:cubicBezTo>
                <a:cubicBezTo>
                  <a:pt x="7478" y="4373"/>
                  <a:pt x="7468" y="4358"/>
                  <a:pt x="7459" y="4342"/>
                </a:cubicBezTo>
                <a:cubicBezTo>
                  <a:pt x="7450" y="4327"/>
                  <a:pt x="7450" y="4311"/>
                  <a:pt x="7441" y="4280"/>
                </a:cubicBezTo>
                <a:cubicBezTo>
                  <a:pt x="7441" y="4280"/>
                  <a:pt x="7441" y="4280"/>
                  <a:pt x="7441" y="4280"/>
                </a:cubicBezTo>
                <a:cubicBezTo>
                  <a:pt x="7441" y="4264"/>
                  <a:pt x="7441" y="4264"/>
                  <a:pt x="7441" y="4264"/>
                </a:cubicBezTo>
                <a:cubicBezTo>
                  <a:pt x="7441" y="4280"/>
                  <a:pt x="7441" y="4280"/>
                  <a:pt x="7441" y="4280"/>
                </a:cubicBezTo>
                <a:cubicBezTo>
                  <a:pt x="7441" y="4280"/>
                  <a:pt x="7441" y="4280"/>
                  <a:pt x="7441" y="4280"/>
                </a:cubicBezTo>
                <a:cubicBezTo>
                  <a:pt x="7478" y="4311"/>
                  <a:pt x="7514" y="4342"/>
                  <a:pt x="7551" y="4342"/>
                </a:cubicBezTo>
                <a:cubicBezTo>
                  <a:pt x="7560" y="4342"/>
                  <a:pt x="7569" y="4373"/>
                  <a:pt x="7560" y="4373"/>
                </a:cubicBezTo>
                <a:cubicBezTo>
                  <a:pt x="7551" y="4389"/>
                  <a:pt x="7551" y="4404"/>
                  <a:pt x="7542" y="4420"/>
                </a:cubicBezTo>
                <a:cubicBezTo>
                  <a:pt x="7542" y="4420"/>
                  <a:pt x="7542" y="4404"/>
                  <a:pt x="7542" y="4404"/>
                </a:cubicBezTo>
                <a:cubicBezTo>
                  <a:pt x="7542" y="4420"/>
                  <a:pt x="7542" y="4420"/>
                  <a:pt x="7542" y="4420"/>
                </a:cubicBezTo>
                <a:cubicBezTo>
                  <a:pt x="7542" y="4420"/>
                  <a:pt x="7542" y="4420"/>
                  <a:pt x="7542" y="4420"/>
                </a:cubicBezTo>
                <a:cubicBezTo>
                  <a:pt x="7533" y="4435"/>
                  <a:pt x="7533" y="4451"/>
                  <a:pt x="7523" y="4466"/>
                </a:cubicBezTo>
                <a:cubicBezTo>
                  <a:pt x="7523" y="4482"/>
                  <a:pt x="7523" y="4482"/>
                  <a:pt x="7523" y="4497"/>
                </a:cubicBezTo>
                <a:cubicBezTo>
                  <a:pt x="7533" y="4529"/>
                  <a:pt x="7533" y="4529"/>
                  <a:pt x="7514" y="4529"/>
                </a:cubicBezTo>
                <a:cubicBezTo>
                  <a:pt x="7505" y="4529"/>
                  <a:pt x="7496" y="4529"/>
                  <a:pt x="7496" y="4544"/>
                </a:cubicBezTo>
                <a:cubicBezTo>
                  <a:pt x="7487" y="4606"/>
                  <a:pt x="7468" y="4637"/>
                  <a:pt x="7432" y="4622"/>
                </a:cubicBezTo>
                <a:cubicBezTo>
                  <a:pt x="7423" y="4622"/>
                  <a:pt x="7414" y="4622"/>
                  <a:pt x="7395" y="4637"/>
                </a:cubicBezTo>
                <a:cubicBezTo>
                  <a:pt x="7395" y="4653"/>
                  <a:pt x="7404" y="4684"/>
                  <a:pt x="7404" y="4715"/>
                </a:cubicBezTo>
                <a:cubicBezTo>
                  <a:pt x="7414" y="4715"/>
                  <a:pt x="7414" y="4715"/>
                  <a:pt x="7414" y="4715"/>
                </a:cubicBezTo>
                <a:cubicBezTo>
                  <a:pt x="7414" y="4715"/>
                  <a:pt x="7414" y="4715"/>
                  <a:pt x="7414" y="4715"/>
                </a:cubicBezTo>
                <a:cubicBezTo>
                  <a:pt x="7414" y="4715"/>
                  <a:pt x="7414" y="4715"/>
                  <a:pt x="7414" y="4715"/>
                </a:cubicBezTo>
                <a:cubicBezTo>
                  <a:pt x="7404" y="4715"/>
                  <a:pt x="7404" y="4715"/>
                  <a:pt x="7404" y="4715"/>
                </a:cubicBezTo>
                <a:cubicBezTo>
                  <a:pt x="7404" y="4715"/>
                  <a:pt x="7395" y="4699"/>
                  <a:pt x="7386" y="4699"/>
                </a:cubicBezTo>
                <a:cubicBezTo>
                  <a:pt x="7368" y="4699"/>
                  <a:pt x="7368" y="4699"/>
                  <a:pt x="7368" y="4731"/>
                </a:cubicBezTo>
                <a:cubicBezTo>
                  <a:pt x="7359" y="4731"/>
                  <a:pt x="7359" y="4746"/>
                  <a:pt x="7359" y="4762"/>
                </a:cubicBezTo>
                <a:cubicBezTo>
                  <a:pt x="7340" y="4777"/>
                  <a:pt x="7331" y="4793"/>
                  <a:pt x="7322" y="4824"/>
                </a:cubicBezTo>
                <a:cubicBezTo>
                  <a:pt x="7322" y="4839"/>
                  <a:pt x="7313" y="4870"/>
                  <a:pt x="7313" y="4886"/>
                </a:cubicBezTo>
                <a:cubicBezTo>
                  <a:pt x="7304" y="4902"/>
                  <a:pt x="7304" y="4933"/>
                  <a:pt x="7304" y="4948"/>
                </a:cubicBezTo>
                <a:cubicBezTo>
                  <a:pt x="7304" y="4964"/>
                  <a:pt x="7304" y="4979"/>
                  <a:pt x="7313" y="4995"/>
                </a:cubicBezTo>
                <a:cubicBezTo>
                  <a:pt x="7313" y="4995"/>
                  <a:pt x="7322" y="5010"/>
                  <a:pt x="7331" y="5010"/>
                </a:cubicBezTo>
                <a:cubicBezTo>
                  <a:pt x="7331" y="5010"/>
                  <a:pt x="7331" y="5010"/>
                  <a:pt x="7331" y="5010"/>
                </a:cubicBezTo>
                <a:cubicBezTo>
                  <a:pt x="7331" y="5010"/>
                  <a:pt x="7331" y="5010"/>
                  <a:pt x="7331" y="5010"/>
                </a:cubicBezTo>
                <a:cubicBezTo>
                  <a:pt x="7340" y="5010"/>
                  <a:pt x="7340" y="4995"/>
                  <a:pt x="7340" y="4995"/>
                </a:cubicBezTo>
                <a:cubicBezTo>
                  <a:pt x="7340" y="4995"/>
                  <a:pt x="7340" y="4995"/>
                  <a:pt x="7349" y="4995"/>
                </a:cubicBezTo>
                <a:cubicBezTo>
                  <a:pt x="7340" y="5010"/>
                  <a:pt x="7340" y="5010"/>
                  <a:pt x="7331" y="5010"/>
                </a:cubicBezTo>
                <a:cubicBezTo>
                  <a:pt x="7331" y="5010"/>
                  <a:pt x="7331" y="5010"/>
                  <a:pt x="7331" y="5010"/>
                </a:cubicBezTo>
                <a:cubicBezTo>
                  <a:pt x="7331" y="5010"/>
                  <a:pt x="7331" y="5010"/>
                  <a:pt x="7331" y="5010"/>
                </a:cubicBezTo>
                <a:cubicBezTo>
                  <a:pt x="7313" y="5026"/>
                  <a:pt x="7304" y="5041"/>
                  <a:pt x="7295" y="5072"/>
                </a:cubicBezTo>
                <a:cubicBezTo>
                  <a:pt x="7285" y="5088"/>
                  <a:pt x="7276" y="5119"/>
                  <a:pt x="7295" y="5150"/>
                </a:cubicBezTo>
                <a:cubicBezTo>
                  <a:pt x="7304" y="5166"/>
                  <a:pt x="7304" y="5197"/>
                  <a:pt x="7304" y="5212"/>
                </a:cubicBezTo>
                <a:cubicBezTo>
                  <a:pt x="7304" y="5228"/>
                  <a:pt x="7304" y="5259"/>
                  <a:pt x="7313" y="5274"/>
                </a:cubicBezTo>
                <a:cubicBezTo>
                  <a:pt x="7322" y="5321"/>
                  <a:pt x="7331" y="5383"/>
                  <a:pt x="7322" y="5461"/>
                </a:cubicBezTo>
                <a:cubicBezTo>
                  <a:pt x="7322" y="5461"/>
                  <a:pt x="7322" y="5476"/>
                  <a:pt x="7322" y="5476"/>
                </a:cubicBezTo>
                <a:cubicBezTo>
                  <a:pt x="7322" y="5492"/>
                  <a:pt x="7331" y="5508"/>
                  <a:pt x="7340" y="5508"/>
                </a:cubicBezTo>
                <a:cubicBezTo>
                  <a:pt x="7359" y="5492"/>
                  <a:pt x="7377" y="5492"/>
                  <a:pt x="7395" y="5476"/>
                </a:cubicBezTo>
                <a:cubicBezTo>
                  <a:pt x="7395" y="5476"/>
                  <a:pt x="7395" y="5476"/>
                  <a:pt x="7395" y="5476"/>
                </a:cubicBezTo>
                <a:cubicBezTo>
                  <a:pt x="7395" y="5476"/>
                  <a:pt x="7395" y="5476"/>
                  <a:pt x="7395" y="5476"/>
                </a:cubicBezTo>
                <a:cubicBezTo>
                  <a:pt x="7404" y="5461"/>
                  <a:pt x="7404" y="5461"/>
                  <a:pt x="7404" y="5461"/>
                </a:cubicBezTo>
                <a:cubicBezTo>
                  <a:pt x="7404" y="5476"/>
                  <a:pt x="7404" y="5476"/>
                  <a:pt x="7395" y="5476"/>
                </a:cubicBezTo>
                <a:cubicBezTo>
                  <a:pt x="7395" y="5476"/>
                  <a:pt x="7395" y="5476"/>
                  <a:pt x="7395" y="5476"/>
                </a:cubicBezTo>
                <a:cubicBezTo>
                  <a:pt x="7395" y="5476"/>
                  <a:pt x="7395" y="5476"/>
                  <a:pt x="7395" y="5476"/>
                </a:cubicBezTo>
                <a:cubicBezTo>
                  <a:pt x="7386" y="5508"/>
                  <a:pt x="7368" y="5523"/>
                  <a:pt x="7359" y="5539"/>
                </a:cubicBezTo>
                <a:cubicBezTo>
                  <a:pt x="7340" y="5554"/>
                  <a:pt x="7331" y="5585"/>
                  <a:pt x="7340" y="5616"/>
                </a:cubicBezTo>
                <a:cubicBezTo>
                  <a:pt x="7340" y="5663"/>
                  <a:pt x="7349" y="5710"/>
                  <a:pt x="7368" y="5756"/>
                </a:cubicBezTo>
                <a:cubicBezTo>
                  <a:pt x="7368" y="5741"/>
                  <a:pt x="7368" y="5741"/>
                  <a:pt x="7368" y="5741"/>
                </a:cubicBezTo>
                <a:cubicBezTo>
                  <a:pt x="7368" y="5756"/>
                  <a:pt x="7368" y="5756"/>
                  <a:pt x="7368" y="5756"/>
                </a:cubicBezTo>
                <a:cubicBezTo>
                  <a:pt x="7368" y="5756"/>
                  <a:pt x="7368" y="5756"/>
                  <a:pt x="7368" y="5756"/>
                </a:cubicBezTo>
                <a:cubicBezTo>
                  <a:pt x="7359" y="5756"/>
                  <a:pt x="7359" y="5756"/>
                  <a:pt x="7359" y="5756"/>
                </a:cubicBezTo>
                <a:cubicBezTo>
                  <a:pt x="7368" y="5756"/>
                  <a:pt x="7368" y="5772"/>
                  <a:pt x="7377" y="5787"/>
                </a:cubicBezTo>
                <a:cubicBezTo>
                  <a:pt x="7386" y="5803"/>
                  <a:pt x="7395" y="5818"/>
                  <a:pt x="7386" y="5834"/>
                </a:cubicBezTo>
                <a:cubicBezTo>
                  <a:pt x="7386" y="5849"/>
                  <a:pt x="7377" y="5865"/>
                  <a:pt x="7386" y="5880"/>
                </a:cubicBezTo>
                <a:cubicBezTo>
                  <a:pt x="7404" y="5912"/>
                  <a:pt x="7404" y="5943"/>
                  <a:pt x="7414" y="5974"/>
                </a:cubicBezTo>
                <a:cubicBezTo>
                  <a:pt x="7414" y="6005"/>
                  <a:pt x="7414" y="6020"/>
                  <a:pt x="7414" y="6036"/>
                </a:cubicBezTo>
                <a:cubicBezTo>
                  <a:pt x="7404" y="6051"/>
                  <a:pt x="7404" y="6067"/>
                  <a:pt x="7404" y="6067"/>
                </a:cubicBezTo>
                <a:cubicBezTo>
                  <a:pt x="7423" y="6083"/>
                  <a:pt x="7432" y="6114"/>
                  <a:pt x="7441" y="6129"/>
                </a:cubicBezTo>
                <a:cubicBezTo>
                  <a:pt x="7468" y="6129"/>
                  <a:pt x="7478" y="6160"/>
                  <a:pt x="7478" y="6191"/>
                </a:cubicBezTo>
                <a:cubicBezTo>
                  <a:pt x="7478" y="6207"/>
                  <a:pt x="7487" y="6207"/>
                  <a:pt x="7487" y="6207"/>
                </a:cubicBezTo>
                <a:cubicBezTo>
                  <a:pt x="7505" y="6207"/>
                  <a:pt x="7514" y="6191"/>
                  <a:pt x="7533" y="6191"/>
                </a:cubicBezTo>
                <a:cubicBezTo>
                  <a:pt x="7542" y="6191"/>
                  <a:pt x="7551" y="6176"/>
                  <a:pt x="7560" y="6176"/>
                </a:cubicBezTo>
                <a:cubicBezTo>
                  <a:pt x="7569" y="6176"/>
                  <a:pt x="7587" y="6176"/>
                  <a:pt x="7587" y="6207"/>
                </a:cubicBezTo>
                <a:cubicBezTo>
                  <a:pt x="7587" y="6238"/>
                  <a:pt x="7597" y="6269"/>
                  <a:pt x="7615" y="6300"/>
                </a:cubicBezTo>
                <a:cubicBezTo>
                  <a:pt x="7615" y="6300"/>
                  <a:pt x="7615" y="6331"/>
                  <a:pt x="7624" y="6331"/>
                </a:cubicBezTo>
                <a:cubicBezTo>
                  <a:pt x="7633" y="6347"/>
                  <a:pt x="7633" y="6362"/>
                  <a:pt x="7642" y="6347"/>
                </a:cubicBezTo>
                <a:cubicBezTo>
                  <a:pt x="7661" y="6347"/>
                  <a:pt x="7679" y="6362"/>
                  <a:pt x="7697" y="6378"/>
                </a:cubicBezTo>
                <a:cubicBezTo>
                  <a:pt x="7706" y="6378"/>
                  <a:pt x="7725" y="6362"/>
                  <a:pt x="7734" y="6347"/>
                </a:cubicBezTo>
                <a:cubicBezTo>
                  <a:pt x="7743" y="6285"/>
                  <a:pt x="7743" y="6222"/>
                  <a:pt x="7761" y="6176"/>
                </a:cubicBezTo>
                <a:cubicBezTo>
                  <a:pt x="7771" y="6145"/>
                  <a:pt x="7780" y="6098"/>
                  <a:pt x="7798" y="6067"/>
                </a:cubicBezTo>
                <a:cubicBezTo>
                  <a:pt x="7807" y="6051"/>
                  <a:pt x="7816" y="6020"/>
                  <a:pt x="7816" y="5989"/>
                </a:cubicBezTo>
                <a:cubicBezTo>
                  <a:pt x="7816" y="5958"/>
                  <a:pt x="7825" y="5943"/>
                  <a:pt x="7825" y="5912"/>
                </a:cubicBezTo>
                <a:cubicBezTo>
                  <a:pt x="7825" y="5912"/>
                  <a:pt x="7825" y="5912"/>
                  <a:pt x="7825" y="5912"/>
                </a:cubicBezTo>
                <a:cubicBezTo>
                  <a:pt x="7825" y="5912"/>
                  <a:pt x="7825" y="5912"/>
                  <a:pt x="7825" y="5912"/>
                </a:cubicBezTo>
                <a:cubicBezTo>
                  <a:pt x="7825" y="5912"/>
                  <a:pt x="7816" y="5912"/>
                  <a:pt x="7816" y="5896"/>
                </a:cubicBezTo>
                <a:cubicBezTo>
                  <a:pt x="7816" y="5896"/>
                  <a:pt x="7816" y="5896"/>
                  <a:pt x="7816" y="5896"/>
                </a:cubicBezTo>
                <a:cubicBezTo>
                  <a:pt x="7816" y="5880"/>
                  <a:pt x="7816" y="5880"/>
                  <a:pt x="7825" y="5896"/>
                </a:cubicBezTo>
                <a:cubicBezTo>
                  <a:pt x="7825" y="5896"/>
                  <a:pt x="7825" y="5896"/>
                  <a:pt x="7825" y="5912"/>
                </a:cubicBezTo>
                <a:cubicBezTo>
                  <a:pt x="7825" y="5912"/>
                  <a:pt x="7825" y="5912"/>
                  <a:pt x="7825" y="5912"/>
                </a:cubicBezTo>
                <a:cubicBezTo>
                  <a:pt x="7825" y="5912"/>
                  <a:pt x="7825" y="5912"/>
                  <a:pt x="7825" y="5912"/>
                </a:cubicBezTo>
                <a:cubicBezTo>
                  <a:pt x="7844" y="5896"/>
                  <a:pt x="7853" y="5880"/>
                  <a:pt x="7862" y="5865"/>
                </a:cubicBezTo>
                <a:cubicBezTo>
                  <a:pt x="7871" y="5818"/>
                  <a:pt x="7889" y="5772"/>
                  <a:pt x="7917" y="5741"/>
                </a:cubicBezTo>
                <a:cubicBezTo>
                  <a:pt x="7935" y="5710"/>
                  <a:pt x="7944" y="5663"/>
                  <a:pt x="7935" y="5601"/>
                </a:cubicBezTo>
                <a:cubicBezTo>
                  <a:pt x="7926" y="5585"/>
                  <a:pt x="7935" y="5570"/>
                  <a:pt x="7944" y="5570"/>
                </a:cubicBezTo>
                <a:cubicBezTo>
                  <a:pt x="7954" y="5554"/>
                  <a:pt x="7954" y="5554"/>
                  <a:pt x="7963" y="5554"/>
                </a:cubicBezTo>
                <a:cubicBezTo>
                  <a:pt x="7963" y="5539"/>
                  <a:pt x="7963" y="5523"/>
                  <a:pt x="7963" y="5508"/>
                </a:cubicBezTo>
                <a:cubicBezTo>
                  <a:pt x="7963" y="5508"/>
                  <a:pt x="7963" y="5492"/>
                  <a:pt x="7963" y="5492"/>
                </a:cubicBezTo>
                <a:cubicBezTo>
                  <a:pt x="7954" y="5461"/>
                  <a:pt x="7954" y="5461"/>
                  <a:pt x="7972" y="5445"/>
                </a:cubicBezTo>
                <a:cubicBezTo>
                  <a:pt x="7990" y="5445"/>
                  <a:pt x="7999" y="5445"/>
                  <a:pt x="7999" y="5414"/>
                </a:cubicBezTo>
                <a:cubicBezTo>
                  <a:pt x="8008" y="5383"/>
                  <a:pt x="8027" y="5368"/>
                  <a:pt x="8045" y="5368"/>
                </a:cubicBezTo>
                <a:cubicBezTo>
                  <a:pt x="8073" y="5383"/>
                  <a:pt x="8100" y="5352"/>
                  <a:pt x="8137" y="5368"/>
                </a:cubicBezTo>
                <a:cubicBezTo>
                  <a:pt x="8146" y="5368"/>
                  <a:pt x="8146" y="5352"/>
                  <a:pt x="8155" y="5352"/>
                </a:cubicBezTo>
                <a:cubicBezTo>
                  <a:pt x="8155" y="5337"/>
                  <a:pt x="8164" y="5321"/>
                  <a:pt x="8173" y="5321"/>
                </a:cubicBezTo>
                <a:cubicBezTo>
                  <a:pt x="8210" y="5321"/>
                  <a:pt x="8246" y="5290"/>
                  <a:pt x="8283" y="5243"/>
                </a:cubicBezTo>
                <a:cubicBezTo>
                  <a:pt x="8283" y="5243"/>
                  <a:pt x="8292" y="5243"/>
                  <a:pt x="8292" y="5243"/>
                </a:cubicBezTo>
                <a:cubicBezTo>
                  <a:pt x="8320" y="5228"/>
                  <a:pt x="8338" y="5197"/>
                  <a:pt x="8347" y="5166"/>
                </a:cubicBezTo>
                <a:cubicBezTo>
                  <a:pt x="8365" y="5104"/>
                  <a:pt x="8393" y="5072"/>
                  <a:pt x="8411" y="5026"/>
                </a:cubicBezTo>
                <a:cubicBezTo>
                  <a:pt x="8429" y="4964"/>
                  <a:pt x="8466" y="4964"/>
                  <a:pt x="8494" y="4902"/>
                </a:cubicBezTo>
                <a:cubicBezTo>
                  <a:pt x="8512" y="4886"/>
                  <a:pt x="8530" y="4902"/>
                  <a:pt x="8548" y="4902"/>
                </a:cubicBezTo>
                <a:cubicBezTo>
                  <a:pt x="8558" y="4902"/>
                  <a:pt x="8567" y="4886"/>
                  <a:pt x="8576" y="4886"/>
                </a:cubicBezTo>
                <a:cubicBezTo>
                  <a:pt x="8585" y="4886"/>
                  <a:pt x="8594" y="4870"/>
                  <a:pt x="8594" y="4870"/>
                </a:cubicBezTo>
                <a:cubicBezTo>
                  <a:pt x="8613" y="4886"/>
                  <a:pt x="8631" y="4886"/>
                  <a:pt x="8640" y="4870"/>
                </a:cubicBezTo>
                <a:cubicBezTo>
                  <a:pt x="8667" y="4839"/>
                  <a:pt x="8695" y="4839"/>
                  <a:pt x="8732" y="4824"/>
                </a:cubicBezTo>
                <a:cubicBezTo>
                  <a:pt x="8777" y="4808"/>
                  <a:pt x="8823" y="4777"/>
                  <a:pt x="8860" y="4731"/>
                </a:cubicBezTo>
                <a:cubicBezTo>
                  <a:pt x="8905" y="4668"/>
                  <a:pt x="8960" y="4606"/>
                  <a:pt x="9015" y="4544"/>
                </a:cubicBezTo>
                <a:close/>
                <a:moveTo>
                  <a:pt x="9372" y="1794"/>
                </a:moveTo>
                <a:cubicBezTo>
                  <a:pt x="9372" y="1794"/>
                  <a:pt x="9381" y="1794"/>
                  <a:pt x="9381" y="1794"/>
                </a:cubicBezTo>
                <a:cubicBezTo>
                  <a:pt x="9381" y="1794"/>
                  <a:pt x="9391" y="1794"/>
                  <a:pt x="9391" y="1809"/>
                </a:cubicBezTo>
                <a:cubicBezTo>
                  <a:pt x="9391" y="1809"/>
                  <a:pt x="9391" y="1825"/>
                  <a:pt x="9381" y="1825"/>
                </a:cubicBezTo>
                <a:cubicBezTo>
                  <a:pt x="9381" y="1825"/>
                  <a:pt x="9372" y="1809"/>
                  <a:pt x="9372" y="1809"/>
                </a:cubicBezTo>
                <a:cubicBezTo>
                  <a:pt x="9372" y="1809"/>
                  <a:pt x="9372" y="1809"/>
                  <a:pt x="9372" y="1794"/>
                </a:cubicBezTo>
                <a:close/>
                <a:moveTo>
                  <a:pt x="9317" y="1840"/>
                </a:moveTo>
                <a:cubicBezTo>
                  <a:pt x="9317" y="1840"/>
                  <a:pt x="9326" y="1825"/>
                  <a:pt x="9326" y="1825"/>
                </a:cubicBezTo>
                <a:cubicBezTo>
                  <a:pt x="9326" y="1825"/>
                  <a:pt x="9336" y="1825"/>
                  <a:pt x="9336" y="1825"/>
                </a:cubicBezTo>
                <a:cubicBezTo>
                  <a:pt x="9345" y="1840"/>
                  <a:pt x="9345" y="1840"/>
                  <a:pt x="9336" y="1856"/>
                </a:cubicBezTo>
                <a:cubicBezTo>
                  <a:pt x="9336" y="1856"/>
                  <a:pt x="9326" y="1871"/>
                  <a:pt x="9326" y="1871"/>
                </a:cubicBezTo>
                <a:cubicBezTo>
                  <a:pt x="9317" y="1871"/>
                  <a:pt x="9317" y="1856"/>
                  <a:pt x="9317" y="1840"/>
                </a:cubicBezTo>
                <a:close/>
                <a:moveTo>
                  <a:pt x="8118" y="5306"/>
                </a:moveTo>
                <a:cubicBezTo>
                  <a:pt x="8118" y="5306"/>
                  <a:pt x="8118" y="5306"/>
                  <a:pt x="8109" y="5306"/>
                </a:cubicBezTo>
                <a:cubicBezTo>
                  <a:pt x="8118" y="5290"/>
                  <a:pt x="8118" y="5290"/>
                  <a:pt x="8118" y="5290"/>
                </a:cubicBezTo>
                <a:cubicBezTo>
                  <a:pt x="8118" y="5290"/>
                  <a:pt x="8118" y="5290"/>
                  <a:pt x="8127" y="5306"/>
                </a:cubicBezTo>
                <a:cubicBezTo>
                  <a:pt x="8118" y="5306"/>
                  <a:pt x="8118" y="5306"/>
                  <a:pt x="8118" y="5306"/>
                </a:cubicBezTo>
                <a:close/>
                <a:moveTo>
                  <a:pt x="8530" y="659"/>
                </a:moveTo>
                <a:cubicBezTo>
                  <a:pt x="8530" y="659"/>
                  <a:pt x="8530" y="644"/>
                  <a:pt x="8530" y="659"/>
                </a:cubicBezTo>
                <a:cubicBezTo>
                  <a:pt x="8530" y="659"/>
                  <a:pt x="8539" y="659"/>
                  <a:pt x="8539" y="659"/>
                </a:cubicBezTo>
                <a:cubicBezTo>
                  <a:pt x="8539" y="659"/>
                  <a:pt x="8530" y="659"/>
                  <a:pt x="8530" y="659"/>
                </a:cubicBezTo>
                <a:close/>
                <a:moveTo>
                  <a:pt x="8558" y="706"/>
                </a:moveTo>
                <a:cubicBezTo>
                  <a:pt x="8548" y="706"/>
                  <a:pt x="8548" y="690"/>
                  <a:pt x="8548" y="690"/>
                </a:cubicBezTo>
                <a:cubicBezTo>
                  <a:pt x="8548" y="690"/>
                  <a:pt x="8548" y="690"/>
                  <a:pt x="8548" y="690"/>
                </a:cubicBezTo>
                <a:cubicBezTo>
                  <a:pt x="8548" y="675"/>
                  <a:pt x="8548" y="675"/>
                  <a:pt x="8548" y="675"/>
                </a:cubicBezTo>
                <a:cubicBezTo>
                  <a:pt x="8548" y="675"/>
                  <a:pt x="8548" y="675"/>
                  <a:pt x="8548" y="690"/>
                </a:cubicBezTo>
                <a:cubicBezTo>
                  <a:pt x="8548" y="690"/>
                  <a:pt x="8548" y="690"/>
                  <a:pt x="8548" y="690"/>
                </a:cubicBezTo>
                <a:cubicBezTo>
                  <a:pt x="8558" y="690"/>
                  <a:pt x="8558" y="690"/>
                  <a:pt x="8558" y="706"/>
                </a:cubicBezTo>
                <a:cubicBezTo>
                  <a:pt x="8558" y="706"/>
                  <a:pt x="8558" y="706"/>
                  <a:pt x="8558" y="706"/>
                </a:cubicBezTo>
                <a:close/>
                <a:moveTo>
                  <a:pt x="8768" y="4342"/>
                </a:moveTo>
                <a:cubicBezTo>
                  <a:pt x="8768" y="4327"/>
                  <a:pt x="8768" y="4327"/>
                  <a:pt x="8768" y="4327"/>
                </a:cubicBezTo>
                <a:cubicBezTo>
                  <a:pt x="8768" y="4327"/>
                  <a:pt x="8768" y="4327"/>
                  <a:pt x="8768" y="4327"/>
                </a:cubicBezTo>
                <a:lnTo>
                  <a:pt x="8768" y="4342"/>
                </a:lnTo>
                <a:close/>
                <a:moveTo>
                  <a:pt x="8786" y="4109"/>
                </a:moveTo>
                <a:cubicBezTo>
                  <a:pt x="8786" y="4109"/>
                  <a:pt x="8786" y="4109"/>
                  <a:pt x="8786" y="4109"/>
                </a:cubicBezTo>
                <a:cubicBezTo>
                  <a:pt x="8796" y="4109"/>
                  <a:pt x="8796" y="4109"/>
                  <a:pt x="8796" y="4109"/>
                </a:cubicBezTo>
                <a:cubicBezTo>
                  <a:pt x="8796" y="4125"/>
                  <a:pt x="8796" y="4125"/>
                  <a:pt x="8796" y="4125"/>
                </a:cubicBezTo>
                <a:lnTo>
                  <a:pt x="8786" y="4109"/>
                </a:lnTo>
                <a:close/>
                <a:moveTo>
                  <a:pt x="7395" y="3752"/>
                </a:moveTo>
                <a:cubicBezTo>
                  <a:pt x="7395" y="3752"/>
                  <a:pt x="7395" y="3752"/>
                  <a:pt x="7395" y="3752"/>
                </a:cubicBezTo>
                <a:cubicBezTo>
                  <a:pt x="7395" y="3767"/>
                  <a:pt x="7395" y="3767"/>
                  <a:pt x="7395" y="3767"/>
                </a:cubicBezTo>
                <a:cubicBezTo>
                  <a:pt x="7395" y="3767"/>
                  <a:pt x="7395" y="3767"/>
                  <a:pt x="7395" y="3767"/>
                </a:cubicBezTo>
                <a:cubicBezTo>
                  <a:pt x="7395" y="3767"/>
                  <a:pt x="7395" y="3752"/>
                  <a:pt x="7395" y="3752"/>
                </a:cubicBezTo>
                <a:close/>
                <a:moveTo>
                  <a:pt x="9189" y="2975"/>
                </a:moveTo>
                <a:cubicBezTo>
                  <a:pt x="9189" y="2975"/>
                  <a:pt x="9189" y="2975"/>
                  <a:pt x="9189" y="2975"/>
                </a:cubicBezTo>
                <a:cubicBezTo>
                  <a:pt x="9189" y="2975"/>
                  <a:pt x="9189" y="2975"/>
                  <a:pt x="9189" y="2959"/>
                </a:cubicBezTo>
                <a:cubicBezTo>
                  <a:pt x="9189" y="2975"/>
                  <a:pt x="9189" y="2975"/>
                  <a:pt x="9189" y="2975"/>
                </a:cubicBezTo>
                <a:cubicBezTo>
                  <a:pt x="9189" y="2975"/>
                  <a:pt x="9189" y="2975"/>
                  <a:pt x="9189" y="2975"/>
                </a:cubicBezTo>
                <a:close/>
                <a:moveTo>
                  <a:pt x="17600" y="17489"/>
                </a:moveTo>
                <a:cubicBezTo>
                  <a:pt x="17600" y="17489"/>
                  <a:pt x="17600" y="17489"/>
                  <a:pt x="17600" y="17489"/>
                </a:cubicBezTo>
                <a:cubicBezTo>
                  <a:pt x="17591" y="17489"/>
                  <a:pt x="17591" y="17489"/>
                  <a:pt x="17591" y="17489"/>
                </a:cubicBezTo>
                <a:cubicBezTo>
                  <a:pt x="17591" y="17489"/>
                  <a:pt x="17591" y="17489"/>
                  <a:pt x="17591" y="17489"/>
                </a:cubicBezTo>
                <a:cubicBezTo>
                  <a:pt x="17591" y="17489"/>
                  <a:pt x="17591" y="17489"/>
                  <a:pt x="17600" y="17489"/>
                </a:cubicBezTo>
                <a:close/>
                <a:moveTo>
                  <a:pt x="20209" y="17411"/>
                </a:moveTo>
                <a:cubicBezTo>
                  <a:pt x="20181" y="17442"/>
                  <a:pt x="20181" y="17442"/>
                  <a:pt x="20172" y="17411"/>
                </a:cubicBezTo>
                <a:cubicBezTo>
                  <a:pt x="20163" y="17395"/>
                  <a:pt x="20163" y="17395"/>
                  <a:pt x="20163" y="17380"/>
                </a:cubicBezTo>
                <a:cubicBezTo>
                  <a:pt x="20145" y="17349"/>
                  <a:pt x="20145" y="17302"/>
                  <a:pt x="20117" y="17271"/>
                </a:cubicBezTo>
                <a:cubicBezTo>
                  <a:pt x="20108" y="17224"/>
                  <a:pt x="20072" y="17178"/>
                  <a:pt x="20081" y="17116"/>
                </a:cubicBezTo>
                <a:cubicBezTo>
                  <a:pt x="20090" y="17085"/>
                  <a:pt x="20072" y="17069"/>
                  <a:pt x="20062" y="17053"/>
                </a:cubicBezTo>
                <a:cubicBezTo>
                  <a:pt x="20044" y="17053"/>
                  <a:pt x="20026" y="17038"/>
                  <a:pt x="20017" y="17022"/>
                </a:cubicBezTo>
                <a:cubicBezTo>
                  <a:pt x="20007" y="17022"/>
                  <a:pt x="20007" y="17007"/>
                  <a:pt x="20007" y="17007"/>
                </a:cubicBezTo>
                <a:cubicBezTo>
                  <a:pt x="20007" y="16960"/>
                  <a:pt x="19998" y="16929"/>
                  <a:pt x="19989" y="16883"/>
                </a:cubicBezTo>
                <a:cubicBezTo>
                  <a:pt x="19980" y="16851"/>
                  <a:pt x="19971" y="16820"/>
                  <a:pt x="19971" y="16789"/>
                </a:cubicBezTo>
                <a:cubicBezTo>
                  <a:pt x="19971" y="16774"/>
                  <a:pt x="19962" y="16758"/>
                  <a:pt x="19962" y="16758"/>
                </a:cubicBezTo>
                <a:cubicBezTo>
                  <a:pt x="19916" y="16712"/>
                  <a:pt x="19888" y="16649"/>
                  <a:pt x="19843" y="16618"/>
                </a:cubicBezTo>
                <a:cubicBezTo>
                  <a:pt x="19834" y="16618"/>
                  <a:pt x="19834" y="16603"/>
                  <a:pt x="19824" y="16587"/>
                </a:cubicBezTo>
                <a:cubicBezTo>
                  <a:pt x="19824" y="16541"/>
                  <a:pt x="19815" y="16510"/>
                  <a:pt x="19815" y="16478"/>
                </a:cubicBezTo>
                <a:cubicBezTo>
                  <a:pt x="19824" y="16416"/>
                  <a:pt x="19815" y="16370"/>
                  <a:pt x="19797" y="16339"/>
                </a:cubicBezTo>
                <a:cubicBezTo>
                  <a:pt x="19788" y="16292"/>
                  <a:pt x="19779" y="16261"/>
                  <a:pt x="19788" y="16214"/>
                </a:cubicBezTo>
                <a:cubicBezTo>
                  <a:pt x="19788" y="16183"/>
                  <a:pt x="19779" y="16152"/>
                  <a:pt x="19779" y="16121"/>
                </a:cubicBezTo>
                <a:cubicBezTo>
                  <a:pt x="19779" y="16074"/>
                  <a:pt x="19769" y="16043"/>
                  <a:pt x="19751" y="16012"/>
                </a:cubicBezTo>
                <a:cubicBezTo>
                  <a:pt x="19742" y="15997"/>
                  <a:pt x="19724" y="15981"/>
                  <a:pt x="19715" y="15997"/>
                </a:cubicBezTo>
                <a:cubicBezTo>
                  <a:pt x="19696" y="15997"/>
                  <a:pt x="19687" y="15981"/>
                  <a:pt x="19687" y="15966"/>
                </a:cubicBezTo>
                <a:cubicBezTo>
                  <a:pt x="19687" y="15950"/>
                  <a:pt x="19678" y="15935"/>
                  <a:pt x="19687" y="15919"/>
                </a:cubicBezTo>
                <a:cubicBezTo>
                  <a:pt x="19687" y="15872"/>
                  <a:pt x="19678" y="15841"/>
                  <a:pt x="19669" y="15795"/>
                </a:cubicBezTo>
                <a:cubicBezTo>
                  <a:pt x="19660" y="15733"/>
                  <a:pt x="19641" y="15670"/>
                  <a:pt x="19632" y="15608"/>
                </a:cubicBezTo>
                <a:cubicBezTo>
                  <a:pt x="19632" y="15608"/>
                  <a:pt x="19623" y="15593"/>
                  <a:pt x="19614" y="15593"/>
                </a:cubicBezTo>
                <a:cubicBezTo>
                  <a:pt x="19614" y="15577"/>
                  <a:pt x="19605" y="15593"/>
                  <a:pt x="19605" y="15593"/>
                </a:cubicBezTo>
                <a:cubicBezTo>
                  <a:pt x="19596" y="15593"/>
                  <a:pt x="19596" y="15608"/>
                  <a:pt x="19596" y="15608"/>
                </a:cubicBezTo>
                <a:cubicBezTo>
                  <a:pt x="19586" y="15655"/>
                  <a:pt x="19577" y="15686"/>
                  <a:pt x="19568" y="15733"/>
                </a:cubicBezTo>
                <a:cubicBezTo>
                  <a:pt x="19559" y="15764"/>
                  <a:pt x="19559" y="15810"/>
                  <a:pt x="19550" y="15841"/>
                </a:cubicBezTo>
                <a:cubicBezTo>
                  <a:pt x="19541" y="15919"/>
                  <a:pt x="19532" y="15981"/>
                  <a:pt x="19532" y="16043"/>
                </a:cubicBezTo>
                <a:cubicBezTo>
                  <a:pt x="19532" y="16074"/>
                  <a:pt x="19532" y="16090"/>
                  <a:pt x="19532" y="16106"/>
                </a:cubicBezTo>
                <a:cubicBezTo>
                  <a:pt x="19522" y="16168"/>
                  <a:pt x="19513" y="16214"/>
                  <a:pt x="19504" y="16276"/>
                </a:cubicBezTo>
                <a:cubicBezTo>
                  <a:pt x="19495" y="16308"/>
                  <a:pt x="19486" y="16339"/>
                  <a:pt x="19477" y="16370"/>
                </a:cubicBezTo>
                <a:cubicBezTo>
                  <a:pt x="19477" y="16401"/>
                  <a:pt x="19458" y="16416"/>
                  <a:pt x="19440" y="16416"/>
                </a:cubicBezTo>
                <a:cubicBezTo>
                  <a:pt x="19422" y="16432"/>
                  <a:pt x="19394" y="16416"/>
                  <a:pt x="19376" y="16385"/>
                </a:cubicBezTo>
                <a:cubicBezTo>
                  <a:pt x="19367" y="16370"/>
                  <a:pt x="19358" y="16339"/>
                  <a:pt x="19358" y="16308"/>
                </a:cubicBezTo>
                <a:cubicBezTo>
                  <a:pt x="19348" y="16308"/>
                  <a:pt x="19348" y="16308"/>
                  <a:pt x="19339" y="16308"/>
                </a:cubicBezTo>
                <a:cubicBezTo>
                  <a:pt x="19321" y="16308"/>
                  <a:pt x="19303" y="16308"/>
                  <a:pt x="19284" y="16276"/>
                </a:cubicBezTo>
                <a:cubicBezTo>
                  <a:pt x="19266" y="16230"/>
                  <a:pt x="19248" y="16214"/>
                  <a:pt x="19220" y="16199"/>
                </a:cubicBezTo>
                <a:cubicBezTo>
                  <a:pt x="19202" y="16183"/>
                  <a:pt x="19193" y="16168"/>
                  <a:pt x="19184" y="16152"/>
                </a:cubicBezTo>
                <a:cubicBezTo>
                  <a:pt x="19175" y="16121"/>
                  <a:pt x="19165" y="16106"/>
                  <a:pt x="19156" y="16090"/>
                </a:cubicBezTo>
                <a:cubicBezTo>
                  <a:pt x="19147" y="16074"/>
                  <a:pt x="19138" y="16059"/>
                  <a:pt x="19147" y="16043"/>
                </a:cubicBezTo>
                <a:cubicBezTo>
                  <a:pt x="19156" y="15997"/>
                  <a:pt x="19175" y="15950"/>
                  <a:pt x="19175" y="15904"/>
                </a:cubicBezTo>
                <a:cubicBezTo>
                  <a:pt x="19175" y="15904"/>
                  <a:pt x="19184" y="15888"/>
                  <a:pt x="19184" y="15888"/>
                </a:cubicBezTo>
                <a:cubicBezTo>
                  <a:pt x="19193" y="15872"/>
                  <a:pt x="19202" y="15872"/>
                  <a:pt x="19211" y="15857"/>
                </a:cubicBezTo>
                <a:cubicBezTo>
                  <a:pt x="19220" y="15826"/>
                  <a:pt x="19229" y="15795"/>
                  <a:pt x="19239" y="15748"/>
                </a:cubicBezTo>
                <a:cubicBezTo>
                  <a:pt x="19239" y="15748"/>
                  <a:pt x="19239" y="15733"/>
                  <a:pt x="19239" y="15733"/>
                </a:cubicBezTo>
                <a:cubicBezTo>
                  <a:pt x="19220" y="15717"/>
                  <a:pt x="19211" y="15702"/>
                  <a:pt x="19202" y="15717"/>
                </a:cubicBezTo>
                <a:cubicBezTo>
                  <a:pt x="19184" y="15733"/>
                  <a:pt x="19175" y="15733"/>
                  <a:pt x="19165" y="15717"/>
                </a:cubicBezTo>
                <a:cubicBezTo>
                  <a:pt x="19156" y="15702"/>
                  <a:pt x="19147" y="15717"/>
                  <a:pt x="19138" y="15717"/>
                </a:cubicBezTo>
                <a:cubicBezTo>
                  <a:pt x="19129" y="15717"/>
                  <a:pt x="19120" y="15733"/>
                  <a:pt x="19120" y="15733"/>
                </a:cubicBezTo>
                <a:cubicBezTo>
                  <a:pt x="19074" y="15702"/>
                  <a:pt x="19037" y="15686"/>
                  <a:pt x="19001" y="15655"/>
                </a:cubicBezTo>
                <a:cubicBezTo>
                  <a:pt x="18982" y="15639"/>
                  <a:pt x="18955" y="15624"/>
                  <a:pt x="18937" y="15608"/>
                </a:cubicBezTo>
                <a:cubicBezTo>
                  <a:pt x="18937" y="15608"/>
                  <a:pt x="18927" y="15608"/>
                  <a:pt x="18927" y="15608"/>
                </a:cubicBezTo>
                <a:cubicBezTo>
                  <a:pt x="18918" y="15624"/>
                  <a:pt x="18918" y="15624"/>
                  <a:pt x="18918" y="15624"/>
                </a:cubicBezTo>
                <a:cubicBezTo>
                  <a:pt x="18918" y="15624"/>
                  <a:pt x="18918" y="15639"/>
                  <a:pt x="18918" y="15639"/>
                </a:cubicBezTo>
                <a:cubicBezTo>
                  <a:pt x="18927" y="15655"/>
                  <a:pt x="18937" y="15655"/>
                  <a:pt x="18937" y="15670"/>
                </a:cubicBezTo>
                <a:cubicBezTo>
                  <a:pt x="18946" y="15686"/>
                  <a:pt x="18946" y="15702"/>
                  <a:pt x="18937" y="15717"/>
                </a:cubicBezTo>
                <a:cubicBezTo>
                  <a:pt x="18918" y="15733"/>
                  <a:pt x="18900" y="15733"/>
                  <a:pt x="18882" y="15733"/>
                </a:cubicBezTo>
                <a:cubicBezTo>
                  <a:pt x="18873" y="15733"/>
                  <a:pt x="18854" y="15733"/>
                  <a:pt x="18854" y="15748"/>
                </a:cubicBezTo>
                <a:cubicBezTo>
                  <a:pt x="18827" y="15764"/>
                  <a:pt x="18808" y="15779"/>
                  <a:pt x="18790" y="15810"/>
                </a:cubicBezTo>
                <a:cubicBezTo>
                  <a:pt x="18772" y="15857"/>
                  <a:pt x="18754" y="15904"/>
                  <a:pt x="18735" y="15950"/>
                </a:cubicBezTo>
                <a:cubicBezTo>
                  <a:pt x="18717" y="15981"/>
                  <a:pt x="18717" y="15997"/>
                  <a:pt x="18726" y="16028"/>
                </a:cubicBezTo>
                <a:cubicBezTo>
                  <a:pt x="18726" y="16043"/>
                  <a:pt x="18717" y="16059"/>
                  <a:pt x="18708" y="16059"/>
                </a:cubicBezTo>
                <a:cubicBezTo>
                  <a:pt x="18689" y="16059"/>
                  <a:pt x="18680" y="16043"/>
                  <a:pt x="18662" y="16059"/>
                </a:cubicBezTo>
                <a:cubicBezTo>
                  <a:pt x="18653" y="16059"/>
                  <a:pt x="18644" y="16059"/>
                  <a:pt x="18635" y="16043"/>
                </a:cubicBezTo>
                <a:cubicBezTo>
                  <a:pt x="18625" y="16012"/>
                  <a:pt x="18607" y="15981"/>
                  <a:pt x="18598" y="15966"/>
                </a:cubicBezTo>
                <a:cubicBezTo>
                  <a:pt x="18589" y="15935"/>
                  <a:pt x="18571" y="15935"/>
                  <a:pt x="18552" y="15935"/>
                </a:cubicBezTo>
                <a:cubicBezTo>
                  <a:pt x="18543" y="15950"/>
                  <a:pt x="18516" y="15950"/>
                  <a:pt x="18506" y="15981"/>
                </a:cubicBezTo>
                <a:cubicBezTo>
                  <a:pt x="18488" y="15997"/>
                  <a:pt x="18479" y="15997"/>
                  <a:pt x="18461" y="16012"/>
                </a:cubicBezTo>
                <a:cubicBezTo>
                  <a:pt x="18442" y="16012"/>
                  <a:pt x="18442" y="16059"/>
                  <a:pt x="18433" y="16074"/>
                </a:cubicBezTo>
                <a:cubicBezTo>
                  <a:pt x="18424" y="16090"/>
                  <a:pt x="18415" y="16106"/>
                  <a:pt x="18415" y="16106"/>
                </a:cubicBezTo>
                <a:cubicBezTo>
                  <a:pt x="18387" y="16121"/>
                  <a:pt x="18378" y="16152"/>
                  <a:pt x="18378" y="16183"/>
                </a:cubicBezTo>
                <a:cubicBezTo>
                  <a:pt x="18387" y="16199"/>
                  <a:pt x="18378" y="16199"/>
                  <a:pt x="18378" y="16214"/>
                </a:cubicBezTo>
                <a:cubicBezTo>
                  <a:pt x="18378" y="16230"/>
                  <a:pt x="18369" y="16245"/>
                  <a:pt x="18369" y="16245"/>
                </a:cubicBezTo>
                <a:cubicBezTo>
                  <a:pt x="18360" y="16230"/>
                  <a:pt x="18351" y="16230"/>
                  <a:pt x="18342" y="16230"/>
                </a:cubicBezTo>
                <a:cubicBezTo>
                  <a:pt x="18333" y="16230"/>
                  <a:pt x="18323" y="16261"/>
                  <a:pt x="18323" y="16276"/>
                </a:cubicBezTo>
                <a:cubicBezTo>
                  <a:pt x="18323" y="16292"/>
                  <a:pt x="18323" y="16308"/>
                  <a:pt x="18333" y="16323"/>
                </a:cubicBezTo>
                <a:cubicBezTo>
                  <a:pt x="18333" y="16323"/>
                  <a:pt x="18323" y="16339"/>
                  <a:pt x="18323" y="16339"/>
                </a:cubicBezTo>
                <a:cubicBezTo>
                  <a:pt x="18323" y="16339"/>
                  <a:pt x="18314" y="16339"/>
                  <a:pt x="18314" y="16339"/>
                </a:cubicBezTo>
                <a:cubicBezTo>
                  <a:pt x="18305" y="16323"/>
                  <a:pt x="18296" y="16292"/>
                  <a:pt x="18287" y="16276"/>
                </a:cubicBezTo>
                <a:cubicBezTo>
                  <a:pt x="18287" y="16261"/>
                  <a:pt x="18278" y="16261"/>
                  <a:pt x="18268" y="16276"/>
                </a:cubicBezTo>
                <a:cubicBezTo>
                  <a:pt x="18259" y="16292"/>
                  <a:pt x="18241" y="16308"/>
                  <a:pt x="18232" y="16323"/>
                </a:cubicBezTo>
                <a:cubicBezTo>
                  <a:pt x="18223" y="16339"/>
                  <a:pt x="18223" y="16354"/>
                  <a:pt x="18223" y="16370"/>
                </a:cubicBezTo>
                <a:cubicBezTo>
                  <a:pt x="18223" y="16432"/>
                  <a:pt x="18204" y="16494"/>
                  <a:pt x="18177" y="16525"/>
                </a:cubicBezTo>
                <a:cubicBezTo>
                  <a:pt x="18177" y="16541"/>
                  <a:pt x="18168" y="16556"/>
                  <a:pt x="18168" y="16572"/>
                </a:cubicBezTo>
                <a:cubicBezTo>
                  <a:pt x="18140" y="16634"/>
                  <a:pt x="18113" y="16665"/>
                  <a:pt x="18076" y="16665"/>
                </a:cubicBezTo>
                <a:cubicBezTo>
                  <a:pt x="18058" y="16665"/>
                  <a:pt x="18031" y="16680"/>
                  <a:pt x="18003" y="16680"/>
                </a:cubicBezTo>
                <a:cubicBezTo>
                  <a:pt x="17976" y="16727"/>
                  <a:pt x="17930" y="16712"/>
                  <a:pt x="17893" y="16758"/>
                </a:cubicBezTo>
                <a:cubicBezTo>
                  <a:pt x="17893" y="16758"/>
                  <a:pt x="17884" y="16774"/>
                  <a:pt x="17875" y="16758"/>
                </a:cubicBezTo>
                <a:cubicBezTo>
                  <a:pt x="17847" y="16758"/>
                  <a:pt x="17820" y="16774"/>
                  <a:pt x="17802" y="16789"/>
                </a:cubicBezTo>
                <a:cubicBezTo>
                  <a:pt x="17765" y="16820"/>
                  <a:pt x="17738" y="16851"/>
                  <a:pt x="17710" y="16867"/>
                </a:cubicBezTo>
                <a:cubicBezTo>
                  <a:pt x="17692" y="16883"/>
                  <a:pt x="17683" y="16914"/>
                  <a:pt x="17674" y="16929"/>
                </a:cubicBezTo>
                <a:cubicBezTo>
                  <a:pt x="17664" y="16945"/>
                  <a:pt x="17664" y="16929"/>
                  <a:pt x="17655" y="16929"/>
                </a:cubicBezTo>
                <a:cubicBezTo>
                  <a:pt x="17655" y="16929"/>
                  <a:pt x="17646" y="16929"/>
                  <a:pt x="17646" y="16929"/>
                </a:cubicBezTo>
                <a:cubicBezTo>
                  <a:pt x="17637" y="16945"/>
                  <a:pt x="17628" y="16960"/>
                  <a:pt x="17628" y="16976"/>
                </a:cubicBezTo>
                <a:cubicBezTo>
                  <a:pt x="17628" y="16991"/>
                  <a:pt x="17628" y="17022"/>
                  <a:pt x="17628" y="17038"/>
                </a:cubicBezTo>
                <a:cubicBezTo>
                  <a:pt x="17619" y="17085"/>
                  <a:pt x="17619" y="17116"/>
                  <a:pt x="17609" y="17147"/>
                </a:cubicBezTo>
                <a:cubicBezTo>
                  <a:pt x="17591" y="17178"/>
                  <a:pt x="17591" y="17209"/>
                  <a:pt x="17591" y="17255"/>
                </a:cubicBezTo>
                <a:cubicBezTo>
                  <a:pt x="17591" y="17302"/>
                  <a:pt x="17591" y="17349"/>
                  <a:pt x="17609" y="17395"/>
                </a:cubicBezTo>
                <a:cubicBezTo>
                  <a:pt x="17609" y="17411"/>
                  <a:pt x="17609" y="17426"/>
                  <a:pt x="17619" y="17426"/>
                </a:cubicBezTo>
                <a:cubicBezTo>
                  <a:pt x="17619" y="17442"/>
                  <a:pt x="17609" y="17457"/>
                  <a:pt x="17609" y="17473"/>
                </a:cubicBezTo>
                <a:cubicBezTo>
                  <a:pt x="17600" y="17473"/>
                  <a:pt x="17600" y="17473"/>
                  <a:pt x="17600" y="17489"/>
                </a:cubicBezTo>
                <a:cubicBezTo>
                  <a:pt x="17591" y="17504"/>
                  <a:pt x="17582" y="17520"/>
                  <a:pt x="17582" y="17535"/>
                </a:cubicBezTo>
                <a:cubicBezTo>
                  <a:pt x="17582" y="17535"/>
                  <a:pt x="17582" y="17535"/>
                  <a:pt x="17582" y="17535"/>
                </a:cubicBezTo>
                <a:cubicBezTo>
                  <a:pt x="17582" y="17535"/>
                  <a:pt x="17582" y="17535"/>
                  <a:pt x="17582" y="17535"/>
                </a:cubicBezTo>
                <a:cubicBezTo>
                  <a:pt x="17582" y="17535"/>
                  <a:pt x="17582" y="17535"/>
                  <a:pt x="17582" y="17535"/>
                </a:cubicBezTo>
                <a:cubicBezTo>
                  <a:pt x="17582" y="17551"/>
                  <a:pt x="17582" y="17566"/>
                  <a:pt x="17582" y="17582"/>
                </a:cubicBezTo>
                <a:cubicBezTo>
                  <a:pt x="17591" y="17613"/>
                  <a:pt x="17591" y="17644"/>
                  <a:pt x="17591" y="17675"/>
                </a:cubicBezTo>
                <a:cubicBezTo>
                  <a:pt x="17591" y="17722"/>
                  <a:pt x="17600" y="17784"/>
                  <a:pt x="17609" y="17830"/>
                </a:cubicBezTo>
                <a:cubicBezTo>
                  <a:pt x="17619" y="17893"/>
                  <a:pt x="17628" y="17939"/>
                  <a:pt x="17628" y="18001"/>
                </a:cubicBezTo>
                <a:cubicBezTo>
                  <a:pt x="17619" y="18064"/>
                  <a:pt x="17619" y="18141"/>
                  <a:pt x="17637" y="18203"/>
                </a:cubicBezTo>
                <a:cubicBezTo>
                  <a:pt x="17637" y="18219"/>
                  <a:pt x="17637" y="18234"/>
                  <a:pt x="17637" y="18266"/>
                </a:cubicBezTo>
                <a:cubicBezTo>
                  <a:pt x="17637" y="18297"/>
                  <a:pt x="17628" y="18328"/>
                  <a:pt x="17628" y="18359"/>
                </a:cubicBezTo>
                <a:cubicBezTo>
                  <a:pt x="17619" y="18421"/>
                  <a:pt x="17600" y="18452"/>
                  <a:pt x="17582" y="18483"/>
                </a:cubicBezTo>
                <a:cubicBezTo>
                  <a:pt x="17555" y="18514"/>
                  <a:pt x="17555" y="18561"/>
                  <a:pt x="17573" y="18592"/>
                </a:cubicBezTo>
                <a:cubicBezTo>
                  <a:pt x="17582" y="18623"/>
                  <a:pt x="17600" y="18638"/>
                  <a:pt x="17609" y="18654"/>
                </a:cubicBezTo>
                <a:cubicBezTo>
                  <a:pt x="17628" y="18685"/>
                  <a:pt x="17646" y="18701"/>
                  <a:pt x="17674" y="18716"/>
                </a:cubicBezTo>
                <a:cubicBezTo>
                  <a:pt x="17692" y="18716"/>
                  <a:pt x="17710" y="18716"/>
                  <a:pt x="17728" y="18716"/>
                </a:cubicBezTo>
                <a:cubicBezTo>
                  <a:pt x="17738" y="18716"/>
                  <a:pt x="17747" y="18716"/>
                  <a:pt x="17756" y="18701"/>
                </a:cubicBezTo>
                <a:cubicBezTo>
                  <a:pt x="17793" y="18654"/>
                  <a:pt x="17847" y="18654"/>
                  <a:pt x="17875" y="18592"/>
                </a:cubicBezTo>
                <a:cubicBezTo>
                  <a:pt x="17875" y="18592"/>
                  <a:pt x="17884" y="18576"/>
                  <a:pt x="17884" y="18576"/>
                </a:cubicBezTo>
                <a:cubicBezTo>
                  <a:pt x="17921" y="18576"/>
                  <a:pt x="17957" y="18561"/>
                  <a:pt x="18003" y="18561"/>
                </a:cubicBezTo>
                <a:cubicBezTo>
                  <a:pt x="18031" y="18576"/>
                  <a:pt x="18067" y="18576"/>
                  <a:pt x="18095" y="18576"/>
                </a:cubicBezTo>
                <a:cubicBezTo>
                  <a:pt x="18113" y="18576"/>
                  <a:pt x="18122" y="18561"/>
                  <a:pt x="18140" y="18545"/>
                </a:cubicBezTo>
                <a:cubicBezTo>
                  <a:pt x="18168" y="18483"/>
                  <a:pt x="18195" y="18452"/>
                  <a:pt x="18241" y="18421"/>
                </a:cubicBezTo>
                <a:cubicBezTo>
                  <a:pt x="18259" y="18405"/>
                  <a:pt x="18268" y="18390"/>
                  <a:pt x="18278" y="18374"/>
                </a:cubicBezTo>
                <a:cubicBezTo>
                  <a:pt x="18296" y="18359"/>
                  <a:pt x="18314" y="18359"/>
                  <a:pt x="18333" y="18359"/>
                </a:cubicBezTo>
                <a:cubicBezTo>
                  <a:pt x="18378" y="18374"/>
                  <a:pt x="18424" y="18359"/>
                  <a:pt x="18470" y="18312"/>
                </a:cubicBezTo>
                <a:cubicBezTo>
                  <a:pt x="18506" y="18281"/>
                  <a:pt x="18543" y="18281"/>
                  <a:pt x="18580" y="18281"/>
                </a:cubicBezTo>
                <a:cubicBezTo>
                  <a:pt x="18607" y="18281"/>
                  <a:pt x="18635" y="18281"/>
                  <a:pt x="18662" y="18281"/>
                </a:cubicBezTo>
                <a:cubicBezTo>
                  <a:pt x="18671" y="18281"/>
                  <a:pt x="18689" y="18297"/>
                  <a:pt x="18699" y="18312"/>
                </a:cubicBezTo>
                <a:cubicBezTo>
                  <a:pt x="18708" y="18343"/>
                  <a:pt x="18726" y="18343"/>
                  <a:pt x="18754" y="18359"/>
                </a:cubicBezTo>
                <a:cubicBezTo>
                  <a:pt x="18772" y="18359"/>
                  <a:pt x="18790" y="18390"/>
                  <a:pt x="18818" y="18405"/>
                </a:cubicBezTo>
                <a:cubicBezTo>
                  <a:pt x="18827" y="18405"/>
                  <a:pt x="18836" y="18436"/>
                  <a:pt x="18836" y="18452"/>
                </a:cubicBezTo>
                <a:cubicBezTo>
                  <a:pt x="18836" y="18483"/>
                  <a:pt x="18836" y="18514"/>
                  <a:pt x="18854" y="18530"/>
                </a:cubicBezTo>
                <a:cubicBezTo>
                  <a:pt x="18863" y="18545"/>
                  <a:pt x="18873" y="18576"/>
                  <a:pt x="18873" y="18607"/>
                </a:cubicBezTo>
                <a:cubicBezTo>
                  <a:pt x="18873" y="18638"/>
                  <a:pt x="18882" y="18670"/>
                  <a:pt x="18882" y="18701"/>
                </a:cubicBezTo>
                <a:cubicBezTo>
                  <a:pt x="18882" y="18716"/>
                  <a:pt x="18882" y="18732"/>
                  <a:pt x="18882" y="18747"/>
                </a:cubicBezTo>
                <a:cubicBezTo>
                  <a:pt x="18882" y="18747"/>
                  <a:pt x="18882" y="18763"/>
                  <a:pt x="18882" y="18763"/>
                </a:cubicBezTo>
                <a:cubicBezTo>
                  <a:pt x="18891" y="18763"/>
                  <a:pt x="18891" y="18778"/>
                  <a:pt x="18900" y="18778"/>
                </a:cubicBezTo>
                <a:cubicBezTo>
                  <a:pt x="18900" y="18794"/>
                  <a:pt x="18909" y="18778"/>
                  <a:pt x="18918" y="18778"/>
                </a:cubicBezTo>
                <a:cubicBezTo>
                  <a:pt x="18937" y="18747"/>
                  <a:pt x="18955" y="18701"/>
                  <a:pt x="18982" y="18654"/>
                </a:cubicBezTo>
                <a:cubicBezTo>
                  <a:pt x="18992" y="18638"/>
                  <a:pt x="19010" y="18623"/>
                  <a:pt x="19019" y="18607"/>
                </a:cubicBezTo>
                <a:cubicBezTo>
                  <a:pt x="19028" y="18592"/>
                  <a:pt x="19046" y="18561"/>
                  <a:pt x="19056" y="18545"/>
                </a:cubicBezTo>
                <a:cubicBezTo>
                  <a:pt x="19056" y="18545"/>
                  <a:pt x="19056" y="18545"/>
                  <a:pt x="19065" y="18545"/>
                </a:cubicBezTo>
                <a:cubicBezTo>
                  <a:pt x="19065" y="18545"/>
                  <a:pt x="19065" y="18545"/>
                  <a:pt x="19065" y="18545"/>
                </a:cubicBezTo>
                <a:cubicBezTo>
                  <a:pt x="19065" y="18576"/>
                  <a:pt x="19065" y="18592"/>
                  <a:pt x="19065" y="18607"/>
                </a:cubicBezTo>
                <a:cubicBezTo>
                  <a:pt x="19037" y="18638"/>
                  <a:pt x="19028" y="18670"/>
                  <a:pt x="19019" y="18716"/>
                </a:cubicBezTo>
                <a:cubicBezTo>
                  <a:pt x="19019" y="18763"/>
                  <a:pt x="19001" y="18794"/>
                  <a:pt x="18982" y="18809"/>
                </a:cubicBezTo>
                <a:cubicBezTo>
                  <a:pt x="18973" y="18809"/>
                  <a:pt x="18973" y="18825"/>
                  <a:pt x="18973" y="18840"/>
                </a:cubicBezTo>
                <a:cubicBezTo>
                  <a:pt x="18973" y="18840"/>
                  <a:pt x="18973" y="18856"/>
                  <a:pt x="18973" y="18856"/>
                </a:cubicBezTo>
                <a:cubicBezTo>
                  <a:pt x="18982" y="18856"/>
                  <a:pt x="18992" y="18856"/>
                  <a:pt x="19001" y="18856"/>
                </a:cubicBezTo>
                <a:cubicBezTo>
                  <a:pt x="19019" y="18856"/>
                  <a:pt x="19037" y="18840"/>
                  <a:pt x="19046" y="18794"/>
                </a:cubicBezTo>
                <a:cubicBezTo>
                  <a:pt x="19056" y="18794"/>
                  <a:pt x="19056" y="18778"/>
                  <a:pt x="19056" y="18778"/>
                </a:cubicBezTo>
                <a:cubicBezTo>
                  <a:pt x="19056" y="18778"/>
                  <a:pt x="19065" y="18763"/>
                  <a:pt x="19065" y="18763"/>
                </a:cubicBezTo>
                <a:cubicBezTo>
                  <a:pt x="19065" y="18778"/>
                  <a:pt x="19074" y="18778"/>
                  <a:pt x="19074" y="18778"/>
                </a:cubicBezTo>
                <a:cubicBezTo>
                  <a:pt x="19074" y="18825"/>
                  <a:pt x="19074" y="18872"/>
                  <a:pt x="19056" y="18903"/>
                </a:cubicBezTo>
                <a:cubicBezTo>
                  <a:pt x="19046" y="18918"/>
                  <a:pt x="19056" y="18934"/>
                  <a:pt x="19065" y="18934"/>
                </a:cubicBezTo>
                <a:cubicBezTo>
                  <a:pt x="19074" y="18934"/>
                  <a:pt x="19092" y="18934"/>
                  <a:pt x="19101" y="18934"/>
                </a:cubicBezTo>
                <a:cubicBezTo>
                  <a:pt x="19101" y="18934"/>
                  <a:pt x="19101" y="18934"/>
                  <a:pt x="19101" y="18934"/>
                </a:cubicBezTo>
                <a:cubicBezTo>
                  <a:pt x="19101" y="18918"/>
                  <a:pt x="19101" y="18918"/>
                  <a:pt x="19101" y="18918"/>
                </a:cubicBezTo>
                <a:cubicBezTo>
                  <a:pt x="19101" y="18934"/>
                  <a:pt x="19101" y="18934"/>
                  <a:pt x="19101" y="18934"/>
                </a:cubicBezTo>
                <a:cubicBezTo>
                  <a:pt x="19101" y="18934"/>
                  <a:pt x="19101" y="18934"/>
                  <a:pt x="19101" y="18934"/>
                </a:cubicBezTo>
                <a:cubicBezTo>
                  <a:pt x="19101" y="18934"/>
                  <a:pt x="19101" y="18934"/>
                  <a:pt x="19101" y="18949"/>
                </a:cubicBezTo>
                <a:cubicBezTo>
                  <a:pt x="19120" y="19011"/>
                  <a:pt x="19129" y="19089"/>
                  <a:pt x="19111" y="19167"/>
                </a:cubicBezTo>
                <a:cubicBezTo>
                  <a:pt x="19101" y="19182"/>
                  <a:pt x="19111" y="19198"/>
                  <a:pt x="19111" y="19213"/>
                </a:cubicBezTo>
                <a:cubicBezTo>
                  <a:pt x="19120" y="19245"/>
                  <a:pt x="19129" y="19260"/>
                  <a:pt x="19129" y="19276"/>
                </a:cubicBezTo>
                <a:cubicBezTo>
                  <a:pt x="19147" y="19338"/>
                  <a:pt x="19175" y="19384"/>
                  <a:pt x="19211" y="19400"/>
                </a:cubicBezTo>
                <a:cubicBezTo>
                  <a:pt x="19229" y="19400"/>
                  <a:pt x="19248" y="19431"/>
                  <a:pt x="19266" y="19447"/>
                </a:cubicBezTo>
                <a:cubicBezTo>
                  <a:pt x="19275" y="19462"/>
                  <a:pt x="19284" y="19478"/>
                  <a:pt x="19294" y="19493"/>
                </a:cubicBezTo>
                <a:cubicBezTo>
                  <a:pt x="19303" y="19509"/>
                  <a:pt x="19321" y="19509"/>
                  <a:pt x="19330" y="19493"/>
                </a:cubicBezTo>
                <a:cubicBezTo>
                  <a:pt x="19358" y="19462"/>
                  <a:pt x="19394" y="19447"/>
                  <a:pt x="19413" y="19384"/>
                </a:cubicBezTo>
                <a:cubicBezTo>
                  <a:pt x="19422" y="19369"/>
                  <a:pt x="19422" y="19384"/>
                  <a:pt x="19431" y="19384"/>
                </a:cubicBezTo>
                <a:cubicBezTo>
                  <a:pt x="19431" y="19384"/>
                  <a:pt x="19431" y="19400"/>
                  <a:pt x="19431" y="19400"/>
                </a:cubicBezTo>
                <a:cubicBezTo>
                  <a:pt x="19431" y="19415"/>
                  <a:pt x="19422" y="19431"/>
                  <a:pt x="19422" y="19431"/>
                </a:cubicBezTo>
                <a:cubicBezTo>
                  <a:pt x="19440" y="19478"/>
                  <a:pt x="19458" y="19524"/>
                  <a:pt x="19477" y="19555"/>
                </a:cubicBezTo>
                <a:cubicBezTo>
                  <a:pt x="19486" y="19571"/>
                  <a:pt x="19495" y="19571"/>
                  <a:pt x="19495" y="19571"/>
                </a:cubicBezTo>
                <a:cubicBezTo>
                  <a:pt x="19522" y="19524"/>
                  <a:pt x="19559" y="19493"/>
                  <a:pt x="19586" y="19447"/>
                </a:cubicBezTo>
                <a:cubicBezTo>
                  <a:pt x="19614" y="19415"/>
                  <a:pt x="19651" y="19384"/>
                  <a:pt x="19687" y="19384"/>
                </a:cubicBezTo>
                <a:cubicBezTo>
                  <a:pt x="19696" y="19384"/>
                  <a:pt x="19705" y="19384"/>
                  <a:pt x="19724" y="19384"/>
                </a:cubicBezTo>
                <a:cubicBezTo>
                  <a:pt x="19742" y="19384"/>
                  <a:pt x="19779" y="19338"/>
                  <a:pt x="19779" y="19307"/>
                </a:cubicBezTo>
                <a:cubicBezTo>
                  <a:pt x="19779" y="19245"/>
                  <a:pt x="19797" y="19182"/>
                  <a:pt x="19806" y="19136"/>
                </a:cubicBezTo>
                <a:cubicBezTo>
                  <a:pt x="19815" y="19074"/>
                  <a:pt x="19834" y="19011"/>
                  <a:pt x="19861" y="18965"/>
                </a:cubicBezTo>
                <a:cubicBezTo>
                  <a:pt x="19879" y="18934"/>
                  <a:pt x="19888" y="18903"/>
                  <a:pt x="19898" y="18872"/>
                </a:cubicBezTo>
                <a:cubicBezTo>
                  <a:pt x="19916" y="18825"/>
                  <a:pt x="19925" y="18778"/>
                  <a:pt x="19943" y="18732"/>
                </a:cubicBezTo>
                <a:cubicBezTo>
                  <a:pt x="19962" y="18654"/>
                  <a:pt x="19989" y="18592"/>
                  <a:pt x="20035" y="18545"/>
                </a:cubicBezTo>
                <a:cubicBezTo>
                  <a:pt x="20044" y="18545"/>
                  <a:pt x="20053" y="18530"/>
                  <a:pt x="20053" y="18514"/>
                </a:cubicBezTo>
                <a:cubicBezTo>
                  <a:pt x="20062" y="18452"/>
                  <a:pt x="20099" y="18421"/>
                  <a:pt x="20108" y="18359"/>
                </a:cubicBezTo>
                <a:cubicBezTo>
                  <a:pt x="20117" y="18312"/>
                  <a:pt x="20117" y="18250"/>
                  <a:pt x="20136" y="18188"/>
                </a:cubicBezTo>
                <a:cubicBezTo>
                  <a:pt x="20154" y="18126"/>
                  <a:pt x="20154" y="18048"/>
                  <a:pt x="20181" y="17986"/>
                </a:cubicBezTo>
                <a:cubicBezTo>
                  <a:pt x="20191" y="17970"/>
                  <a:pt x="20191" y="17955"/>
                  <a:pt x="20191" y="17924"/>
                </a:cubicBezTo>
                <a:cubicBezTo>
                  <a:pt x="20200" y="17877"/>
                  <a:pt x="20200" y="17846"/>
                  <a:pt x="20191" y="17799"/>
                </a:cubicBezTo>
                <a:cubicBezTo>
                  <a:pt x="20181" y="17768"/>
                  <a:pt x="20181" y="17737"/>
                  <a:pt x="20191" y="17706"/>
                </a:cubicBezTo>
                <a:cubicBezTo>
                  <a:pt x="20191" y="17675"/>
                  <a:pt x="20191" y="17659"/>
                  <a:pt x="20191" y="17628"/>
                </a:cubicBezTo>
                <a:cubicBezTo>
                  <a:pt x="20191" y="17566"/>
                  <a:pt x="20200" y="17504"/>
                  <a:pt x="20218" y="17457"/>
                </a:cubicBezTo>
                <a:cubicBezTo>
                  <a:pt x="20218" y="17442"/>
                  <a:pt x="20218" y="17426"/>
                  <a:pt x="20218" y="17426"/>
                </a:cubicBezTo>
                <a:cubicBezTo>
                  <a:pt x="20218" y="17426"/>
                  <a:pt x="20218" y="17411"/>
                  <a:pt x="20218" y="17411"/>
                </a:cubicBezTo>
                <a:cubicBezTo>
                  <a:pt x="20209" y="17411"/>
                  <a:pt x="20209" y="17411"/>
                  <a:pt x="20209" y="17411"/>
                </a:cubicBezTo>
                <a:close/>
                <a:moveTo>
                  <a:pt x="6453" y="1390"/>
                </a:moveTo>
                <a:cubicBezTo>
                  <a:pt x="6453" y="1390"/>
                  <a:pt x="6453" y="1390"/>
                  <a:pt x="6453" y="1390"/>
                </a:cubicBezTo>
                <a:cubicBezTo>
                  <a:pt x="6453" y="1390"/>
                  <a:pt x="6453" y="1390"/>
                  <a:pt x="6453" y="1390"/>
                </a:cubicBezTo>
                <a:cubicBezTo>
                  <a:pt x="6453" y="1390"/>
                  <a:pt x="6443" y="1390"/>
                  <a:pt x="6443" y="1390"/>
                </a:cubicBezTo>
                <a:cubicBezTo>
                  <a:pt x="6443" y="1390"/>
                  <a:pt x="6443" y="1390"/>
                  <a:pt x="6453" y="1390"/>
                </a:cubicBezTo>
                <a:close/>
                <a:moveTo>
                  <a:pt x="6526" y="986"/>
                </a:moveTo>
                <a:cubicBezTo>
                  <a:pt x="6526" y="986"/>
                  <a:pt x="6526" y="986"/>
                  <a:pt x="6526" y="986"/>
                </a:cubicBezTo>
                <a:cubicBezTo>
                  <a:pt x="6526" y="986"/>
                  <a:pt x="6526" y="986"/>
                  <a:pt x="6526" y="986"/>
                </a:cubicBezTo>
                <a:cubicBezTo>
                  <a:pt x="6526" y="986"/>
                  <a:pt x="6526" y="986"/>
                  <a:pt x="6526" y="986"/>
                </a:cubicBezTo>
                <a:cubicBezTo>
                  <a:pt x="6526" y="986"/>
                  <a:pt x="6526" y="986"/>
                  <a:pt x="6526" y="986"/>
                </a:cubicBezTo>
                <a:close/>
                <a:moveTo>
                  <a:pt x="6535" y="1032"/>
                </a:moveTo>
                <a:cubicBezTo>
                  <a:pt x="6526" y="1063"/>
                  <a:pt x="6526" y="1079"/>
                  <a:pt x="6535" y="1110"/>
                </a:cubicBezTo>
                <a:cubicBezTo>
                  <a:pt x="6535" y="1141"/>
                  <a:pt x="6544" y="1172"/>
                  <a:pt x="6535" y="1219"/>
                </a:cubicBezTo>
                <a:cubicBezTo>
                  <a:pt x="6526" y="1234"/>
                  <a:pt x="6526" y="1281"/>
                  <a:pt x="6526" y="1296"/>
                </a:cubicBezTo>
                <a:cubicBezTo>
                  <a:pt x="6517" y="1312"/>
                  <a:pt x="6517" y="1312"/>
                  <a:pt x="6507" y="1327"/>
                </a:cubicBezTo>
                <a:cubicBezTo>
                  <a:pt x="6489" y="1327"/>
                  <a:pt x="6498" y="1358"/>
                  <a:pt x="6498" y="1390"/>
                </a:cubicBezTo>
                <a:cubicBezTo>
                  <a:pt x="6498" y="1390"/>
                  <a:pt x="6498" y="1390"/>
                  <a:pt x="6498" y="1390"/>
                </a:cubicBezTo>
                <a:cubicBezTo>
                  <a:pt x="6507" y="1405"/>
                  <a:pt x="6507" y="1405"/>
                  <a:pt x="6517" y="1421"/>
                </a:cubicBezTo>
                <a:cubicBezTo>
                  <a:pt x="6517" y="1421"/>
                  <a:pt x="6517" y="1421"/>
                  <a:pt x="6526" y="1421"/>
                </a:cubicBezTo>
                <a:cubicBezTo>
                  <a:pt x="6526" y="1436"/>
                  <a:pt x="6535" y="1436"/>
                  <a:pt x="6544" y="1436"/>
                </a:cubicBezTo>
                <a:cubicBezTo>
                  <a:pt x="6544" y="1436"/>
                  <a:pt x="6544" y="1436"/>
                  <a:pt x="6553" y="1436"/>
                </a:cubicBezTo>
                <a:cubicBezTo>
                  <a:pt x="6553" y="1436"/>
                  <a:pt x="6553" y="1452"/>
                  <a:pt x="6544" y="1452"/>
                </a:cubicBezTo>
                <a:cubicBezTo>
                  <a:pt x="6553" y="1452"/>
                  <a:pt x="6553" y="1452"/>
                  <a:pt x="6562" y="1452"/>
                </a:cubicBezTo>
                <a:cubicBezTo>
                  <a:pt x="6562" y="1452"/>
                  <a:pt x="6562" y="1467"/>
                  <a:pt x="6562" y="1467"/>
                </a:cubicBezTo>
                <a:cubicBezTo>
                  <a:pt x="6562" y="1467"/>
                  <a:pt x="6562" y="1467"/>
                  <a:pt x="6562" y="1467"/>
                </a:cubicBezTo>
                <a:cubicBezTo>
                  <a:pt x="6553" y="1483"/>
                  <a:pt x="6553" y="1483"/>
                  <a:pt x="6553" y="1467"/>
                </a:cubicBezTo>
                <a:cubicBezTo>
                  <a:pt x="6544" y="1467"/>
                  <a:pt x="6544" y="1452"/>
                  <a:pt x="6544" y="1452"/>
                </a:cubicBezTo>
                <a:cubicBezTo>
                  <a:pt x="6544" y="1452"/>
                  <a:pt x="6544" y="1452"/>
                  <a:pt x="6544" y="1452"/>
                </a:cubicBezTo>
                <a:cubicBezTo>
                  <a:pt x="6544" y="1436"/>
                  <a:pt x="6544" y="1436"/>
                  <a:pt x="6544" y="1436"/>
                </a:cubicBezTo>
                <a:cubicBezTo>
                  <a:pt x="6535" y="1436"/>
                  <a:pt x="6526" y="1436"/>
                  <a:pt x="6526" y="1421"/>
                </a:cubicBezTo>
                <a:cubicBezTo>
                  <a:pt x="6517" y="1421"/>
                  <a:pt x="6517" y="1421"/>
                  <a:pt x="6517" y="1421"/>
                </a:cubicBezTo>
                <a:cubicBezTo>
                  <a:pt x="6507" y="1405"/>
                  <a:pt x="6498" y="1405"/>
                  <a:pt x="6498" y="1390"/>
                </a:cubicBezTo>
                <a:cubicBezTo>
                  <a:pt x="6498" y="1390"/>
                  <a:pt x="6498" y="1390"/>
                  <a:pt x="6498" y="1390"/>
                </a:cubicBezTo>
                <a:cubicBezTo>
                  <a:pt x="6480" y="1390"/>
                  <a:pt x="6462" y="1390"/>
                  <a:pt x="6453" y="1390"/>
                </a:cubicBezTo>
                <a:cubicBezTo>
                  <a:pt x="6443" y="1405"/>
                  <a:pt x="6434" y="1405"/>
                  <a:pt x="6425" y="1405"/>
                </a:cubicBezTo>
                <a:cubicBezTo>
                  <a:pt x="6407" y="1405"/>
                  <a:pt x="6388" y="1421"/>
                  <a:pt x="6370" y="1421"/>
                </a:cubicBezTo>
                <a:cubicBezTo>
                  <a:pt x="6361" y="1467"/>
                  <a:pt x="6343" y="1498"/>
                  <a:pt x="6324" y="1529"/>
                </a:cubicBezTo>
                <a:cubicBezTo>
                  <a:pt x="6306" y="1545"/>
                  <a:pt x="6297" y="1576"/>
                  <a:pt x="6297" y="1607"/>
                </a:cubicBezTo>
                <a:cubicBezTo>
                  <a:pt x="6297" y="1623"/>
                  <a:pt x="6297" y="1654"/>
                  <a:pt x="6315" y="1654"/>
                </a:cubicBezTo>
                <a:cubicBezTo>
                  <a:pt x="6315" y="1654"/>
                  <a:pt x="6324" y="1654"/>
                  <a:pt x="6324" y="1654"/>
                </a:cubicBezTo>
                <a:cubicBezTo>
                  <a:pt x="6352" y="1654"/>
                  <a:pt x="6361" y="1669"/>
                  <a:pt x="6361" y="1716"/>
                </a:cubicBezTo>
                <a:cubicBezTo>
                  <a:pt x="6361" y="1731"/>
                  <a:pt x="6361" y="1747"/>
                  <a:pt x="6361" y="1763"/>
                </a:cubicBezTo>
                <a:cubicBezTo>
                  <a:pt x="6361" y="1794"/>
                  <a:pt x="6352" y="1809"/>
                  <a:pt x="6343" y="1825"/>
                </a:cubicBezTo>
                <a:cubicBezTo>
                  <a:pt x="6343" y="1825"/>
                  <a:pt x="6343" y="1825"/>
                  <a:pt x="6334" y="1825"/>
                </a:cubicBezTo>
                <a:cubicBezTo>
                  <a:pt x="6334" y="1825"/>
                  <a:pt x="6334" y="1825"/>
                  <a:pt x="6334" y="1825"/>
                </a:cubicBezTo>
                <a:cubicBezTo>
                  <a:pt x="6324" y="1794"/>
                  <a:pt x="6324" y="1763"/>
                  <a:pt x="6315" y="1731"/>
                </a:cubicBezTo>
                <a:cubicBezTo>
                  <a:pt x="6315" y="1716"/>
                  <a:pt x="6306" y="1700"/>
                  <a:pt x="6297" y="1700"/>
                </a:cubicBezTo>
                <a:cubicBezTo>
                  <a:pt x="6279" y="1685"/>
                  <a:pt x="6260" y="1685"/>
                  <a:pt x="6242" y="1700"/>
                </a:cubicBezTo>
                <a:cubicBezTo>
                  <a:pt x="6242" y="1700"/>
                  <a:pt x="6233" y="1700"/>
                  <a:pt x="6233" y="1716"/>
                </a:cubicBezTo>
                <a:cubicBezTo>
                  <a:pt x="6233" y="1731"/>
                  <a:pt x="6224" y="1731"/>
                  <a:pt x="6224" y="1747"/>
                </a:cubicBezTo>
                <a:cubicBezTo>
                  <a:pt x="6224" y="1809"/>
                  <a:pt x="6233" y="1856"/>
                  <a:pt x="6242" y="1902"/>
                </a:cubicBezTo>
                <a:cubicBezTo>
                  <a:pt x="6242" y="1902"/>
                  <a:pt x="6242" y="1902"/>
                  <a:pt x="6242" y="1902"/>
                </a:cubicBezTo>
                <a:cubicBezTo>
                  <a:pt x="6242" y="1902"/>
                  <a:pt x="6242" y="1902"/>
                  <a:pt x="6242" y="1902"/>
                </a:cubicBezTo>
                <a:cubicBezTo>
                  <a:pt x="6242" y="1902"/>
                  <a:pt x="6242" y="1902"/>
                  <a:pt x="6242" y="1902"/>
                </a:cubicBezTo>
                <a:cubicBezTo>
                  <a:pt x="6233" y="1902"/>
                  <a:pt x="6224" y="1918"/>
                  <a:pt x="6215" y="1902"/>
                </a:cubicBezTo>
                <a:cubicBezTo>
                  <a:pt x="6169" y="1887"/>
                  <a:pt x="6132" y="1918"/>
                  <a:pt x="6086" y="1965"/>
                </a:cubicBezTo>
                <a:cubicBezTo>
                  <a:pt x="6086" y="1965"/>
                  <a:pt x="6086" y="1965"/>
                  <a:pt x="6077" y="1965"/>
                </a:cubicBezTo>
                <a:cubicBezTo>
                  <a:pt x="6077" y="1965"/>
                  <a:pt x="6068" y="1980"/>
                  <a:pt x="6059" y="1996"/>
                </a:cubicBezTo>
                <a:cubicBezTo>
                  <a:pt x="6050" y="2011"/>
                  <a:pt x="6050" y="1980"/>
                  <a:pt x="6041" y="1980"/>
                </a:cubicBezTo>
                <a:cubicBezTo>
                  <a:pt x="6032" y="1965"/>
                  <a:pt x="6022" y="1965"/>
                  <a:pt x="6013" y="1980"/>
                </a:cubicBezTo>
                <a:cubicBezTo>
                  <a:pt x="6013" y="2011"/>
                  <a:pt x="6013" y="2042"/>
                  <a:pt x="6022" y="2058"/>
                </a:cubicBezTo>
                <a:cubicBezTo>
                  <a:pt x="6050" y="2104"/>
                  <a:pt x="6068" y="2135"/>
                  <a:pt x="6105" y="2151"/>
                </a:cubicBezTo>
                <a:cubicBezTo>
                  <a:pt x="6132" y="2167"/>
                  <a:pt x="6160" y="2198"/>
                  <a:pt x="6196" y="2229"/>
                </a:cubicBezTo>
                <a:cubicBezTo>
                  <a:pt x="6205" y="2229"/>
                  <a:pt x="6205" y="2244"/>
                  <a:pt x="6215" y="2244"/>
                </a:cubicBezTo>
                <a:cubicBezTo>
                  <a:pt x="6224" y="2260"/>
                  <a:pt x="6242" y="2260"/>
                  <a:pt x="6251" y="2229"/>
                </a:cubicBezTo>
                <a:cubicBezTo>
                  <a:pt x="6251" y="2229"/>
                  <a:pt x="6251" y="2213"/>
                  <a:pt x="6260" y="2213"/>
                </a:cubicBezTo>
                <a:cubicBezTo>
                  <a:pt x="6260" y="2213"/>
                  <a:pt x="6260" y="2213"/>
                  <a:pt x="6260" y="2213"/>
                </a:cubicBezTo>
                <a:cubicBezTo>
                  <a:pt x="6251" y="2198"/>
                  <a:pt x="6251" y="2198"/>
                  <a:pt x="6251" y="2198"/>
                </a:cubicBezTo>
                <a:cubicBezTo>
                  <a:pt x="6260" y="2213"/>
                  <a:pt x="6260" y="2213"/>
                  <a:pt x="6260" y="2213"/>
                </a:cubicBezTo>
                <a:cubicBezTo>
                  <a:pt x="6260" y="2213"/>
                  <a:pt x="6260" y="2213"/>
                  <a:pt x="6260" y="2213"/>
                </a:cubicBezTo>
                <a:cubicBezTo>
                  <a:pt x="6269" y="2198"/>
                  <a:pt x="6279" y="2198"/>
                  <a:pt x="6297" y="2213"/>
                </a:cubicBezTo>
                <a:cubicBezTo>
                  <a:pt x="6324" y="2244"/>
                  <a:pt x="6352" y="2260"/>
                  <a:pt x="6379" y="2260"/>
                </a:cubicBezTo>
                <a:cubicBezTo>
                  <a:pt x="6388" y="2244"/>
                  <a:pt x="6398" y="2260"/>
                  <a:pt x="6398" y="2260"/>
                </a:cubicBezTo>
                <a:cubicBezTo>
                  <a:pt x="6416" y="2260"/>
                  <a:pt x="6416" y="2275"/>
                  <a:pt x="6416" y="2306"/>
                </a:cubicBezTo>
                <a:cubicBezTo>
                  <a:pt x="6416" y="2306"/>
                  <a:pt x="6416" y="2322"/>
                  <a:pt x="6416" y="2322"/>
                </a:cubicBezTo>
                <a:cubicBezTo>
                  <a:pt x="6416" y="2337"/>
                  <a:pt x="6434" y="2353"/>
                  <a:pt x="6443" y="2353"/>
                </a:cubicBezTo>
                <a:cubicBezTo>
                  <a:pt x="6462" y="2337"/>
                  <a:pt x="6480" y="2337"/>
                  <a:pt x="6489" y="2322"/>
                </a:cubicBezTo>
                <a:cubicBezTo>
                  <a:pt x="6507" y="2322"/>
                  <a:pt x="6517" y="2306"/>
                  <a:pt x="6535" y="2306"/>
                </a:cubicBezTo>
                <a:cubicBezTo>
                  <a:pt x="6562" y="2306"/>
                  <a:pt x="6581" y="2275"/>
                  <a:pt x="6599" y="2244"/>
                </a:cubicBezTo>
                <a:cubicBezTo>
                  <a:pt x="6599" y="2244"/>
                  <a:pt x="6599" y="2229"/>
                  <a:pt x="6599" y="2229"/>
                </a:cubicBezTo>
                <a:cubicBezTo>
                  <a:pt x="6617" y="2198"/>
                  <a:pt x="6608" y="2167"/>
                  <a:pt x="6581" y="2151"/>
                </a:cubicBezTo>
                <a:cubicBezTo>
                  <a:pt x="6572" y="2135"/>
                  <a:pt x="6572" y="2135"/>
                  <a:pt x="6562" y="2120"/>
                </a:cubicBezTo>
                <a:cubicBezTo>
                  <a:pt x="6562" y="2104"/>
                  <a:pt x="6572" y="2089"/>
                  <a:pt x="6572" y="2073"/>
                </a:cubicBezTo>
                <a:cubicBezTo>
                  <a:pt x="6581" y="2058"/>
                  <a:pt x="6590" y="2058"/>
                  <a:pt x="6599" y="2042"/>
                </a:cubicBezTo>
                <a:cubicBezTo>
                  <a:pt x="6608" y="2027"/>
                  <a:pt x="6626" y="2027"/>
                  <a:pt x="6645" y="2011"/>
                </a:cubicBezTo>
                <a:cubicBezTo>
                  <a:pt x="6663" y="1996"/>
                  <a:pt x="6681" y="1965"/>
                  <a:pt x="6681" y="1933"/>
                </a:cubicBezTo>
                <a:cubicBezTo>
                  <a:pt x="6691" y="1918"/>
                  <a:pt x="6691" y="1902"/>
                  <a:pt x="6691" y="1902"/>
                </a:cubicBezTo>
                <a:cubicBezTo>
                  <a:pt x="6691" y="1902"/>
                  <a:pt x="6691" y="1887"/>
                  <a:pt x="6691" y="1887"/>
                </a:cubicBezTo>
                <a:cubicBezTo>
                  <a:pt x="6700" y="1871"/>
                  <a:pt x="6709" y="1856"/>
                  <a:pt x="6718" y="1871"/>
                </a:cubicBezTo>
                <a:cubicBezTo>
                  <a:pt x="6745" y="1887"/>
                  <a:pt x="6773" y="1871"/>
                  <a:pt x="6800" y="1871"/>
                </a:cubicBezTo>
                <a:cubicBezTo>
                  <a:pt x="6809" y="1871"/>
                  <a:pt x="6819" y="1840"/>
                  <a:pt x="6809" y="1825"/>
                </a:cubicBezTo>
                <a:cubicBezTo>
                  <a:pt x="6809" y="1809"/>
                  <a:pt x="6809" y="1809"/>
                  <a:pt x="6809" y="1794"/>
                </a:cubicBezTo>
                <a:cubicBezTo>
                  <a:pt x="6800" y="1794"/>
                  <a:pt x="6800" y="1794"/>
                  <a:pt x="6800" y="1794"/>
                </a:cubicBezTo>
                <a:cubicBezTo>
                  <a:pt x="6800" y="1794"/>
                  <a:pt x="6800" y="1794"/>
                  <a:pt x="6800" y="1794"/>
                </a:cubicBezTo>
                <a:cubicBezTo>
                  <a:pt x="6800" y="1794"/>
                  <a:pt x="6791" y="1794"/>
                  <a:pt x="6791" y="1794"/>
                </a:cubicBezTo>
                <a:cubicBezTo>
                  <a:pt x="6791" y="1778"/>
                  <a:pt x="6800" y="1794"/>
                  <a:pt x="6800" y="1794"/>
                </a:cubicBezTo>
                <a:cubicBezTo>
                  <a:pt x="6800" y="1794"/>
                  <a:pt x="6800" y="1794"/>
                  <a:pt x="6800" y="1794"/>
                </a:cubicBezTo>
                <a:cubicBezTo>
                  <a:pt x="6800" y="1794"/>
                  <a:pt x="6809" y="1794"/>
                  <a:pt x="6809" y="1794"/>
                </a:cubicBezTo>
                <a:cubicBezTo>
                  <a:pt x="6828" y="1809"/>
                  <a:pt x="6846" y="1794"/>
                  <a:pt x="6864" y="1763"/>
                </a:cubicBezTo>
                <a:cubicBezTo>
                  <a:pt x="6874" y="1747"/>
                  <a:pt x="6874" y="1731"/>
                  <a:pt x="6892" y="1716"/>
                </a:cubicBezTo>
                <a:cubicBezTo>
                  <a:pt x="6901" y="1700"/>
                  <a:pt x="6901" y="1669"/>
                  <a:pt x="6910" y="1654"/>
                </a:cubicBezTo>
                <a:cubicBezTo>
                  <a:pt x="6919" y="1638"/>
                  <a:pt x="6919" y="1607"/>
                  <a:pt x="6910" y="1592"/>
                </a:cubicBezTo>
                <a:cubicBezTo>
                  <a:pt x="6901" y="1560"/>
                  <a:pt x="6901" y="1545"/>
                  <a:pt x="6901" y="1529"/>
                </a:cubicBezTo>
                <a:cubicBezTo>
                  <a:pt x="6901" y="1529"/>
                  <a:pt x="6901" y="1529"/>
                  <a:pt x="6901" y="1529"/>
                </a:cubicBezTo>
                <a:cubicBezTo>
                  <a:pt x="6901" y="1529"/>
                  <a:pt x="6892" y="1529"/>
                  <a:pt x="6892" y="1529"/>
                </a:cubicBezTo>
                <a:cubicBezTo>
                  <a:pt x="6892" y="1529"/>
                  <a:pt x="6901" y="1529"/>
                  <a:pt x="6901" y="1529"/>
                </a:cubicBezTo>
                <a:cubicBezTo>
                  <a:pt x="6901" y="1529"/>
                  <a:pt x="6901" y="1529"/>
                  <a:pt x="6901" y="1529"/>
                </a:cubicBezTo>
                <a:cubicBezTo>
                  <a:pt x="6910" y="1545"/>
                  <a:pt x="6919" y="1545"/>
                  <a:pt x="6938" y="1545"/>
                </a:cubicBezTo>
                <a:cubicBezTo>
                  <a:pt x="6947" y="1560"/>
                  <a:pt x="6965" y="1545"/>
                  <a:pt x="6965" y="1514"/>
                </a:cubicBezTo>
                <a:cubicBezTo>
                  <a:pt x="6965" y="1498"/>
                  <a:pt x="6965" y="1467"/>
                  <a:pt x="6947" y="1467"/>
                </a:cubicBezTo>
                <a:cubicBezTo>
                  <a:pt x="6938" y="1452"/>
                  <a:pt x="6928" y="1452"/>
                  <a:pt x="6919" y="1436"/>
                </a:cubicBezTo>
                <a:cubicBezTo>
                  <a:pt x="6919" y="1436"/>
                  <a:pt x="6919" y="1436"/>
                  <a:pt x="6910" y="1436"/>
                </a:cubicBezTo>
                <a:cubicBezTo>
                  <a:pt x="6919" y="1436"/>
                  <a:pt x="6919" y="1421"/>
                  <a:pt x="6919" y="1421"/>
                </a:cubicBezTo>
                <a:cubicBezTo>
                  <a:pt x="6928" y="1405"/>
                  <a:pt x="6938" y="1405"/>
                  <a:pt x="6947" y="1405"/>
                </a:cubicBezTo>
                <a:cubicBezTo>
                  <a:pt x="6965" y="1421"/>
                  <a:pt x="6993" y="1421"/>
                  <a:pt x="7020" y="1405"/>
                </a:cubicBezTo>
                <a:cubicBezTo>
                  <a:pt x="7029" y="1405"/>
                  <a:pt x="7038" y="1405"/>
                  <a:pt x="7047" y="1374"/>
                </a:cubicBezTo>
                <a:cubicBezTo>
                  <a:pt x="7047" y="1358"/>
                  <a:pt x="7047" y="1358"/>
                  <a:pt x="7047" y="1343"/>
                </a:cubicBezTo>
                <a:cubicBezTo>
                  <a:pt x="7057" y="1358"/>
                  <a:pt x="7057" y="1358"/>
                  <a:pt x="7057" y="1358"/>
                </a:cubicBezTo>
                <a:cubicBezTo>
                  <a:pt x="7066" y="1358"/>
                  <a:pt x="7066" y="1374"/>
                  <a:pt x="7075" y="1374"/>
                </a:cubicBezTo>
                <a:cubicBezTo>
                  <a:pt x="7112" y="1405"/>
                  <a:pt x="7130" y="1390"/>
                  <a:pt x="7157" y="1343"/>
                </a:cubicBezTo>
                <a:cubicBezTo>
                  <a:pt x="7185" y="1296"/>
                  <a:pt x="7212" y="1234"/>
                  <a:pt x="7249" y="1203"/>
                </a:cubicBezTo>
                <a:cubicBezTo>
                  <a:pt x="7267" y="1188"/>
                  <a:pt x="7285" y="1172"/>
                  <a:pt x="7304" y="1141"/>
                </a:cubicBezTo>
                <a:cubicBezTo>
                  <a:pt x="7313" y="1125"/>
                  <a:pt x="7322" y="1125"/>
                  <a:pt x="7331" y="1110"/>
                </a:cubicBezTo>
                <a:cubicBezTo>
                  <a:pt x="7377" y="1094"/>
                  <a:pt x="7414" y="1048"/>
                  <a:pt x="7450" y="1032"/>
                </a:cubicBezTo>
                <a:cubicBezTo>
                  <a:pt x="7487" y="1001"/>
                  <a:pt x="7523" y="970"/>
                  <a:pt x="7560" y="923"/>
                </a:cubicBezTo>
                <a:cubicBezTo>
                  <a:pt x="7569" y="923"/>
                  <a:pt x="7569" y="908"/>
                  <a:pt x="7569" y="892"/>
                </a:cubicBezTo>
                <a:cubicBezTo>
                  <a:pt x="7578" y="877"/>
                  <a:pt x="7569" y="861"/>
                  <a:pt x="7551" y="861"/>
                </a:cubicBezTo>
                <a:cubicBezTo>
                  <a:pt x="7542" y="861"/>
                  <a:pt x="7533" y="846"/>
                  <a:pt x="7523" y="846"/>
                </a:cubicBezTo>
                <a:cubicBezTo>
                  <a:pt x="7523" y="846"/>
                  <a:pt x="7523" y="846"/>
                  <a:pt x="7523" y="846"/>
                </a:cubicBezTo>
                <a:cubicBezTo>
                  <a:pt x="7523" y="846"/>
                  <a:pt x="7523" y="846"/>
                  <a:pt x="7523" y="846"/>
                </a:cubicBezTo>
                <a:cubicBezTo>
                  <a:pt x="7523" y="846"/>
                  <a:pt x="7523" y="846"/>
                  <a:pt x="7523" y="846"/>
                </a:cubicBezTo>
                <a:cubicBezTo>
                  <a:pt x="7523" y="846"/>
                  <a:pt x="7523" y="846"/>
                  <a:pt x="7523" y="846"/>
                </a:cubicBezTo>
                <a:cubicBezTo>
                  <a:pt x="7523" y="830"/>
                  <a:pt x="7533" y="815"/>
                  <a:pt x="7542" y="815"/>
                </a:cubicBezTo>
                <a:cubicBezTo>
                  <a:pt x="7578" y="815"/>
                  <a:pt x="7624" y="799"/>
                  <a:pt x="7661" y="799"/>
                </a:cubicBezTo>
                <a:cubicBezTo>
                  <a:pt x="7697" y="768"/>
                  <a:pt x="7734" y="721"/>
                  <a:pt x="7771" y="690"/>
                </a:cubicBezTo>
                <a:cubicBezTo>
                  <a:pt x="7780" y="690"/>
                  <a:pt x="7789" y="690"/>
                  <a:pt x="7789" y="690"/>
                </a:cubicBezTo>
                <a:cubicBezTo>
                  <a:pt x="7798" y="659"/>
                  <a:pt x="7807" y="644"/>
                  <a:pt x="7807" y="628"/>
                </a:cubicBezTo>
                <a:cubicBezTo>
                  <a:pt x="7816" y="613"/>
                  <a:pt x="7816" y="582"/>
                  <a:pt x="7816" y="550"/>
                </a:cubicBezTo>
                <a:cubicBezTo>
                  <a:pt x="7816" y="519"/>
                  <a:pt x="7807" y="504"/>
                  <a:pt x="7798" y="488"/>
                </a:cubicBezTo>
                <a:cubicBezTo>
                  <a:pt x="7780" y="488"/>
                  <a:pt x="7780" y="473"/>
                  <a:pt x="7780" y="457"/>
                </a:cubicBezTo>
                <a:cubicBezTo>
                  <a:pt x="7780" y="426"/>
                  <a:pt x="7780" y="379"/>
                  <a:pt x="7780" y="348"/>
                </a:cubicBezTo>
                <a:cubicBezTo>
                  <a:pt x="7780" y="348"/>
                  <a:pt x="7780" y="333"/>
                  <a:pt x="7771" y="333"/>
                </a:cubicBezTo>
                <a:cubicBezTo>
                  <a:pt x="7752" y="317"/>
                  <a:pt x="7734" y="317"/>
                  <a:pt x="7716" y="302"/>
                </a:cubicBezTo>
                <a:cubicBezTo>
                  <a:pt x="7706" y="302"/>
                  <a:pt x="7688" y="302"/>
                  <a:pt x="7679" y="317"/>
                </a:cubicBezTo>
                <a:cubicBezTo>
                  <a:pt x="7670" y="317"/>
                  <a:pt x="7661" y="317"/>
                  <a:pt x="7661" y="333"/>
                </a:cubicBezTo>
                <a:cubicBezTo>
                  <a:pt x="7661" y="333"/>
                  <a:pt x="7652" y="333"/>
                  <a:pt x="7652" y="333"/>
                </a:cubicBezTo>
                <a:cubicBezTo>
                  <a:pt x="7652" y="333"/>
                  <a:pt x="7652" y="333"/>
                  <a:pt x="7652" y="333"/>
                </a:cubicBezTo>
                <a:cubicBezTo>
                  <a:pt x="7652" y="333"/>
                  <a:pt x="7642" y="348"/>
                  <a:pt x="7642" y="348"/>
                </a:cubicBezTo>
                <a:cubicBezTo>
                  <a:pt x="7642" y="348"/>
                  <a:pt x="7642" y="348"/>
                  <a:pt x="7633" y="348"/>
                </a:cubicBezTo>
                <a:cubicBezTo>
                  <a:pt x="7642" y="333"/>
                  <a:pt x="7642" y="333"/>
                  <a:pt x="7652" y="333"/>
                </a:cubicBezTo>
                <a:cubicBezTo>
                  <a:pt x="7652" y="333"/>
                  <a:pt x="7652" y="333"/>
                  <a:pt x="7652" y="333"/>
                </a:cubicBezTo>
                <a:cubicBezTo>
                  <a:pt x="7652" y="333"/>
                  <a:pt x="7652" y="333"/>
                  <a:pt x="7661" y="333"/>
                </a:cubicBezTo>
                <a:cubicBezTo>
                  <a:pt x="7670" y="317"/>
                  <a:pt x="7670" y="302"/>
                  <a:pt x="7679" y="286"/>
                </a:cubicBezTo>
                <a:cubicBezTo>
                  <a:pt x="7688" y="271"/>
                  <a:pt x="7697" y="255"/>
                  <a:pt x="7679" y="240"/>
                </a:cubicBezTo>
                <a:cubicBezTo>
                  <a:pt x="7679" y="240"/>
                  <a:pt x="7670" y="224"/>
                  <a:pt x="7670" y="224"/>
                </a:cubicBezTo>
                <a:cubicBezTo>
                  <a:pt x="7670" y="224"/>
                  <a:pt x="7661" y="224"/>
                  <a:pt x="7661" y="224"/>
                </a:cubicBezTo>
                <a:cubicBezTo>
                  <a:pt x="7642" y="209"/>
                  <a:pt x="7624" y="193"/>
                  <a:pt x="7606" y="177"/>
                </a:cubicBezTo>
                <a:cubicBezTo>
                  <a:pt x="7587" y="177"/>
                  <a:pt x="7578" y="162"/>
                  <a:pt x="7578" y="146"/>
                </a:cubicBezTo>
                <a:cubicBezTo>
                  <a:pt x="7569" y="115"/>
                  <a:pt x="7560" y="115"/>
                  <a:pt x="7551" y="100"/>
                </a:cubicBezTo>
                <a:cubicBezTo>
                  <a:pt x="7533" y="100"/>
                  <a:pt x="7505" y="100"/>
                  <a:pt x="7487" y="84"/>
                </a:cubicBezTo>
                <a:cubicBezTo>
                  <a:pt x="7468" y="69"/>
                  <a:pt x="7450" y="69"/>
                  <a:pt x="7432" y="100"/>
                </a:cubicBezTo>
                <a:cubicBezTo>
                  <a:pt x="7414" y="115"/>
                  <a:pt x="7404" y="100"/>
                  <a:pt x="7404" y="69"/>
                </a:cubicBezTo>
                <a:cubicBezTo>
                  <a:pt x="7404" y="53"/>
                  <a:pt x="7404" y="38"/>
                  <a:pt x="7404" y="38"/>
                </a:cubicBezTo>
                <a:cubicBezTo>
                  <a:pt x="7377" y="22"/>
                  <a:pt x="7349" y="22"/>
                  <a:pt x="7322" y="7"/>
                </a:cubicBezTo>
                <a:cubicBezTo>
                  <a:pt x="7313" y="7"/>
                  <a:pt x="7295" y="7"/>
                  <a:pt x="7285" y="7"/>
                </a:cubicBezTo>
                <a:cubicBezTo>
                  <a:pt x="7276" y="7"/>
                  <a:pt x="7267" y="22"/>
                  <a:pt x="7267" y="38"/>
                </a:cubicBezTo>
                <a:cubicBezTo>
                  <a:pt x="7267" y="69"/>
                  <a:pt x="7258" y="100"/>
                  <a:pt x="7258" y="131"/>
                </a:cubicBezTo>
                <a:cubicBezTo>
                  <a:pt x="7258" y="131"/>
                  <a:pt x="7258" y="146"/>
                  <a:pt x="7258" y="146"/>
                </a:cubicBezTo>
                <a:cubicBezTo>
                  <a:pt x="7249" y="146"/>
                  <a:pt x="7240" y="146"/>
                  <a:pt x="7240" y="131"/>
                </a:cubicBezTo>
                <a:cubicBezTo>
                  <a:pt x="7240" y="115"/>
                  <a:pt x="7240" y="100"/>
                  <a:pt x="7240" y="84"/>
                </a:cubicBezTo>
                <a:cubicBezTo>
                  <a:pt x="7240" y="84"/>
                  <a:pt x="7240" y="84"/>
                  <a:pt x="7240" y="84"/>
                </a:cubicBezTo>
                <a:cubicBezTo>
                  <a:pt x="7240" y="69"/>
                  <a:pt x="7231" y="69"/>
                  <a:pt x="7231" y="69"/>
                </a:cubicBezTo>
                <a:cubicBezTo>
                  <a:pt x="7203" y="69"/>
                  <a:pt x="7194" y="38"/>
                  <a:pt x="7185" y="22"/>
                </a:cubicBezTo>
                <a:cubicBezTo>
                  <a:pt x="7176" y="7"/>
                  <a:pt x="7157" y="-9"/>
                  <a:pt x="7148" y="7"/>
                </a:cubicBezTo>
                <a:cubicBezTo>
                  <a:pt x="7130" y="22"/>
                  <a:pt x="7130" y="38"/>
                  <a:pt x="7130" y="53"/>
                </a:cubicBezTo>
                <a:cubicBezTo>
                  <a:pt x="7130" y="84"/>
                  <a:pt x="7130" y="100"/>
                  <a:pt x="7130" y="115"/>
                </a:cubicBezTo>
                <a:cubicBezTo>
                  <a:pt x="7130" y="115"/>
                  <a:pt x="7130" y="115"/>
                  <a:pt x="7121" y="131"/>
                </a:cubicBezTo>
                <a:cubicBezTo>
                  <a:pt x="7121" y="131"/>
                  <a:pt x="7121" y="131"/>
                  <a:pt x="7121" y="115"/>
                </a:cubicBezTo>
                <a:cubicBezTo>
                  <a:pt x="7112" y="100"/>
                  <a:pt x="7102" y="69"/>
                  <a:pt x="7093" y="53"/>
                </a:cubicBezTo>
                <a:cubicBezTo>
                  <a:pt x="7084" y="22"/>
                  <a:pt x="7066" y="22"/>
                  <a:pt x="7057" y="53"/>
                </a:cubicBezTo>
                <a:cubicBezTo>
                  <a:pt x="7047" y="84"/>
                  <a:pt x="7047" y="84"/>
                  <a:pt x="7038" y="84"/>
                </a:cubicBezTo>
                <a:cubicBezTo>
                  <a:pt x="7038" y="84"/>
                  <a:pt x="7029" y="69"/>
                  <a:pt x="7029" y="69"/>
                </a:cubicBezTo>
                <a:cubicBezTo>
                  <a:pt x="7011" y="69"/>
                  <a:pt x="7002" y="84"/>
                  <a:pt x="7002" y="100"/>
                </a:cubicBezTo>
                <a:cubicBezTo>
                  <a:pt x="7011" y="146"/>
                  <a:pt x="7002" y="162"/>
                  <a:pt x="6983" y="177"/>
                </a:cubicBezTo>
                <a:cubicBezTo>
                  <a:pt x="6974" y="193"/>
                  <a:pt x="6974" y="209"/>
                  <a:pt x="6974" y="224"/>
                </a:cubicBezTo>
                <a:cubicBezTo>
                  <a:pt x="6965" y="240"/>
                  <a:pt x="6947" y="240"/>
                  <a:pt x="6938" y="224"/>
                </a:cubicBezTo>
                <a:cubicBezTo>
                  <a:pt x="6928" y="193"/>
                  <a:pt x="6919" y="146"/>
                  <a:pt x="6910" y="115"/>
                </a:cubicBezTo>
                <a:cubicBezTo>
                  <a:pt x="6901" y="100"/>
                  <a:pt x="6892" y="100"/>
                  <a:pt x="6874" y="100"/>
                </a:cubicBezTo>
                <a:cubicBezTo>
                  <a:pt x="6874" y="84"/>
                  <a:pt x="6855" y="100"/>
                  <a:pt x="6855" y="131"/>
                </a:cubicBezTo>
                <a:cubicBezTo>
                  <a:pt x="6855" y="146"/>
                  <a:pt x="6846" y="162"/>
                  <a:pt x="6828" y="177"/>
                </a:cubicBezTo>
                <a:cubicBezTo>
                  <a:pt x="6828" y="177"/>
                  <a:pt x="6819" y="177"/>
                  <a:pt x="6819" y="177"/>
                </a:cubicBezTo>
                <a:cubicBezTo>
                  <a:pt x="6809" y="177"/>
                  <a:pt x="6809" y="193"/>
                  <a:pt x="6809" y="193"/>
                </a:cubicBezTo>
                <a:cubicBezTo>
                  <a:pt x="6819" y="240"/>
                  <a:pt x="6828" y="271"/>
                  <a:pt x="6828" y="302"/>
                </a:cubicBezTo>
                <a:cubicBezTo>
                  <a:pt x="6837" y="302"/>
                  <a:pt x="6837" y="302"/>
                  <a:pt x="6837" y="302"/>
                </a:cubicBezTo>
                <a:cubicBezTo>
                  <a:pt x="6837" y="302"/>
                  <a:pt x="6837" y="302"/>
                  <a:pt x="6837" y="302"/>
                </a:cubicBezTo>
                <a:cubicBezTo>
                  <a:pt x="6837" y="302"/>
                  <a:pt x="6837" y="302"/>
                  <a:pt x="6837" y="302"/>
                </a:cubicBezTo>
                <a:cubicBezTo>
                  <a:pt x="6837" y="302"/>
                  <a:pt x="6828" y="302"/>
                  <a:pt x="6828" y="302"/>
                </a:cubicBezTo>
                <a:cubicBezTo>
                  <a:pt x="6819" y="302"/>
                  <a:pt x="6809" y="302"/>
                  <a:pt x="6800" y="271"/>
                </a:cubicBezTo>
                <a:cubicBezTo>
                  <a:pt x="6791" y="255"/>
                  <a:pt x="6782" y="255"/>
                  <a:pt x="6773" y="255"/>
                </a:cubicBezTo>
                <a:cubicBezTo>
                  <a:pt x="6764" y="255"/>
                  <a:pt x="6755" y="255"/>
                  <a:pt x="6755" y="240"/>
                </a:cubicBezTo>
                <a:cubicBezTo>
                  <a:pt x="6745" y="240"/>
                  <a:pt x="6745" y="224"/>
                  <a:pt x="6736" y="209"/>
                </a:cubicBezTo>
                <a:cubicBezTo>
                  <a:pt x="6727" y="193"/>
                  <a:pt x="6718" y="193"/>
                  <a:pt x="6709" y="209"/>
                </a:cubicBezTo>
                <a:cubicBezTo>
                  <a:pt x="6700" y="224"/>
                  <a:pt x="6700" y="240"/>
                  <a:pt x="6691" y="240"/>
                </a:cubicBezTo>
                <a:cubicBezTo>
                  <a:pt x="6681" y="255"/>
                  <a:pt x="6681" y="255"/>
                  <a:pt x="6672" y="240"/>
                </a:cubicBezTo>
                <a:cubicBezTo>
                  <a:pt x="6663" y="224"/>
                  <a:pt x="6654" y="224"/>
                  <a:pt x="6636" y="224"/>
                </a:cubicBezTo>
                <a:cubicBezTo>
                  <a:pt x="6608" y="240"/>
                  <a:pt x="6581" y="255"/>
                  <a:pt x="6553" y="286"/>
                </a:cubicBezTo>
                <a:cubicBezTo>
                  <a:pt x="6553" y="286"/>
                  <a:pt x="6544" y="302"/>
                  <a:pt x="6535" y="302"/>
                </a:cubicBezTo>
                <a:cubicBezTo>
                  <a:pt x="6526" y="317"/>
                  <a:pt x="6535" y="364"/>
                  <a:pt x="6544" y="379"/>
                </a:cubicBezTo>
                <a:cubicBezTo>
                  <a:pt x="6553" y="379"/>
                  <a:pt x="6553" y="379"/>
                  <a:pt x="6562" y="379"/>
                </a:cubicBezTo>
                <a:cubicBezTo>
                  <a:pt x="6562" y="379"/>
                  <a:pt x="6562" y="379"/>
                  <a:pt x="6562" y="379"/>
                </a:cubicBezTo>
                <a:cubicBezTo>
                  <a:pt x="6562" y="379"/>
                  <a:pt x="6562" y="379"/>
                  <a:pt x="6562" y="379"/>
                </a:cubicBezTo>
                <a:cubicBezTo>
                  <a:pt x="6562" y="364"/>
                  <a:pt x="6572" y="364"/>
                  <a:pt x="6572" y="348"/>
                </a:cubicBezTo>
                <a:cubicBezTo>
                  <a:pt x="6572" y="348"/>
                  <a:pt x="6581" y="348"/>
                  <a:pt x="6581" y="348"/>
                </a:cubicBezTo>
                <a:cubicBezTo>
                  <a:pt x="6590" y="364"/>
                  <a:pt x="6590" y="364"/>
                  <a:pt x="6581" y="379"/>
                </a:cubicBezTo>
                <a:cubicBezTo>
                  <a:pt x="6572" y="379"/>
                  <a:pt x="6572" y="379"/>
                  <a:pt x="6562" y="379"/>
                </a:cubicBezTo>
                <a:cubicBezTo>
                  <a:pt x="6562" y="379"/>
                  <a:pt x="6562" y="379"/>
                  <a:pt x="6562" y="379"/>
                </a:cubicBezTo>
                <a:cubicBezTo>
                  <a:pt x="6562" y="379"/>
                  <a:pt x="6562" y="379"/>
                  <a:pt x="6562" y="379"/>
                </a:cubicBezTo>
                <a:cubicBezTo>
                  <a:pt x="6562" y="395"/>
                  <a:pt x="6562" y="411"/>
                  <a:pt x="6562" y="426"/>
                </a:cubicBezTo>
                <a:cubicBezTo>
                  <a:pt x="6572" y="457"/>
                  <a:pt x="6572" y="457"/>
                  <a:pt x="6562" y="473"/>
                </a:cubicBezTo>
                <a:cubicBezTo>
                  <a:pt x="6562" y="488"/>
                  <a:pt x="6553" y="488"/>
                  <a:pt x="6553" y="504"/>
                </a:cubicBezTo>
                <a:cubicBezTo>
                  <a:pt x="6535" y="535"/>
                  <a:pt x="6544" y="566"/>
                  <a:pt x="6562" y="582"/>
                </a:cubicBezTo>
                <a:cubicBezTo>
                  <a:pt x="6562" y="582"/>
                  <a:pt x="6572" y="582"/>
                  <a:pt x="6572" y="582"/>
                </a:cubicBezTo>
                <a:cubicBezTo>
                  <a:pt x="6572" y="597"/>
                  <a:pt x="6572" y="597"/>
                  <a:pt x="6562" y="597"/>
                </a:cubicBezTo>
                <a:cubicBezTo>
                  <a:pt x="6562" y="597"/>
                  <a:pt x="6553" y="597"/>
                  <a:pt x="6553" y="597"/>
                </a:cubicBezTo>
                <a:cubicBezTo>
                  <a:pt x="6535" y="597"/>
                  <a:pt x="6526" y="628"/>
                  <a:pt x="6535" y="644"/>
                </a:cubicBezTo>
                <a:cubicBezTo>
                  <a:pt x="6535" y="690"/>
                  <a:pt x="6544" y="706"/>
                  <a:pt x="6562" y="737"/>
                </a:cubicBezTo>
                <a:cubicBezTo>
                  <a:pt x="6572" y="768"/>
                  <a:pt x="6590" y="768"/>
                  <a:pt x="6608" y="768"/>
                </a:cubicBezTo>
                <a:cubicBezTo>
                  <a:pt x="6608" y="768"/>
                  <a:pt x="6608" y="768"/>
                  <a:pt x="6608" y="768"/>
                </a:cubicBezTo>
                <a:cubicBezTo>
                  <a:pt x="6608" y="768"/>
                  <a:pt x="6608" y="752"/>
                  <a:pt x="6608" y="752"/>
                </a:cubicBezTo>
                <a:cubicBezTo>
                  <a:pt x="6608" y="768"/>
                  <a:pt x="6608" y="768"/>
                  <a:pt x="6608" y="768"/>
                </a:cubicBezTo>
                <a:cubicBezTo>
                  <a:pt x="6608" y="768"/>
                  <a:pt x="6608" y="768"/>
                  <a:pt x="6608" y="768"/>
                </a:cubicBezTo>
                <a:cubicBezTo>
                  <a:pt x="6608" y="784"/>
                  <a:pt x="6617" y="799"/>
                  <a:pt x="6617" y="815"/>
                </a:cubicBezTo>
                <a:cubicBezTo>
                  <a:pt x="6636" y="846"/>
                  <a:pt x="6663" y="861"/>
                  <a:pt x="6691" y="877"/>
                </a:cubicBezTo>
                <a:cubicBezTo>
                  <a:pt x="6718" y="877"/>
                  <a:pt x="6736" y="861"/>
                  <a:pt x="6755" y="846"/>
                </a:cubicBezTo>
                <a:cubicBezTo>
                  <a:pt x="6755" y="846"/>
                  <a:pt x="6755" y="846"/>
                  <a:pt x="6755" y="846"/>
                </a:cubicBezTo>
                <a:cubicBezTo>
                  <a:pt x="6755" y="846"/>
                  <a:pt x="6755" y="846"/>
                  <a:pt x="6755" y="846"/>
                </a:cubicBezTo>
                <a:cubicBezTo>
                  <a:pt x="6755" y="846"/>
                  <a:pt x="6755" y="846"/>
                  <a:pt x="6755" y="846"/>
                </a:cubicBezTo>
                <a:cubicBezTo>
                  <a:pt x="6755" y="861"/>
                  <a:pt x="6755" y="877"/>
                  <a:pt x="6764" y="892"/>
                </a:cubicBezTo>
                <a:cubicBezTo>
                  <a:pt x="6791" y="923"/>
                  <a:pt x="6828" y="939"/>
                  <a:pt x="6855" y="923"/>
                </a:cubicBezTo>
                <a:cubicBezTo>
                  <a:pt x="6892" y="923"/>
                  <a:pt x="6928" y="908"/>
                  <a:pt x="6956" y="846"/>
                </a:cubicBezTo>
                <a:cubicBezTo>
                  <a:pt x="6956" y="830"/>
                  <a:pt x="6965" y="830"/>
                  <a:pt x="6974" y="830"/>
                </a:cubicBezTo>
                <a:cubicBezTo>
                  <a:pt x="6974" y="815"/>
                  <a:pt x="6974" y="815"/>
                  <a:pt x="6974" y="815"/>
                </a:cubicBezTo>
                <a:cubicBezTo>
                  <a:pt x="6974" y="815"/>
                  <a:pt x="6974" y="815"/>
                  <a:pt x="6974" y="815"/>
                </a:cubicBezTo>
                <a:cubicBezTo>
                  <a:pt x="6974" y="830"/>
                  <a:pt x="6974" y="830"/>
                  <a:pt x="6974" y="830"/>
                </a:cubicBezTo>
                <a:cubicBezTo>
                  <a:pt x="6974" y="830"/>
                  <a:pt x="6974" y="830"/>
                  <a:pt x="6974" y="846"/>
                </a:cubicBezTo>
                <a:cubicBezTo>
                  <a:pt x="6965" y="846"/>
                  <a:pt x="6965" y="846"/>
                  <a:pt x="6965" y="861"/>
                </a:cubicBezTo>
                <a:cubicBezTo>
                  <a:pt x="6965" y="877"/>
                  <a:pt x="6965" y="892"/>
                  <a:pt x="6974" y="892"/>
                </a:cubicBezTo>
                <a:cubicBezTo>
                  <a:pt x="6993" y="908"/>
                  <a:pt x="7011" y="908"/>
                  <a:pt x="7020" y="923"/>
                </a:cubicBezTo>
                <a:cubicBezTo>
                  <a:pt x="7020" y="923"/>
                  <a:pt x="7029" y="923"/>
                  <a:pt x="7029" y="923"/>
                </a:cubicBezTo>
                <a:cubicBezTo>
                  <a:pt x="7029" y="923"/>
                  <a:pt x="7029" y="923"/>
                  <a:pt x="7029" y="923"/>
                </a:cubicBezTo>
                <a:cubicBezTo>
                  <a:pt x="7029" y="923"/>
                  <a:pt x="7029" y="923"/>
                  <a:pt x="7029" y="923"/>
                </a:cubicBezTo>
                <a:cubicBezTo>
                  <a:pt x="7020" y="923"/>
                  <a:pt x="7020" y="923"/>
                  <a:pt x="7020" y="923"/>
                </a:cubicBezTo>
                <a:cubicBezTo>
                  <a:pt x="6965" y="923"/>
                  <a:pt x="6910" y="923"/>
                  <a:pt x="6864" y="954"/>
                </a:cubicBezTo>
                <a:cubicBezTo>
                  <a:pt x="6837" y="986"/>
                  <a:pt x="6819" y="986"/>
                  <a:pt x="6791" y="970"/>
                </a:cubicBezTo>
                <a:cubicBezTo>
                  <a:pt x="6782" y="954"/>
                  <a:pt x="6764" y="954"/>
                  <a:pt x="6745" y="954"/>
                </a:cubicBezTo>
                <a:cubicBezTo>
                  <a:pt x="6736" y="954"/>
                  <a:pt x="6727" y="970"/>
                  <a:pt x="6718" y="986"/>
                </a:cubicBezTo>
                <a:cubicBezTo>
                  <a:pt x="6718" y="1017"/>
                  <a:pt x="6718" y="1048"/>
                  <a:pt x="6718" y="1094"/>
                </a:cubicBezTo>
                <a:cubicBezTo>
                  <a:pt x="6718" y="1110"/>
                  <a:pt x="6718" y="1110"/>
                  <a:pt x="6709" y="1110"/>
                </a:cubicBezTo>
                <a:cubicBezTo>
                  <a:pt x="6709" y="1110"/>
                  <a:pt x="6709" y="1094"/>
                  <a:pt x="6709" y="1094"/>
                </a:cubicBezTo>
                <a:cubicBezTo>
                  <a:pt x="6700" y="1001"/>
                  <a:pt x="6672" y="939"/>
                  <a:pt x="6617" y="892"/>
                </a:cubicBezTo>
                <a:cubicBezTo>
                  <a:pt x="6617" y="892"/>
                  <a:pt x="6617" y="892"/>
                  <a:pt x="6617" y="892"/>
                </a:cubicBezTo>
                <a:cubicBezTo>
                  <a:pt x="6599" y="877"/>
                  <a:pt x="6590" y="877"/>
                  <a:pt x="6581" y="892"/>
                </a:cubicBezTo>
                <a:cubicBezTo>
                  <a:pt x="6562" y="923"/>
                  <a:pt x="6544" y="954"/>
                  <a:pt x="6526" y="986"/>
                </a:cubicBezTo>
                <a:cubicBezTo>
                  <a:pt x="6535" y="1001"/>
                  <a:pt x="6544" y="1017"/>
                  <a:pt x="6535" y="1032"/>
                </a:cubicBezTo>
                <a:close/>
                <a:moveTo>
                  <a:pt x="6370" y="1887"/>
                </a:moveTo>
                <a:cubicBezTo>
                  <a:pt x="6361" y="1887"/>
                  <a:pt x="6361" y="1871"/>
                  <a:pt x="6361" y="1871"/>
                </a:cubicBezTo>
                <a:cubicBezTo>
                  <a:pt x="6361" y="1871"/>
                  <a:pt x="6370" y="1871"/>
                  <a:pt x="6370" y="1887"/>
                </a:cubicBezTo>
                <a:cubicBezTo>
                  <a:pt x="6370" y="1887"/>
                  <a:pt x="6370" y="1887"/>
                  <a:pt x="6370" y="1887"/>
                </a:cubicBezTo>
                <a:close/>
                <a:moveTo>
                  <a:pt x="6407" y="1669"/>
                </a:moveTo>
                <a:cubicBezTo>
                  <a:pt x="6398" y="1669"/>
                  <a:pt x="6398" y="1669"/>
                  <a:pt x="6398" y="1669"/>
                </a:cubicBezTo>
                <a:cubicBezTo>
                  <a:pt x="6398" y="1654"/>
                  <a:pt x="6398" y="1654"/>
                  <a:pt x="6398" y="1654"/>
                </a:cubicBezTo>
                <a:cubicBezTo>
                  <a:pt x="6407" y="1654"/>
                  <a:pt x="6407" y="1654"/>
                  <a:pt x="6407" y="1654"/>
                </a:cubicBezTo>
                <a:lnTo>
                  <a:pt x="6407" y="1669"/>
                </a:lnTo>
                <a:close/>
                <a:moveTo>
                  <a:pt x="6489" y="1980"/>
                </a:moveTo>
                <a:cubicBezTo>
                  <a:pt x="6489" y="1980"/>
                  <a:pt x="6489" y="1980"/>
                  <a:pt x="6489" y="1980"/>
                </a:cubicBezTo>
                <a:cubicBezTo>
                  <a:pt x="6489" y="1980"/>
                  <a:pt x="6480" y="1980"/>
                  <a:pt x="6480" y="1996"/>
                </a:cubicBezTo>
                <a:cubicBezTo>
                  <a:pt x="6480" y="1996"/>
                  <a:pt x="6480" y="1996"/>
                  <a:pt x="6480" y="1996"/>
                </a:cubicBezTo>
                <a:cubicBezTo>
                  <a:pt x="6480" y="1996"/>
                  <a:pt x="6471" y="1996"/>
                  <a:pt x="6471" y="1996"/>
                </a:cubicBezTo>
                <a:cubicBezTo>
                  <a:pt x="6471" y="1996"/>
                  <a:pt x="6480" y="1996"/>
                  <a:pt x="6480" y="1996"/>
                </a:cubicBezTo>
                <a:cubicBezTo>
                  <a:pt x="6480" y="1980"/>
                  <a:pt x="6480" y="1980"/>
                  <a:pt x="6489" y="1980"/>
                </a:cubicBezTo>
                <a:cubicBezTo>
                  <a:pt x="6489" y="1980"/>
                  <a:pt x="6489" y="1965"/>
                  <a:pt x="6489" y="1965"/>
                </a:cubicBezTo>
                <a:cubicBezTo>
                  <a:pt x="6489" y="1965"/>
                  <a:pt x="6489" y="1980"/>
                  <a:pt x="6489" y="1980"/>
                </a:cubicBezTo>
                <a:close/>
                <a:moveTo>
                  <a:pt x="7478" y="877"/>
                </a:moveTo>
                <a:cubicBezTo>
                  <a:pt x="7478" y="877"/>
                  <a:pt x="7478" y="877"/>
                  <a:pt x="7478" y="892"/>
                </a:cubicBezTo>
                <a:cubicBezTo>
                  <a:pt x="7478" y="892"/>
                  <a:pt x="7478" y="892"/>
                  <a:pt x="7478" y="892"/>
                </a:cubicBezTo>
                <a:cubicBezTo>
                  <a:pt x="7478" y="892"/>
                  <a:pt x="7478" y="892"/>
                  <a:pt x="7468" y="892"/>
                </a:cubicBezTo>
                <a:cubicBezTo>
                  <a:pt x="7478" y="892"/>
                  <a:pt x="7478" y="877"/>
                  <a:pt x="7478" y="877"/>
                </a:cubicBezTo>
                <a:close/>
                <a:moveTo>
                  <a:pt x="6626" y="737"/>
                </a:moveTo>
                <a:cubicBezTo>
                  <a:pt x="6626" y="737"/>
                  <a:pt x="6626" y="737"/>
                  <a:pt x="6617" y="737"/>
                </a:cubicBezTo>
                <a:cubicBezTo>
                  <a:pt x="6626" y="737"/>
                  <a:pt x="6626" y="737"/>
                  <a:pt x="6626" y="737"/>
                </a:cubicBezTo>
                <a:cubicBezTo>
                  <a:pt x="6626" y="737"/>
                  <a:pt x="6626" y="737"/>
                  <a:pt x="6626" y="737"/>
                </a:cubicBezTo>
                <a:close/>
                <a:moveTo>
                  <a:pt x="6874" y="1405"/>
                </a:moveTo>
                <a:cubicBezTo>
                  <a:pt x="6864" y="1405"/>
                  <a:pt x="6864" y="1405"/>
                  <a:pt x="6864" y="1405"/>
                </a:cubicBezTo>
                <a:cubicBezTo>
                  <a:pt x="6864" y="1405"/>
                  <a:pt x="6864" y="1405"/>
                  <a:pt x="6864" y="1405"/>
                </a:cubicBezTo>
                <a:lnTo>
                  <a:pt x="6874" y="1405"/>
                </a:lnTo>
                <a:close/>
                <a:moveTo>
                  <a:pt x="5858" y="3938"/>
                </a:moveTo>
                <a:cubicBezTo>
                  <a:pt x="5894" y="3954"/>
                  <a:pt x="5922" y="4000"/>
                  <a:pt x="5949" y="3985"/>
                </a:cubicBezTo>
                <a:cubicBezTo>
                  <a:pt x="5958" y="3985"/>
                  <a:pt x="5958" y="3985"/>
                  <a:pt x="5958" y="3985"/>
                </a:cubicBezTo>
                <a:cubicBezTo>
                  <a:pt x="5967" y="4000"/>
                  <a:pt x="5967" y="4000"/>
                  <a:pt x="5977" y="4000"/>
                </a:cubicBezTo>
                <a:cubicBezTo>
                  <a:pt x="5986" y="4016"/>
                  <a:pt x="5995" y="4047"/>
                  <a:pt x="6013" y="4062"/>
                </a:cubicBezTo>
                <a:cubicBezTo>
                  <a:pt x="6013" y="4062"/>
                  <a:pt x="6022" y="4062"/>
                  <a:pt x="6032" y="4062"/>
                </a:cubicBezTo>
                <a:cubicBezTo>
                  <a:pt x="6041" y="4062"/>
                  <a:pt x="6041" y="4047"/>
                  <a:pt x="6050" y="4031"/>
                </a:cubicBezTo>
                <a:cubicBezTo>
                  <a:pt x="6041" y="4031"/>
                  <a:pt x="6032" y="4016"/>
                  <a:pt x="6032" y="4000"/>
                </a:cubicBezTo>
                <a:cubicBezTo>
                  <a:pt x="6032" y="4000"/>
                  <a:pt x="6032" y="4000"/>
                  <a:pt x="6032" y="4000"/>
                </a:cubicBezTo>
                <a:cubicBezTo>
                  <a:pt x="6013" y="4000"/>
                  <a:pt x="6004" y="4000"/>
                  <a:pt x="6004" y="3985"/>
                </a:cubicBezTo>
                <a:cubicBezTo>
                  <a:pt x="6004" y="3985"/>
                  <a:pt x="6004" y="3985"/>
                  <a:pt x="6004" y="3985"/>
                </a:cubicBezTo>
                <a:cubicBezTo>
                  <a:pt x="5995" y="3969"/>
                  <a:pt x="5995" y="3969"/>
                  <a:pt x="5995" y="3969"/>
                </a:cubicBezTo>
                <a:cubicBezTo>
                  <a:pt x="6004" y="3969"/>
                  <a:pt x="6004" y="3969"/>
                  <a:pt x="6004" y="3969"/>
                </a:cubicBezTo>
                <a:cubicBezTo>
                  <a:pt x="6004" y="3985"/>
                  <a:pt x="6004" y="3985"/>
                  <a:pt x="6004" y="3985"/>
                </a:cubicBezTo>
                <a:cubicBezTo>
                  <a:pt x="6013" y="3985"/>
                  <a:pt x="6022" y="3985"/>
                  <a:pt x="6032" y="4000"/>
                </a:cubicBezTo>
                <a:cubicBezTo>
                  <a:pt x="6032" y="4000"/>
                  <a:pt x="6032" y="4000"/>
                  <a:pt x="6032" y="4000"/>
                </a:cubicBezTo>
                <a:cubicBezTo>
                  <a:pt x="6041" y="4016"/>
                  <a:pt x="6041" y="4031"/>
                  <a:pt x="6050" y="4031"/>
                </a:cubicBezTo>
                <a:cubicBezTo>
                  <a:pt x="6050" y="4031"/>
                  <a:pt x="6050" y="4031"/>
                  <a:pt x="6050" y="4031"/>
                </a:cubicBezTo>
                <a:cubicBezTo>
                  <a:pt x="6059" y="4031"/>
                  <a:pt x="6068" y="4031"/>
                  <a:pt x="6086" y="4031"/>
                </a:cubicBezTo>
                <a:cubicBezTo>
                  <a:pt x="6105" y="4016"/>
                  <a:pt x="6114" y="3985"/>
                  <a:pt x="6114" y="3954"/>
                </a:cubicBezTo>
                <a:cubicBezTo>
                  <a:pt x="6114" y="3938"/>
                  <a:pt x="6114" y="3923"/>
                  <a:pt x="6114" y="3907"/>
                </a:cubicBezTo>
                <a:cubicBezTo>
                  <a:pt x="6114" y="3907"/>
                  <a:pt x="6114" y="3907"/>
                  <a:pt x="6114" y="3907"/>
                </a:cubicBezTo>
                <a:cubicBezTo>
                  <a:pt x="6114" y="3891"/>
                  <a:pt x="6114" y="3891"/>
                  <a:pt x="6114" y="3891"/>
                </a:cubicBezTo>
                <a:cubicBezTo>
                  <a:pt x="6096" y="3876"/>
                  <a:pt x="6096" y="3876"/>
                  <a:pt x="6114" y="3845"/>
                </a:cubicBezTo>
                <a:cubicBezTo>
                  <a:pt x="6114" y="3845"/>
                  <a:pt x="6114" y="3845"/>
                  <a:pt x="6114" y="3845"/>
                </a:cubicBezTo>
                <a:cubicBezTo>
                  <a:pt x="6114" y="3829"/>
                  <a:pt x="6114" y="3829"/>
                  <a:pt x="6114" y="3845"/>
                </a:cubicBezTo>
                <a:cubicBezTo>
                  <a:pt x="6114" y="3845"/>
                  <a:pt x="6114" y="3845"/>
                  <a:pt x="6114" y="3845"/>
                </a:cubicBezTo>
                <a:cubicBezTo>
                  <a:pt x="6114" y="3845"/>
                  <a:pt x="6114" y="3845"/>
                  <a:pt x="6114" y="3845"/>
                </a:cubicBezTo>
                <a:cubicBezTo>
                  <a:pt x="6114" y="3860"/>
                  <a:pt x="6114" y="3876"/>
                  <a:pt x="6114" y="3891"/>
                </a:cubicBezTo>
                <a:cubicBezTo>
                  <a:pt x="6114" y="3891"/>
                  <a:pt x="6114" y="3891"/>
                  <a:pt x="6114" y="3891"/>
                </a:cubicBezTo>
                <a:cubicBezTo>
                  <a:pt x="6114" y="3907"/>
                  <a:pt x="6114" y="3907"/>
                  <a:pt x="6114" y="3907"/>
                </a:cubicBezTo>
                <a:cubicBezTo>
                  <a:pt x="6132" y="3907"/>
                  <a:pt x="6141" y="3923"/>
                  <a:pt x="6160" y="3938"/>
                </a:cubicBezTo>
                <a:cubicBezTo>
                  <a:pt x="6160" y="3938"/>
                  <a:pt x="6169" y="3954"/>
                  <a:pt x="6169" y="3954"/>
                </a:cubicBezTo>
                <a:cubicBezTo>
                  <a:pt x="6169" y="3969"/>
                  <a:pt x="6169" y="3969"/>
                  <a:pt x="6169" y="3969"/>
                </a:cubicBezTo>
                <a:cubicBezTo>
                  <a:pt x="6160" y="4000"/>
                  <a:pt x="6151" y="4016"/>
                  <a:pt x="6151" y="4031"/>
                </a:cubicBezTo>
                <a:cubicBezTo>
                  <a:pt x="6151" y="4062"/>
                  <a:pt x="6169" y="4078"/>
                  <a:pt x="6169" y="4093"/>
                </a:cubicBezTo>
                <a:cubicBezTo>
                  <a:pt x="6178" y="4140"/>
                  <a:pt x="6187" y="4187"/>
                  <a:pt x="6205" y="4218"/>
                </a:cubicBezTo>
                <a:cubicBezTo>
                  <a:pt x="6215" y="4218"/>
                  <a:pt x="6215" y="4233"/>
                  <a:pt x="6205" y="4249"/>
                </a:cubicBezTo>
                <a:cubicBezTo>
                  <a:pt x="6196" y="4249"/>
                  <a:pt x="6187" y="4249"/>
                  <a:pt x="6178" y="4264"/>
                </a:cubicBezTo>
                <a:cubicBezTo>
                  <a:pt x="6178" y="4264"/>
                  <a:pt x="6169" y="4280"/>
                  <a:pt x="6169" y="4295"/>
                </a:cubicBezTo>
                <a:cubicBezTo>
                  <a:pt x="6169" y="4295"/>
                  <a:pt x="6169" y="4311"/>
                  <a:pt x="6178" y="4311"/>
                </a:cubicBezTo>
                <a:cubicBezTo>
                  <a:pt x="6196" y="4327"/>
                  <a:pt x="6215" y="4295"/>
                  <a:pt x="6242" y="4311"/>
                </a:cubicBezTo>
                <a:cubicBezTo>
                  <a:pt x="6242" y="4311"/>
                  <a:pt x="6242" y="4327"/>
                  <a:pt x="6242" y="4327"/>
                </a:cubicBezTo>
                <a:cubicBezTo>
                  <a:pt x="6251" y="4327"/>
                  <a:pt x="6251" y="4342"/>
                  <a:pt x="6242" y="4342"/>
                </a:cubicBezTo>
                <a:cubicBezTo>
                  <a:pt x="6233" y="4358"/>
                  <a:pt x="6224" y="4358"/>
                  <a:pt x="6224" y="4358"/>
                </a:cubicBezTo>
                <a:cubicBezTo>
                  <a:pt x="6215" y="4373"/>
                  <a:pt x="6215" y="4389"/>
                  <a:pt x="6215" y="4404"/>
                </a:cubicBezTo>
                <a:cubicBezTo>
                  <a:pt x="6224" y="4404"/>
                  <a:pt x="6224" y="4404"/>
                  <a:pt x="6233" y="4404"/>
                </a:cubicBezTo>
                <a:cubicBezTo>
                  <a:pt x="6233" y="4404"/>
                  <a:pt x="6242" y="4404"/>
                  <a:pt x="6251" y="4404"/>
                </a:cubicBezTo>
                <a:cubicBezTo>
                  <a:pt x="6269" y="4389"/>
                  <a:pt x="6288" y="4404"/>
                  <a:pt x="6288" y="4435"/>
                </a:cubicBezTo>
                <a:cubicBezTo>
                  <a:pt x="6288" y="4451"/>
                  <a:pt x="6297" y="4466"/>
                  <a:pt x="6297" y="4466"/>
                </a:cubicBezTo>
                <a:cubicBezTo>
                  <a:pt x="6324" y="4482"/>
                  <a:pt x="6324" y="4513"/>
                  <a:pt x="6324" y="4560"/>
                </a:cubicBezTo>
                <a:cubicBezTo>
                  <a:pt x="6315" y="4591"/>
                  <a:pt x="6315" y="4637"/>
                  <a:pt x="6315" y="4684"/>
                </a:cubicBezTo>
                <a:cubicBezTo>
                  <a:pt x="6315" y="4699"/>
                  <a:pt x="6306" y="4731"/>
                  <a:pt x="6297" y="4731"/>
                </a:cubicBezTo>
                <a:cubicBezTo>
                  <a:pt x="6279" y="4731"/>
                  <a:pt x="6269" y="4746"/>
                  <a:pt x="6260" y="4777"/>
                </a:cubicBezTo>
                <a:cubicBezTo>
                  <a:pt x="6242" y="4808"/>
                  <a:pt x="6224" y="4839"/>
                  <a:pt x="6196" y="4855"/>
                </a:cubicBezTo>
                <a:cubicBezTo>
                  <a:pt x="6160" y="4917"/>
                  <a:pt x="6141" y="4917"/>
                  <a:pt x="6169" y="5026"/>
                </a:cubicBezTo>
                <a:cubicBezTo>
                  <a:pt x="6169" y="5026"/>
                  <a:pt x="6169" y="5041"/>
                  <a:pt x="6160" y="5041"/>
                </a:cubicBezTo>
                <a:cubicBezTo>
                  <a:pt x="6132" y="5041"/>
                  <a:pt x="6114" y="5057"/>
                  <a:pt x="6086" y="5072"/>
                </a:cubicBezTo>
                <a:cubicBezTo>
                  <a:pt x="6059" y="5088"/>
                  <a:pt x="6032" y="5088"/>
                  <a:pt x="6013" y="5057"/>
                </a:cubicBezTo>
                <a:cubicBezTo>
                  <a:pt x="5995" y="5057"/>
                  <a:pt x="5986" y="5041"/>
                  <a:pt x="5967" y="5026"/>
                </a:cubicBezTo>
                <a:cubicBezTo>
                  <a:pt x="5967" y="5026"/>
                  <a:pt x="5958" y="5026"/>
                  <a:pt x="5949" y="5026"/>
                </a:cubicBezTo>
                <a:cubicBezTo>
                  <a:pt x="5940" y="5057"/>
                  <a:pt x="5922" y="5088"/>
                  <a:pt x="5903" y="5104"/>
                </a:cubicBezTo>
                <a:cubicBezTo>
                  <a:pt x="5903" y="5119"/>
                  <a:pt x="5894" y="5135"/>
                  <a:pt x="5885" y="5150"/>
                </a:cubicBezTo>
                <a:cubicBezTo>
                  <a:pt x="5885" y="5181"/>
                  <a:pt x="5885" y="5212"/>
                  <a:pt x="5894" y="5228"/>
                </a:cubicBezTo>
                <a:cubicBezTo>
                  <a:pt x="5922" y="5274"/>
                  <a:pt x="5949" y="5306"/>
                  <a:pt x="5986" y="5274"/>
                </a:cubicBezTo>
                <a:cubicBezTo>
                  <a:pt x="5995" y="5259"/>
                  <a:pt x="6004" y="5259"/>
                  <a:pt x="6013" y="5259"/>
                </a:cubicBezTo>
                <a:cubicBezTo>
                  <a:pt x="6022" y="5259"/>
                  <a:pt x="6032" y="5259"/>
                  <a:pt x="6032" y="5259"/>
                </a:cubicBezTo>
                <a:cubicBezTo>
                  <a:pt x="6059" y="5274"/>
                  <a:pt x="6086" y="5259"/>
                  <a:pt x="6114" y="5274"/>
                </a:cubicBezTo>
                <a:cubicBezTo>
                  <a:pt x="6132" y="5274"/>
                  <a:pt x="6141" y="5290"/>
                  <a:pt x="6151" y="5306"/>
                </a:cubicBezTo>
                <a:cubicBezTo>
                  <a:pt x="6160" y="5352"/>
                  <a:pt x="6169" y="5399"/>
                  <a:pt x="6187" y="5430"/>
                </a:cubicBezTo>
                <a:cubicBezTo>
                  <a:pt x="6196" y="5461"/>
                  <a:pt x="6205" y="5476"/>
                  <a:pt x="6196" y="5508"/>
                </a:cubicBezTo>
                <a:cubicBezTo>
                  <a:pt x="6187" y="5523"/>
                  <a:pt x="6196" y="5539"/>
                  <a:pt x="6196" y="5554"/>
                </a:cubicBezTo>
                <a:cubicBezTo>
                  <a:pt x="6215" y="5585"/>
                  <a:pt x="6233" y="5616"/>
                  <a:pt x="6251" y="5632"/>
                </a:cubicBezTo>
                <a:cubicBezTo>
                  <a:pt x="6251" y="5647"/>
                  <a:pt x="6251" y="5647"/>
                  <a:pt x="6251" y="5647"/>
                </a:cubicBezTo>
                <a:cubicBezTo>
                  <a:pt x="6260" y="5647"/>
                  <a:pt x="6260" y="5647"/>
                  <a:pt x="6260" y="5647"/>
                </a:cubicBezTo>
                <a:cubicBezTo>
                  <a:pt x="6260" y="5632"/>
                  <a:pt x="6260" y="5632"/>
                  <a:pt x="6260" y="5632"/>
                </a:cubicBezTo>
                <a:cubicBezTo>
                  <a:pt x="6269" y="5647"/>
                  <a:pt x="6288" y="5678"/>
                  <a:pt x="6297" y="5694"/>
                </a:cubicBezTo>
                <a:cubicBezTo>
                  <a:pt x="6324" y="5741"/>
                  <a:pt x="6343" y="5772"/>
                  <a:pt x="6379" y="5787"/>
                </a:cubicBezTo>
                <a:cubicBezTo>
                  <a:pt x="6388" y="5787"/>
                  <a:pt x="6407" y="5818"/>
                  <a:pt x="6416" y="5818"/>
                </a:cubicBezTo>
                <a:cubicBezTo>
                  <a:pt x="6434" y="5834"/>
                  <a:pt x="6443" y="5849"/>
                  <a:pt x="6462" y="5849"/>
                </a:cubicBezTo>
                <a:cubicBezTo>
                  <a:pt x="6462" y="5849"/>
                  <a:pt x="6471" y="5849"/>
                  <a:pt x="6471" y="5834"/>
                </a:cubicBezTo>
                <a:cubicBezTo>
                  <a:pt x="6480" y="5818"/>
                  <a:pt x="6480" y="5787"/>
                  <a:pt x="6480" y="5756"/>
                </a:cubicBezTo>
                <a:cubicBezTo>
                  <a:pt x="6453" y="5694"/>
                  <a:pt x="6434" y="5632"/>
                  <a:pt x="6398" y="5570"/>
                </a:cubicBezTo>
                <a:cubicBezTo>
                  <a:pt x="6388" y="5554"/>
                  <a:pt x="6388" y="5539"/>
                  <a:pt x="6388" y="5508"/>
                </a:cubicBezTo>
                <a:cubicBezTo>
                  <a:pt x="6388" y="5508"/>
                  <a:pt x="6388" y="5508"/>
                  <a:pt x="6388" y="5508"/>
                </a:cubicBezTo>
                <a:cubicBezTo>
                  <a:pt x="6388" y="5508"/>
                  <a:pt x="6379" y="5492"/>
                  <a:pt x="6379" y="5492"/>
                </a:cubicBezTo>
                <a:cubicBezTo>
                  <a:pt x="6379" y="5492"/>
                  <a:pt x="6379" y="5492"/>
                  <a:pt x="6379" y="5492"/>
                </a:cubicBezTo>
                <a:cubicBezTo>
                  <a:pt x="6379" y="5492"/>
                  <a:pt x="6379" y="5492"/>
                  <a:pt x="6379" y="5492"/>
                </a:cubicBezTo>
                <a:cubicBezTo>
                  <a:pt x="6379" y="5492"/>
                  <a:pt x="6379" y="5492"/>
                  <a:pt x="6379" y="5492"/>
                </a:cubicBezTo>
                <a:cubicBezTo>
                  <a:pt x="6388" y="5492"/>
                  <a:pt x="6388" y="5508"/>
                  <a:pt x="6388" y="5508"/>
                </a:cubicBezTo>
                <a:cubicBezTo>
                  <a:pt x="6388" y="5508"/>
                  <a:pt x="6388" y="5508"/>
                  <a:pt x="6388" y="5508"/>
                </a:cubicBezTo>
                <a:cubicBezTo>
                  <a:pt x="6407" y="5523"/>
                  <a:pt x="6434" y="5539"/>
                  <a:pt x="6453" y="5585"/>
                </a:cubicBezTo>
                <a:cubicBezTo>
                  <a:pt x="6462" y="5601"/>
                  <a:pt x="6480" y="5632"/>
                  <a:pt x="6498" y="5647"/>
                </a:cubicBezTo>
                <a:cubicBezTo>
                  <a:pt x="6517" y="5647"/>
                  <a:pt x="6526" y="5678"/>
                  <a:pt x="6535" y="5694"/>
                </a:cubicBezTo>
                <a:cubicBezTo>
                  <a:pt x="6544" y="5725"/>
                  <a:pt x="6544" y="5741"/>
                  <a:pt x="6553" y="5772"/>
                </a:cubicBezTo>
                <a:cubicBezTo>
                  <a:pt x="6562" y="5772"/>
                  <a:pt x="6562" y="5787"/>
                  <a:pt x="6572" y="5787"/>
                </a:cubicBezTo>
                <a:cubicBezTo>
                  <a:pt x="6572" y="5772"/>
                  <a:pt x="6581" y="5772"/>
                  <a:pt x="6572" y="5756"/>
                </a:cubicBezTo>
                <a:cubicBezTo>
                  <a:pt x="6562" y="5725"/>
                  <a:pt x="6562" y="5694"/>
                  <a:pt x="6581" y="5663"/>
                </a:cubicBezTo>
                <a:cubicBezTo>
                  <a:pt x="6590" y="5632"/>
                  <a:pt x="6590" y="5616"/>
                  <a:pt x="6608" y="5601"/>
                </a:cubicBezTo>
                <a:cubicBezTo>
                  <a:pt x="6617" y="5585"/>
                  <a:pt x="6617" y="5554"/>
                  <a:pt x="6617" y="5539"/>
                </a:cubicBezTo>
                <a:cubicBezTo>
                  <a:pt x="6617" y="5523"/>
                  <a:pt x="6617" y="5508"/>
                  <a:pt x="6608" y="5492"/>
                </a:cubicBezTo>
                <a:cubicBezTo>
                  <a:pt x="6599" y="5445"/>
                  <a:pt x="6590" y="5399"/>
                  <a:pt x="6599" y="5352"/>
                </a:cubicBezTo>
                <a:cubicBezTo>
                  <a:pt x="6599" y="5321"/>
                  <a:pt x="6590" y="5306"/>
                  <a:pt x="6572" y="5290"/>
                </a:cubicBezTo>
                <a:cubicBezTo>
                  <a:pt x="6562" y="5274"/>
                  <a:pt x="6544" y="5243"/>
                  <a:pt x="6535" y="5228"/>
                </a:cubicBezTo>
                <a:cubicBezTo>
                  <a:pt x="6526" y="5212"/>
                  <a:pt x="6526" y="5197"/>
                  <a:pt x="6526" y="5181"/>
                </a:cubicBezTo>
                <a:cubicBezTo>
                  <a:pt x="6526" y="5135"/>
                  <a:pt x="6517" y="5104"/>
                  <a:pt x="6498" y="5072"/>
                </a:cubicBezTo>
                <a:cubicBezTo>
                  <a:pt x="6498" y="5057"/>
                  <a:pt x="6498" y="5057"/>
                  <a:pt x="6498" y="5041"/>
                </a:cubicBezTo>
                <a:cubicBezTo>
                  <a:pt x="6498" y="5041"/>
                  <a:pt x="6498" y="5041"/>
                  <a:pt x="6498" y="5041"/>
                </a:cubicBezTo>
                <a:cubicBezTo>
                  <a:pt x="6498" y="5041"/>
                  <a:pt x="6498" y="5041"/>
                  <a:pt x="6498" y="5041"/>
                </a:cubicBezTo>
                <a:cubicBezTo>
                  <a:pt x="6498" y="5041"/>
                  <a:pt x="6498" y="5041"/>
                  <a:pt x="6498" y="5041"/>
                </a:cubicBezTo>
                <a:cubicBezTo>
                  <a:pt x="6498" y="5041"/>
                  <a:pt x="6498" y="5041"/>
                  <a:pt x="6498" y="5041"/>
                </a:cubicBezTo>
                <a:cubicBezTo>
                  <a:pt x="6507" y="5041"/>
                  <a:pt x="6507" y="5041"/>
                  <a:pt x="6517" y="5041"/>
                </a:cubicBezTo>
                <a:cubicBezTo>
                  <a:pt x="6535" y="5041"/>
                  <a:pt x="6544" y="5041"/>
                  <a:pt x="6544" y="4995"/>
                </a:cubicBezTo>
                <a:cubicBezTo>
                  <a:pt x="6544" y="4995"/>
                  <a:pt x="6553" y="4979"/>
                  <a:pt x="6553" y="4964"/>
                </a:cubicBezTo>
                <a:cubicBezTo>
                  <a:pt x="6553" y="4948"/>
                  <a:pt x="6572" y="4948"/>
                  <a:pt x="6572" y="4964"/>
                </a:cubicBezTo>
                <a:cubicBezTo>
                  <a:pt x="6581" y="4995"/>
                  <a:pt x="6599" y="5010"/>
                  <a:pt x="6608" y="5041"/>
                </a:cubicBezTo>
                <a:cubicBezTo>
                  <a:pt x="6617" y="5072"/>
                  <a:pt x="6636" y="5104"/>
                  <a:pt x="6636" y="5150"/>
                </a:cubicBezTo>
                <a:cubicBezTo>
                  <a:pt x="6636" y="5166"/>
                  <a:pt x="6636" y="5181"/>
                  <a:pt x="6645" y="5197"/>
                </a:cubicBezTo>
                <a:cubicBezTo>
                  <a:pt x="6645" y="5212"/>
                  <a:pt x="6645" y="5212"/>
                  <a:pt x="6645" y="5228"/>
                </a:cubicBezTo>
                <a:cubicBezTo>
                  <a:pt x="6663" y="5243"/>
                  <a:pt x="6681" y="5274"/>
                  <a:pt x="6700" y="5274"/>
                </a:cubicBezTo>
                <a:cubicBezTo>
                  <a:pt x="6709" y="5290"/>
                  <a:pt x="6718" y="5274"/>
                  <a:pt x="6718" y="5274"/>
                </a:cubicBezTo>
                <a:cubicBezTo>
                  <a:pt x="6718" y="5243"/>
                  <a:pt x="6727" y="5212"/>
                  <a:pt x="6727" y="5197"/>
                </a:cubicBezTo>
                <a:cubicBezTo>
                  <a:pt x="6727" y="5181"/>
                  <a:pt x="6736" y="5166"/>
                  <a:pt x="6745" y="5150"/>
                </a:cubicBezTo>
                <a:cubicBezTo>
                  <a:pt x="6755" y="5150"/>
                  <a:pt x="6764" y="5150"/>
                  <a:pt x="6773" y="5150"/>
                </a:cubicBezTo>
                <a:cubicBezTo>
                  <a:pt x="6809" y="5119"/>
                  <a:pt x="6819" y="5057"/>
                  <a:pt x="6855" y="5026"/>
                </a:cubicBezTo>
                <a:cubicBezTo>
                  <a:pt x="6864" y="5010"/>
                  <a:pt x="6874" y="4995"/>
                  <a:pt x="6883" y="4979"/>
                </a:cubicBezTo>
                <a:cubicBezTo>
                  <a:pt x="6883" y="4964"/>
                  <a:pt x="6883" y="4948"/>
                  <a:pt x="6883" y="4933"/>
                </a:cubicBezTo>
                <a:cubicBezTo>
                  <a:pt x="6874" y="4902"/>
                  <a:pt x="6864" y="4886"/>
                  <a:pt x="6846" y="4870"/>
                </a:cubicBezTo>
                <a:cubicBezTo>
                  <a:pt x="6837" y="4870"/>
                  <a:pt x="6819" y="4870"/>
                  <a:pt x="6819" y="4855"/>
                </a:cubicBezTo>
                <a:cubicBezTo>
                  <a:pt x="6819" y="4855"/>
                  <a:pt x="6819" y="4855"/>
                  <a:pt x="6819" y="4855"/>
                </a:cubicBezTo>
                <a:cubicBezTo>
                  <a:pt x="6819" y="4855"/>
                  <a:pt x="6819" y="4855"/>
                  <a:pt x="6819" y="4839"/>
                </a:cubicBezTo>
                <a:cubicBezTo>
                  <a:pt x="6819" y="4839"/>
                  <a:pt x="6819" y="4855"/>
                  <a:pt x="6819" y="4855"/>
                </a:cubicBezTo>
                <a:cubicBezTo>
                  <a:pt x="6809" y="4839"/>
                  <a:pt x="6809" y="4824"/>
                  <a:pt x="6819" y="4824"/>
                </a:cubicBezTo>
                <a:cubicBezTo>
                  <a:pt x="6819" y="4824"/>
                  <a:pt x="6819" y="4824"/>
                  <a:pt x="6819" y="4824"/>
                </a:cubicBezTo>
                <a:cubicBezTo>
                  <a:pt x="6819" y="4824"/>
                  <a:pt x="6819" y="4824"/>
                  <a:pt x="6819" y="4824"/>
                </a:cubicBezTo>
                <a:cubicBezTo>
                  <a:pt x="6819" y="4824"/>
                  <a:pt x="6819" y="4824"/>
                  <a:pt x="6819" y="4824"/>
                </a:cubicBezTo>
                <a:cubicBezTo>
                  <a:pt x="6809" y="4808"/>
                  <a:pt x="6809" y="4808"/>
                  <a:pt x="6809" y="4808"/>
                </a:cubicBezTo>
                <a:cubicBezTo>
                  <a:pt x="6800" y="4793"/>
                  <a:pt x="6791" y="4808"/>
                  <a:pt x="6791" y="4808"/>
                </a:cubicBezTo>
                <a:cubicBezTo>
                  <a:pt x="6782" y="4793"/>
                  <a:pt x="6782" y="4808"/>
                  <a:pt x="6773" y="4793"/>
                </a:cubicBezTo>
                <a:cubicBezTo>
                  <a:pt x="6764" y="4793"/>
                  <a:pt x="6755" y="4777"/>
                  <a:pt x="6764" y="4762"/>
                </a:cubicBezTo>
                <a:cubicBezTo>
                  <a:pt x="6773" y="4715"/>
                  <a:pt x="6773" y="4715"/>
                  <a:pt x="6755" y="4699"/>
                </a:cubicBezTo>
                <a:cubicBezTo>
                  <a:pt x="6745" y="4684"/>
                  <a:pt x="6727" y="4668"/>
                  <a:pt x="6727" y="4637"/>
                </a:cubicBezTo>
                <a:cubicBezTo>
                  <a:pt x="6718" y="4637"/>
                  <a:pt x="6700" y="4622"/>
                  <a:pt x="6691" y="4606"/>
                </a:cubicBezTo>
                <a:cubicBezTo>
                  <a:pt x="6672" y="4606"/>
                  <a:pt x="6663" y="4591"/>
                  <a:pt x="6663" y="4560"/>
                </a:cubicBezTo>
                <a:cubicBezTo>
                  <a:pt x="6654" y="4513"/>
                  <a:pt x="6636" y="4497"/>
                  <a:pt x="6617" y="4482"/>
                </a:cubicBezTo>
                <a:cubicBezTo>
                  <a:pt x="6608" y="4482"/>
                  <a:pt x="6599" y="4466"/>
                  <a:pt x="6608" y="4451"/>
                </a:cubicBezTo>
                <a:cubicBezTo>
                  <a:pt x="6626" y="4420"/>
                  <a:pt x="6645" y="4389"/>
                  <a:pt x="6636" y="4342"/>
                </a:cubicBezTo>
                <a:cubicBezTo>
                  <a:pt x="6636" y="4342"/>
                  <a:pt x="6636" y="4327"/>
                  <a:pt x="6645" y="4342"/>
                </a:cubicBezTo>
                <a:cubicBezTo>
                  <a:pt x="6654" y="4342"/>
                  <a:pt x="6672" y="4358"/>
                  <a:pt x="6681" y="4358"/>
                </a:cubicBezTo>
                <a:cubicBezTo>
                  <a:pt x="6691" y="4358"/>
                  <a:pt x="6700" y="4342"/>
                  <a:pt x="6700" y="4342"/>
                </a:cubicBezTo>
                <a:cubicBezTo>
                  <a:pt x="6709" y="4327"/>
                  <a:pt x="6700" y="4311"/>
                  <a:pt x="6700" y="4295"/>
                </a:cubicBezTo>
                <a:cubicBezTo>
                  <a:pt x="6700" y="4295"/>
                  <a:pt x="6700" y="4295"/>
                  <a:pt x="6700" y="4295"/>
                </a:cubicBezTo>
                <a:cubicBezTo>
                  <a:pt x="6681" y="4264"/>
                  <a:pt x="6681" y="4249"/>
                  <a:pt x="6691" y="4218"/>
                </a:cubicBezTo>
                <a:cubicBezTo>
                  <a:pt x="6709" y="4202"/>
                  <a:pt x="6709" y="4171"/>
                  <a:pt x="6700" y="4140"/>
                </a:cubicBezTo>
                <a:cubicBezTo>
                  <a:pt x="6691" y="4109"/>
                  <a:pt x="6681" y="4078"/>
                  <a:pt x="6681" y="4031"/>
                </a:cubicBezTo>
                <a:cubicBezTo>
                  <a:pt x="6672" y="3969"/>
                  <a:pt x="6645" y="3923"/>
                  <a:pt x="6608" y="3923"/>
                </a:cubicBezTo>
                <a:cubicBezTo>
                  <a:pt x="6599" y="3907"/>
                  <a:pt x="6581" y="3891"/>
                  <a:pt x="6581" y="3860"/>
                </a:cubicBezTo>
                <a:cubicBezTo>
                  <a:pt x="6581" y="3860"/>
                  <a:pt x="6572" y="3845"/>
                  <a:pt x="6562" y="3845"/>
                </a:cubicBezTo>
                <a:cubicBezTo>
                  <a:pt x="6562" y="3845"/>
                  <a:pt x="6562" y="3845"/>
                  <a:pt x="6562" y="3845"/>
                </a:cubicBezTo>
                <a:cubicBezTo>
                  <a:pt x="6562" y="3845"/>
                  <a:pt x="6562" y="3845"/>
                  <a:pt x="6562" y="3845"/>
                </a:cubicBezTo>
                <a:cubicBezTo>
                  <a:pt x="6562" y="3845"/>
                  <a:pt x="6562" y="3845"/>
                  <a:pt x="6562" y="3845"/>
                </a:cubicBezTo>
                <a:cubicBezTo>
                  <a:pt x="6562" y="3845"/>
                  <a:pt x="6562" y="3845"/>
                  <a:pt x="6562" y="3845"/>
                </a:cubicBezTo>
                <a:cubicBezTo>
                  <a:pt x="6572" y="3814"/>
                  <a:pt x="6572" y="3783"/>
                  <a:pt x="6562" y="3752"/>
                </a:cubicBezTo>
                <a:cubicBezTo>
                  <a:pt x="6553" y="3736"/>
                  <a:pt x="6544" y="3705"/>
                  <a:pt x="6535" y="3689"/>
                </a:cubicBezTo>
                <a:cubicBezTo>
                  <a:pt x="6526" y="3674"/>
                  <a:pt x="6517" y="3658"/>
                  <a:pt x="6498" y="3674"/>
                </a:cubicBezTo>
                <a:cubicBezTo>
                  <a:pt x="6480" y="3689"/>
                  <a:pt x="6471" y="3689"/>
                  <a:pt x="6471" y="3674"/>
                </a:cubicBezTo>
                <a:cubicBezTo>
                  <a:pt x="6462" y="3643"/>
                  <a:pt x="6443" y="3643"/>
                  <a:pt x="6434" y="3643"/>
                </a:cubicBezTo>
                <a:cubicBezTo>
                  <a:pt x="6425" y="3643"/>
                  <a:pt x="6425" y="3643"/>
                  <a:pt x="6425" y="3643"/>
                </a:cubicBezTo>
                <a:cubicBezTo>
                  <a:pt x="6416" y="3643"/>
                  <a:pt x="6416" y="3627"/>
                  <a:pt x="6425" y="3627"/>
                </a:cubicBezTo>
                <a:cubicBezTo>
                  <a:pt x="6434" y="3612"/>
                  <a:pt x="6434" y="3596"/>
                  <a:pt x="6443" y="3581"/>
                </a:cubicBezTo>
                <a:cubicBezTo>
                  <a:pt x="6443" y="3581"/>
                  <a:pt x="6443" y="3565"/>
                  <a:pt x="6443" y="3550"/>
                </a:cubicBezTo>
                <a:cubicBezTo>
                  <a:pt x="6434" y="3550"/>
                  <a:pt x="6425" y="3534"/>
                  <a:pt x="6425" y="3534"/>
                </a:cubicBezTo>
                <a:cubicBezTo>
                  <a:pt x="6416" y="3518"/>
                  <a:pt x="6425" y="3503"/>
                  <a:pt x="6425" y="3472"/>
                </a:cubicBezTo>
                <a:cubicBezTo>
                  <a:pt x="6425" y="3456"/>
                  <a:pt x="6425" y="3441"/>
                  <a:pt x="6416" y="3425"/>
                </a:cubicBezTo>
                <a:cubicBezTo>
                  <a:pt x="6388" y="3379"/>
                  <a:pt x="6361" y="3363"/>
                  <a:pt x="6334" y="3316"/>
                </a:cubicBezTo>
                <a:cubicBezTo>
                  <a:pt x="6334" y="3316"/>
                  <a:pt x="6334" y="3316"/>
                  <a:pt x="6334" y="3316"/>
                </a:cubicBezTo>
                <a:cubicBezTo>
                  <a:pt x="6334" y="3316"/>
                  <a:pt x="6334" y="3316"/>
                  <a:pt x="6334" y="3316"/>
                </a:cubicBezTo>
                <a:cubicBezTo>
                  <a:pt x="6343" y="3332"/>
                  <a:pt x="6343" y="3332"/>
                  <a:pt x="6343" y="3332"/>
                </a:cubicBezTo>
                <a:cubicBezTo>
                  <a:pt x="6315" y="3316"/>
                  <a:pt x="6288" y="3332"/>
                  <a:pt x="6269" y="3363"/>
                </a:cubicBezTo>
                <a:cubicBezTo>
                  <a:pt x="6251" y="3379"/>
                  <a:pt x="6224" y="3379"/>
                  <a:pt x="6205" y="3363"/>
                </a:cubicBezTo>
                <a:cubicBezTo>
                  <a:pt x="6187" y="3348"/>
                  <a:pt x="6178" y="3363"/>
                  <a:pt x="6160" y="3379"/>
                </a:cubicBezTo>
                <a:cubicBezTo>
                  <a:pt x="6160" y="3379"/>
                  <a:pt x="6160" y="3379"/>
                  <a:pt x="6160" y="3379"/>
                </a:cubicBezTo>
                <a:cubicBezTo>
                  <a:pt x="6160" y="3379"/>
                  <a:pt x="6160" y="3379"/>
                  <a:pt x="6151" y="3394"/>
                </a:cubicBezTo>
                <a:cubicBezTo>
                  <a:pt x="6151" y="3379"/>
                  <a:pt x="6160" y="3379"/>
                  <a:pt x="6160" y="3379"/>
                </a:cubicBezTo>
                <a:cubicBezTo>
                  <a:pt x="6160" y="3379"/>
                  <a:pt x="6160" y="3379"/>
                  <a:pt x="6160" y="3379"/>
                </a:cubicBezTo>
                <a:cubicBezTo>
                  <a:pt x="6169" y="3348"/>
                  <a:pt x="6169" y="3332"/>
                  <a:pt x="6169" y="3301"/>
                </a:cubicBezTo>
                <a:cubicBezTo>
                  <a:pt x="6178" y="3239"/>
                  <a:pt x="6196" y="3192"/>
                  <a:pt x="6196" y="3130"/>
                </a:cubicBezTo>
                <a:cubicBezTo>
                  <a:pt x="6196" y="3114"/>
                  <a:pt x="6205" y="3099"/>
                  <a:pt x="6205" y="3083"/>
                </a:cubicBezTo>
                <a:cubicBezTo>
                  <a:pt x="6205" y="3068"/>
                  <a:pt x="6205" y="3068"/>
                  <a:pt x="6205" y="3052"/>
                </a:cubicBezTo>
                <a:cubicBezTo>
                  <a:pt x="6205" y="3006"/>
                  <a:pt x="6196" y="2990"/>
                  <a:pt x="6169" y="2975"/>
                </a:cubicBezTo>
                <a:cubicBezTo>
                  <a:pt x="6160" y="2975"/>
                  <a:pt x="6141" y="2975"/>
                  <a:pt x="6132" y="2975"/>
                </a:cubicBezTo>
                <a:cubicBezTo>
                  <a:pt x="6096" y="2990"/>
                  <a:pt x="6068" y="3021"/>
                  <a:pt x="6041" y="3021"/>
                </a:cubicBezTo>
                <a:cubicBezTo>
                  <a:pt x="6013" y="3021"/>
                  <a:pt x="5986" y="3037"/>
                  <a:pt x="5967" y="3083"/>
                </a:cubicBezTo>
                <a:cubicBezTo>
                  <a:pt x="5958" y="3099"/>
                  <a:pt x="5949" y="3114"/>
                  <a:pt x="5940" y="3130"/>
                </a:cubicBezTo>
                <a:cubicBezTo>
                  <a:pt x="5913" y="3177"/>
                  <a:pt x="5903" y="3223"/>
                  <a:pt x="5913" y="3285"/>
                </a:cubicBezTo>
                <a:cubicBezTo>
                  <a:pt x="5922" y="3301"/>
                  <a:pt x="5922" y="3316"/>
                  <a:pt x="5913" y="3316"/>
                </a:cubicBezTo>
                <a:cubicBezTo>
                  <a:pt x="5894" y="3316"/>
                  <a:pt x="5885" y="3332"/>
                  <a:pt x="5876" y="3348"/>
                </a:cubicBezTo>
                <a:cubicBezTo>
                  <a:pt x="5867" y="3363"/>
                  <a:pt x="5858" y="3379"/>
                  <a:pt x="5867" y="3410"/>
                </a:cubicBezTo>
                <a:cubicBezTo>
                  <a:pt x="5867" y="3425"/>
                  <a:pt x="5876" y="3456"/>
                  <a:pt x="5876" y="3487"/>
                </a:cubicBezTo>
                <a:cubicBezTo>
                  <a:pt x="5876" y="3487"/>
                  <a:pt x="5876" y="3503"/>
                  <a:pt x="5876" y="3503"/>
                </a:cubicBezTo>
                <a:cubicBezTo>
                  <a:pt x="5876" y="3518"/>
                  <a:pt x="5876" y="3518"/>
                  <a:pt x="5876" y="3518"/>
                </a:cubicBezTo>
                <a:cubicBezTo>
                  <a:pt x="5876" y="3518"/>
                  <a:pt x="5867" y="3534"/>
                  <a:pt x="5867" y="3518"/>
                </a:cubicBezTo>
                <a:cubicBezTo>
                  <a:pt x="5839" y="3487"/>
                  <a:pt x="5830" y="3410"/>
                  <a:pt x="5839" y="3363"/>
                </a:cubicBezTo>
                <a:cubicBezTo>
                  <a:pt x="5839" y="3363"/>
                  <a:pt x="5839" y="3363"/>
                  <a:pt x="5839" y="3348"/>
                </a:cubicBezTo>
                <a:cubicBezTo>
                  <a:pt x="5848" y="3332"/>
                  <a:pt x="5848" y="3316"/>
                  <a:pt x="5858" y="3301"/>
                </a:cubicBezTo>
                <a:cubicBezTo>
                  <a:pt x="5867" y="3270"/>
                  <a:pt x="5876" y="3239"/>
                  <a:pt x="5867" y="3208"/>
                </a:cubicBezTo>
                <a:cubicBezTo>
                  <a:pt x="5867" y="3177"/>
                  <a:pt x="5876" y="3161"/>
                  <a:pt x="5885" y="3146"/>
                </a:cubicBezTo>
                <a:cubicBezTo>
                  <a:pt x="5894" y="3130"/>
                  <a:pt x="5903" y="3114"/>
                  <a:pt x="5913" y="3099"/>
                </a:cubicBezTo>
                <a:cubicBezTo>
                  <a:pt x="5940" y="3037"/>
                  <a:pt x="5977" y="2990"/>
                  <a:pt x="6013" y="2959"/>
                </a:cubicBezTo>
                <a:cubicBezTo>
                  <a:pt x="6022" y="2959"/>
                  <a:pt x="6022" y="2959"/>
                  <a:pt x="6022" y="2944"/>
                </a:cubicBezTo>
                <a:cubicBezTo>
                  <a:pt x="6032" y="2944"/>
                  <a:pt x="6032" y="2928"/>
                  <a:pt x="6022" y="2928"/>
                </a:cubicBezTo>
                <a:cubicBezTo>
                  <a:pt x="6022" y="2912"/>
                  <a:pt x="6013" y="2897"/>
                  <a:pt x="6004" y="2881"/>
                </a:cubicBezTo>
                <a:cubicBezTo>
                  <a:pt x="5949" y="2850"/>
                  <a:pt x="5894" y="2866"/>
                  <a:pt x="5848" y="2912"/>
                </a:cubicBezTo>
                <a:cubicBezTo>
                  <a:pt x="5830" y="2944"/>
                  <a:pt x="5812" y="2975"/>
                  <a:pt x="5784" y="2990"/>
                </a:cubicBezTo>
                <a:cubicBezTo>
                  <a:pt x="5757" y="3037"/>
                  <a:pt x="5739" y="3114"/>
                  <a:pt x="5702" y="3146"/>
                </a:cubicBezTo>
                <a:cubicBezTo>
                  <a:pt x="5702" y="3146"/>
                  <a:pt x="5702" y="3161"/>
                  <a:pt x="5693" y="3161"/>
                </a:cubicBezTo>
                <a:cubicBezTo>
                  <a:pt x="5693" y="3177"/>
                  <a:pt x="5684" y="3192"/>
                  <a:pt x="5675" y="3208"/>
                </a:cubicBezTo>
                <a:cubicBezTo>
                  <a:pt x="5675" y="3223"/>
                  <a:pt x="5675" y="3254"/>
                  <a:pt x="5665" y="3254"/>
                </a:cubicBezTo>
                <a:cubicBezTo>
                  <a:pt x="5629" y="3301"/>
                  <a:pt x="5620" y="3379"/>
                  <a:pt x="5601" y="3441"/>
                </a:cubicBezTo>
                <a:cubicBezTo>
                  <a:pt x="5592" y="3472"/>
                  <a:pt x="5601" y="3503"/>
                  <a:pt x="5629" y="3518"/>
                </a:cubicBezTo>
                <a:cubicBezTo>
                  <a:pt x="5647" y="3518"/>
                  <a:pt x="5665" y="3534"/>
                  <a:pt x="5684" y="3550"/>
                </a:cubicBezTo>
                <a:cubicBezTo>
                  <a:pt x="5693" y="3565"/>
                  <a:pt x="5693" y="3565"/>
                  <a:pt x="5702" y="3581"/>
                </a:cubicBezTo>
                <a:cubicBezTo>
                  <a:pt x="5702" y="3581"/>
                  <a:pt x="5702" y="3596"/>
                  <a:pt x="5702" y="3612"/>
                </a:cubicBezTo>
                <a:cubicBezTo>
                  <a:pt x="5693" y="3612"/>
                  <a:pt x="5693" y="3612"/>
                  <a:pt x="5684" y="3612"/>
                </a:cubicBezTo>
                <a:cubicBezTo>
                  <a:pt x="5675" y="3596"/>
                  <a:pt x="5656" y="3581"/>
                  <a:pt x="5647" y="3565"/>
                </a:cubicBezTo>
                <a:cubicBezTo>
                  <a:pt x="5629" y="3550"/>
                  <a:pt x="5601" y="3581"/>
                  <a:pt x="5601" y="3612"/>
                </a:cubicBezTo>
                <a:cubicBezTo>
                  <a:pt x="5601" y="3643"/>
                  <a:pt x="5601" y="3658"/>
                  <a:pt x="5601" y="3689"/>
                </a:cubicBezTo>
                <a:cubicBezTo>
                  <a:pt x="5601" y="3720"/>
                  <a:pt x="5620" y="3736"/>
                  <a:pt x="5629" y="3767"/>
                </a:cubicBezTo>
                <a:cubicBezTo>
                  <a:pt x="5638" y="3783"/>
                  <a:pt x="5647" y="3783"/>
                  <a:pt x="5665" y="3798"/>
                </a:cubicBezTo>
                <a:cubicBezTo>
                  <a:pt x="5675" y="3798"/>
                  <a:pt x="5684" y="3798"/>
                  <a:pt x="5684" y="3798"/>
                </a:cubicBezTo>
                <a:cubicBezTo>
                  <a:pt x="5702" y="3798"/>
                  <a:pt x="5711" y="3814"/>
                  <a:pt x="5711" y="3845"/>
                </a:cubicBezTo>
                <a:cubicBezTo>
                  <a:pt x="5729" y="3860"/>
                  <a:pt x="5739" y="3891"/>
                  <a:pt x="5766" y="3876"/>
                </a:cubicBezTo>
                <a:cubicBezTo>
                  <a:pt x="5784" y="3876"/>
                  <a:pt x="5784" y="3891"/>
                  <a:pt x="5794" y="3923"/>
                </a:cubicBezTo>
                <a:cubicBezTo>
                  <a:pt x="5812" y="3923"/>
                  <a:pt x="5821" y="3923"/>
                  <a:pt x="5839" y="3954"/>
                </a:cubicBezTo>
                <a:cubicBezTo>
                  <a:pt x="5848" y="3954"/>
                  <a:pt x="5858" y="3938"/>
                  <a:pt x="5858" y="3938"/>
                </a:cubicBezTo>
                <a:close/>
                <a:moveTo>
                  <a:pt x="6269" y="5259"/>
                </a:moveTo>
                <a:cubicBezTo>
                  <a:pt x="6269" y="5259"/>
                  <a:pt x="6260" y="5243"/>
                  <a:pt x="6260" y="5243"/>
                </a:cubicBezTo>
                <a:cubicBezTo>
                  <a:pt x="6251" y="5243"/>
                  <a:pt x="6251" y="5243"/>
                  <a:pt x="6251" y="5228"/>
                </a:cubicBezTo>
                <a:cubicBezTo>
                  <a:pt x="6260" y="5212"/>
                  <a:pt x="6269" y="5181"/>
                  <a:pt x="6279" y="5166"/>
                </a:cubicBezTo>
                <a:cubicBezTo>
                  <a:pt x="6279" y="5150"/>
                  <a:pt x="6288" y="5150"/>
                  <a:pt x="6288" y="5150"/>
                </a:cubicBezTo>
                <a:cubicBezTo>
                  <a:pt x="6288" y="5150"/>
                  <a:pt x="6297" y="5166"/>
                  <a:pt x="6297" y="5166"/>
                </a:cubicBezTo>
                <a:cubicBezTo>
                  <a:pt x="6297" y="5181"/>
                  <a:pt x="6297" y="5181"/>
                  <a:pt x="6297" y="5197"/>
                </a:cubicBezTo>
                <a:cubicBezTo>
                  <a:pt x="6297" y="5228"/>
                  <a:pt x="6288" y="5243"/>
                  <a:pt x="6269" y="5259"/>
                </a:cubicBezTo>
                <a:close/>
                <a:moveTo>
                  <a:pt x="6645" y="4062"/>
                </a:moveTo>
                <a:cubicBezTo>
                  <a:pt x="6645" y="4062"/>
                  <a:pt x="6654" y="4078"/>
                  <a:pt x="6654" y="4078"/>
                </a:cubicBezTo>
                <a:cubicBezTo>
                  <a:pt x="6654" y="4093"/>
                  <a:pt x="6645" y="4109"/>
                  <a:pt x="6645" y="4109"/>
                </a:cubicBezTo>
                <a:cubicBezTo>
                  <a:pt x="6645" y="4109"/>
                  <a:pt x="6645" y="4109"/>
                  <a:pt x="6645" y="4109"/>
                </a:cubicBezTo>
                <a:cubicBezTo>
                  <a:pt x="6636" y="4125"/>
                  <a:pt x="6636" y="4125"/>
                  <a:pt x="6636" y="4125"/>
                </a:cubicBezTo>
                <a:cubicBezTo>
                  <a:pt x="6645" y="4109"/>
                  <a:pt x="6645" y="4109"/>
                  <a:pt x="6645" y="4109"/>
                </a:cubicBezTo>
                <a:cubicBezTo>
                  <a:pt x="6645" y="4109"/>
                  <a:pt x="6645" y="4109"/>
                  <a:pt x="6645" y="4109"/>
                </a:cubicBezTo>
                <a:cubicBezTo>
                  <a:pt x="6636" y="4093"/>
                  <a:pt x="6636" y="4093"/>
                  <a:pt x="6636" y="4078"/>
                </a:cubicBezTo>
                <a:cubicBezTo>
                  <a:pt x="6636" y="4078"/>
                  <a:pt x="6645" y="4078"/>
                  <a:pt x="6645" y="4062"/>
                </a:cubicBezTo>
                <a:close/>
                <a:moveTo>
                  <a:pt x="6141" y="3410"/>
                </a:moveTo>
                <a:cubicBezTo>
                  <a:pt x="6151" y="3394"/>
                  <a:pt x="6151" y="3394"/>
                  <a:pt x="6151" y="3394"/>
                </a:cubicBezTo>
                <a:cubicBezTo>
                  <a:pt x="6151" y="3394"/>
                  <a:pt x="6151" y="3394"/>
                  <a:pt x="6151" y="3410"/>
                </a:cubicBezTo>
                <a:cubicBezTo>
                  <a:pt x="6151" y="3410"/>
                  <a:pt x="6141" y="3410"/>
                  <a:pt x="6141" y="3410"/>
                </a:cubicBezTo>
                <a:close/>
                <a:moveTo>
                  <a:pt x="5848" y="3581"/>
                </a:moveTo>
                <a:cubicBezTo>
                  <a:pt x="5858" y="3581"/>
                  <a:pt x="5858" y="3581"/>
                  <a:pt x="5858" y="3581"/>
                </a:cubicBezTo>
                <a:cubicBezTo>
                  <a:pt x="5848" y="3596"/>
                  <a:pt x="5848" y="3596"/>
                  <a:pt x="5848" y="3596"/>
                </a:cubicBezTo>
                <a:lnTo>
                  <a:pt x="5848" y="3581"/>
                </a:lnTo>
                <a:close/>
                <a:moveTo>
                  <a:pt x="4476" y="2431"/>
                </a:moveTo>
                <a:cubicBezTo>
                  <a:pt x="4476" y="2431"/>
                  <a:pt x="4476" y="2431"/>
                  <a:pt x="4476" y="2431"/>
                </a:cubicBezTo>
                <a:cubicBezTo>
                  <a:pt x="4476" y="2431"/>
                  <a:pt x="4476" y="2431"/>
                  <a:pt x="4476" y="2431"/>
                </a:cubicBezTo>
                <a:cubicBezTo>
                  <a:pt x="4476" y="2431"/>
                  <a:pt x="4476" y="2431"/>
                  <a:pt x="4476" y="2431"/>
                </a:cubicBezTo>
                <a:cubicBezTo>
                  <a:pt x="4476" y="2431"/>
                  <a:pt x="4476" y="2431"/>
                  <a:pt x="4476" y="2431"/>
                </a:cubicBezTo>
                <a:close/>
                <a:moveTo>
                  <a:pt x="4476" y="2431"/>
                </a:moveTo>
                <a:cubicBezTo>
                  <a:pt x="4466" y="2446"/>
                  <a:pt x="4457" y="2446"/>
                  <a:pt x="4439" y="2446"/>
                </a:cubicBezTo>
                <a:cubicBezTo>
                  <a:pt x="4430" y="2446"/>
                  <a:pt x="4412" y="2446"/>
                  <a:pt x="4393" y="2462"/>
                </a:cubicBezTo>
                <a:cubicBezTo>
                  <a:pt x="4393" y="2462"/>
                  <a:pt x="4393" y="2462"/>
                  <a:pt x="4384" y="2477"/>
                </a:cubicBezTo>
                <a:cubicBezTo>
                  <a:pt x="4357" y="2508"/>
                  <a:pt x="4311" y="2524"/>
                  <a:pt x="4274" y="2555"/>
                </a:cubicBezTo>
                <a:cubicBezTo>
                  <a:pt x="4256" y="2571"/>
                  <a:pt x="4247" y="2586"/>
                  <a:pt x="4238" y="2617"/>
                </a:cubicBezTo>
                <a:cubicBezTo>
                  <a:pt x="4238" y="2633"/>
                  <a:pt x="4228" y="2648"/>
                  <a:pt x="4228" y="2648"/>
                </a:cubicBezTo>
                <a:cubicBezTo>
                  <a:pt x="4210" y="2664"/>
                  <a:pt x="4201" y="2664"/>
                  <a:pt x="4192" y="2679"/>
                </a:cubicBezTo>
                <a:cubicBezTo>
                  <a:pt x="4174" y="2695"/>
                  <a:pt x="4164" y="2726"/>
                  <a:pt x="4155" y="2757"/>
                </a:cubicBezTo>
                <a:cubicBezTo>
                  <a:pt x="4155" y="2773"/>
                  <a:pt x="4164" y="2804"/>
                  <a:pt x="4174" y="2819"/>
                </a:cubicBezTo>
                <a:cubicBezTo>
                  <a:pt x="4174" y="2819"/>
                  <a:pt x="4174" y="2819"/>
                  <a:pt x="4174" y="2835"/>
                </a:cubicBezTo>
                <a:cubicBezTo>
                  <a:pt x="4174" y="2850"/>
                  <a:pt x="4183" y="2866"/>
                  <a:pt x="4201" y="2866"/>
                </a:cubicBezTo>
                <a:cubicBezTo>
                  <a:pt x="4219" y="2866"/>
                  <a:pt x="4247" y="2866"/>
                  <a:pt x="4265" y="2881"/>
                </a:cubicBezTo>
                <a:cubicBezTo>
                  <a:pt x="4274" y="2881"/>
                  <a:pt x="4274" y="2881"/>
                  <a:pt x="4274" y="2881"/>
                </a:cubicBezTo>
                <a:cubicBezTo>
                  <a:pt x="4274" y="2897"/>
                  <a:pt x="4274" y="2897"/>
                  <a:pt x="4265" y="2897"/>
                </a:cubicBezTo>
                <a:cubicBezTo>
                  <a:pt x="4238" y="2912"/>
                  <a:pt x="4210" y="2912"/>
                  <a:pt x="4183" y="2912"/>
                </a:cubicBezTo>
                <a:cubicBezTo>
                  <a:pt x="4164" y="2912"/>
                  <a:pt x="4155" y="2928"/>
                  <a:pt x="4137" y="2944"/>
                </a:cubicBezTo>
                <a:cubicBezTo>
                  <a:pt x="4137" y="2944"/>
                  <a:pt x="4128" y="2959"/>
                  <a:pt x="4128" y="2975"/>
                </a:cubicBezTo>
                <a:cubicBezTo>
                  <a:pt x="4128" y="2990"/>
                  <a:pt x="4128" y="3006"/>
                  <a:pt x="4128" y="3037"/>
                </a:cubicBezTo>
                <a:cubicBezTo>
                  <a:pt x="4137" y="3083"/>
                  <a:pt x="4137" y="3099"/>
                  <a:pt x="4174" y="3114"/>
                </a:cubicBezTo>
                <a:cubicBezTo>
                  <a:pt x="4219" y="3130"/>
                  <a:pt x="4265" y="3146"/>
                  <a:pt x="4311" y="3146"/>
                </a:cubicBezTo>
                <a:cubicBezTo>
                  <a:pt x="4311" y="3146"/>
                  <a:pt x="4320" y="3146"/>
                  <a:pt x="4329" y="3146"/>
                </a:cubicBezTo>
                <a:cubicBezTo>
                  <a:pt x="4357" y="3192"/>
                  <a:pt x="4393" y="3223"/>
                  <a:pt x="4412" y="3285"/>
                </a:cubicBezTo>
                <a:cubicBezTo>
                  <a:pt x="4412" y="3301"/>
                  <a:pt x="4412" y="3301"/>
                  <a:pt x="4412" y="3301"/>
                </a:cubicBezTo>
                <a:cubicBezTo>
                  <a:pt x="4402" y="3301"/>
                  <a:pt x="4402" y="3301"/>
                  <a:pt x="4402" y="3301"/>
                </a:cubicBezTo>
                <a:cubicBezTo>
                  <a:pt x="4357" y="3301"/>
                  <a:pt x="4320" y="3270"/>
                  <a:pt x="4283" y="3254"/>
                </a:cubicBezTo>
                <a:cubicBezTo>
                  <a:pt x="4274" y="3239"/>
                  <a:pt x="4256" y="3223"/>
                  <a:pt x="4247" y="3223"/>
                </a:cubicBezTo>
                <a:cubicBezTo>
                  <a:pt x="4210" y="3208"/>
                  <a:pt x="4164" y="3208"/>
                  <a:pt x="4128" y="3208"/>
                </a:cubicBezTo>
                <a:cubicBezTo>
                  <a:pt x="4109" y="3223"/>
                  <a:pt x="4100" y="3239"/>
                  <a:pt x="4100" y="3270"/>
                </a:cubicBezTo>
                <a:cubicBezTo>
                  <a:pt x="4091" y="3301"/>
                  <a:pt x="4082" y="3332"/>
                  <a:pt x="4091" y="3363"/>
                </a:cubicBezTo>
                <a:cubicBezTo>
                  <a:pt x="4091" y="3441"/>
                  <a:pt x="4109" y="3487"/>
                  <a:pt x="4146" y="3503"/>
                </a:cubicBezTo>
                <a:cubicBezTo>
                  <a:pt x="4164" y="3503"/>
                  <a:pt x="4183" y="3518"/>
                  <a:pt x="4201" y="3534"/>
                </a:cubicBezTo>
                <a:cubicBezTo>
                  <a:pt x="4201" y="3534"/>
                  <a:pt x="4210" y="3550"/>
                  <a:pt x="4210" y="3565"/>
                </a:cubicBezTo>
                <a:cubicBezTo>
                  <a:pt x="4210" y="3581"/>
                  <a:pt x="4201" y="3596"/>
                  <a:pt x="4192" y="3627"/>
                </a:cubicBezTo>
                <a:cubicBezTo>
                  <a:pt x="4192" y="3643"/>
                  <a:pt x="4183" y="3643"/>
                  <a:pt x="4192" y="3658"/>
                </a:cubicBezTo>
                <a:cubicBezTo>
                  <a:pt x="4192" y="3689"/>
                  <a:pt x="4192" y="3720"/>
                  <a:pt x="4201" y="3736"/>
                </a:cubicBezTo>
                <a:cubicBezTo>
                  <a:pt x="4201" y="3752"/>
                  <a:pt x="4210" y="3752"/>
                  <a:pt x="4210" y="3752"/>
                </a:cubicBezTo>
                <a:cubicBezTo>
                  <a:pt x="4219" y="3767"/>
                  <a:pt x="4228" y="3752"/>
                  <a:pt x="4238" y="3767"/>
                </a:cubicBezTo>
                <a:cubicBezTo>
                  <a:pt x="4274" y="3767"/>
                  <a:pt x="4311" y="3752"/>
                  <a:pt x="4347" y="3783"/>
                </a:cubicBezTo>
                <a:cubicBezTo>
                  <a:pt x="4366" y="3783"/>
                  <a:pt x="4384" y="3783"/>
                  <a:pt x="4402" y="3767"/>
                </a:cubicBezTo>
                <a:cubicBezTo>
                  <a:pt x="4421" y="3752"/>
                  <a:pt x="4430" y="3752"/>
                  <a:pt x="4439" y="3736"/>
                </a:cubicBezTo>
                <a:cubicBezTo>
                  <a:pt x="4457" y="3720"/>
                  <a:pt x="4476" y="3705"/>
                  <a:pt x="4494" y="3720"/>
                </a:cubicBezTo>
                <a:cubicBezTo>
                  <a:pt x="4521" y="3720"/>
                  <a:pt x="4540" y="3705"/>
                  <a:pt x="4558" y="3689"/>
                </a:cubicBezTo>
                <a:cubicBezTo>
                  <a:pt x="4567" y="3674"/>
                  <a:pt x="4576" y="3674"/>
                  <a:pt x="4585" y="3658"/>
                </a:cubicBezTo>
                <a:cubicBezTo>
                  <a:pt x="4585" y="3658"/>
                  <a:pt x="4595" y="3658"/>
                  <a:pt x="4595" y="3674"/>
                </a:cubicBezTo>
                <a:cubicBezTo>
                  <a:pt x="4595" y="3674"/>
                  <a:pt x="4604" y="3674"/>
                  <a:pt x="4604" y="3689"/>
                </a:cubicBezTo>
                <a:cubicBezTo>
                  <a:pt x="4604" y="3705"/>
                  <a:pt x="4613" y="3720"/>
                  <a:pt x="4631" y="3736"/>
                </a:cubicBezTo>
                <a:cubicBezTo>
                  <a:pt x="4649" y="3736"/>
                  <a:pt x="4640" y="3783"/>
                  <a:pt x="4649" y="3798"/>
                </a:cubicBezTo>
                <a:cubicBezTo>
                  <a:pt x="4649" y="3798"/>
                  <a:pt x="4649" y="3798"/>
                  <a:pt x="4659" y="3814"/>
                </a:cubicBezTo>
                <a:cubicBezTo>
                  <a:pt x="4677" y="3814"/>
                  <a:pt x="4704" y="3829"/>
                  <a:pt x="4732" y="3845"/>
                </a:cubicBezTo>
                <a:cubicBezTo>
                  <a:pt x="4759" y="3860"/>
                  <a:pt x="4787" y="3860"/>
                  <a:pt x="4814" y="3845"/>
                </a:cubicBezTo>
                <a:cubicBezTo>
                  <a:pt x="4823" y="3829"/>
                  <a:pt x="4833" y="3829"/>
                  <a:pt x="4842" y="3798"/>
                </a:cubicBezTo>
                <a:cubicBezTo>
                  <a:pt x="4851" y="3752"/>
                  <a:pt x="4851" y="3720"/>
                  <a:pt x="4833" y="3674"/>
                </a:cubicBezTo>
                <a:cubicBezTo>
                  <a:pt x="4833" y="3674"/>
                  <a:pt x="4833" y="3674"/>
                  <a:pt x="4823" y="3674"/>
                </a:cubicBezTo>
                <a:cubicBezTo>
                  <a:pt x="4823" y="3689"/>
                  <a:pt x="4814" y="3705"/>
                  <a:pt x="4814" y="3705"/>
                </a:cubicBezTo>
                <a:cubicBezTo>
                  <a:pt x="4805" y="3705"/>
                  <a:pt x="4805" y="3705"/>
                  <a:pt x="4805" y="3705"/>
                </a:cubicBezTo>
                <a:cubicBezTo>
                  <a:pt x="4796" y="3689"/>
                  <a:pt x="4796" y="3689"/>
                  <a:pt x="4805" y="3689"/>
                </a:cubicBezTo>
                <a:cubicBezTo>
                  <a:pt x="4814" y="3674"/>
                  <a:pt x="4823" y="3674"/>
                  <a:pt x="4823" y="3674"/>
                </a:cubicBezTo>
                <a:cubicBezTo>
                  <a:pt x="4823" y="3674"/>
                  <a:pt x="4833" y="3674"/>
                  <a:pt x="4833" y="3674"/>
                </a:cubicBezTo>
                <a:cubicBezTo>
                  <a:pt x="4833" y="3674"/>
                  <a:pt x="4833" y="3674"/>
                  <a:pt x="4833" y="3674"/>
                </a:cubicBezTo>
                <a:cubicBezTo>
                  <a:pt x="4833" y="3674"/>
                  <a:pt x="4833" y="3674"/>
                  <a:pt x="4833" y="3674"/>
                </a:cubicBezTo>
                <a:cubicBezTo>
                  <a:pt x="4833" y="3674"/>
                  <a:pt x="4842" y="3658"/>
                  <a:pt x="4842" y="3643"/>
                </a:cubicBezTo>
                <a:cubicBezTo>
                  <a:pt x="4851" y="3643"/>
                  <a:pt x="4860" y="3627"/>
                  <a:pt x="4869" y="3643"/>
                </a:cubicBezTo>
                <a:cubicBezTo>
                  <a:pt x="4878" y="3674"/>
                  <a:pt x="4897" y="3674"/>
                  <a:pt x="4906" y="3705"/>
                </a:cubicBezTo>
                <a:cubicBezTo>
                  <a:pt x="4933" y="3689"/>
                  <a:pt x="4942" y="3674"/>
                  <a:pt x="4952" y="3627"/>
                </a:cubicBezTo>
                <a:cubicBezTo>
                  <a:pt x="4961" y="3612"/>
                  <a:pt x="4961" y="3581"/>
                  <a:pt x="4952" y="3550"/>
                </a:cubicBezTo>
                <a:cubicBezTo>
                  <a:pt x="4942" y="3534"/>
                  <a:pt x="4942" y="3534"/>
                  <a:pt x="4933" y="3518"/>
                </a:cubicBezTo>
                <a:cubicBezTo>
                  <a:pt x="4915" y="3487"/>
                  <a:pt x="4915" y="3472"/>
                  <a:pt x="4906" y="3441"/>
                </a:cubicBezTo>
                <a:cubicBezTo>
                  <a:pt x="4906" y="3410"/>
                  <a:pt x="4897" y="3394"/>
                  <a:pt x="4878" y="3363"/>
                </a:cubicBezTo>
                <a:cubicBezTo>
                  <a:pt x="4860" y="3348"/>
                  <a:pt x="4860" y="3301"/>
                  <a:pt x="4851" y="3270"/>
                </a:cubicBezTo>
                <a:cubicBezTo>
                  <a:pt x="4851" y="3239"/>
                  <a:pt x="4851" y="3223"/>
                  <a:pt x="4860" y="3208"/>
                </a:cubicBezTo>
                <a:cubicBezTo>
                  <a:pt x="4887" y="3161"/>
                  <a:pt x="4897" y="3114"/>
                  <a:pt x="4897" y="3068"/>
                </a:cubicBezTo>
                <a:cubicBezTo>
                  <a:pt x="4897" y="3037"/>
                  <a:pt x="4897" y="3021"/>
                  <a:pt x="4897" y="2990"/>
                </a:cubicBezTo>
                <a:cubicBezTo>
                  <a:pt x="4915" y="2928"/>
                  <a:pt x="4933" y="2866"/>
                  <a:pt x="4942" y="2804"/>
                </a:cubicBezTo>
                <a:cubicBezTo>
                  <a:pt x="4952" y="2788"/>
                  <a:pt x="4961" y="2773"/>
                  <a:pt x="4970" y="2757"/>
                </a:cubicBezTo>
                <a:cubicBezTo>
                  <a:pt x="5006" y="2726"/>
                  <a:pt x="5034" y="2679"/>
                  <a:pt x="5061" y="2633"/>
                </a:cubicBezTo>
                <a:cubicBezTo>
                  <a:pt x="5071" y="2633"/>
                  <a:pt x="5071" y="2602"/>
                  <a:pt x="5071" y="2586"/>
                </a:cubicBezTo>
                <a:cubicBezTo>
                  <a:pt x="5071" y="2539"/>
                  <a:pt x="5061" y="2508"/>
                  <a:pt x="5034" y="2508"/>
                </a:cubicBezTo>
                <a:cubicBezTo>
                  <a:pt x="5016" y="2493"/>
                  <a:pt x="5006" y="2477"/>
                  <a:pt x="4988" y="2477"/>
                </a:cubicBezTo>
                <a:cubicBezTo>
                  <a:pt x="4970" y="2477"/>
                  <a:pt x="4952" y="2493"/>
                  <a:pt x="4942" y="2508"/>
                </a:cubicBezTo>
                <a:cubicBezTo>
                  <a:pt x="4924" y="2539"/>
                  <a:pt x="4933" y="2555"/>
                  <a:pt x="4933" y="2571"/>
                </a:cubicBezTo>
                <a:cubicBezTo>
                  <a:pt x="4942" y="2602"/>
                  <a:pt x="4933" y="2633"/>
                  <a:pt x="4942" y="2664"/>
                </a:cubicBezTo>
                <a:cubicBezTo>
                  <a:pt x="4942" y="2664"/>
                  <a:pt x="4942" y="2664"/>
                  <a:pt x="4942" y="2664"/>
                </a:cubicBezTo>
                <a:cubicBezTo>
                  <a:pt x="4942" y="2679"/>
                  <a:pt x="4942" y="2679"/>
                  <a:pt x="4942" y="2679"/>
                </a:cubicBezTo>
                <a:cubicBezTo>
                  <a:pt x="4942" y="2664"/>
                  <a:pt x="4942" y="2664"/>
                  <a:pt x="4942" y="2664"/>
                </a:cubicBezTo>
                <a:cubicBezTo>
                  <a:pt x="4942" y="2664"/>
                  <a:pt x="4942" y="2664"/>
                  <a:pt x="4942" y="2664"/>
                </a:cubicBezTo>
                <a:cubicBezTo>
                  <a:pt x="4933" y="2664"/>
                  <a:pt x="4933" y="2648"/>
                  <a:pt x="4933" y="2648"/>
                </a:cubicBezTo>
                <a:cubicBezTo>
                  <a:pt x="4924" y="2617"/>
                  <a:pt x="4924" y="2602"/>
                  <a:pt x="4906" y="2602"/>
                </a:cubicBezTo>
                <a:cubicBezTo>
                  <a:pt x="4897" y="2602"/>
                  <a:pt x="4887" y="2586"/>
                  <a:pt x="4887" y="2586"/>
                </a:cubicBezTo>
                <a:cubicBezTo>
                  <a:pt x="4860" y="2555"/>
                  <a:pt x="4851" y="2586"/>
                  <a:pt x="4842" y="2602"/>
                </a:cubicBezTo>
                <a:cubicBezTo>
                  <a:pt x="4833" y="2633"/>
                  <a:pt x="4823" y="2648"/>
                  <a:pt x="4814" y="2664"/>
                </a:cubicBezTo>
                <a:cubicBezTo>
                  <a:pt x="4805" y="2726"/>
                  <a:pt x="4796" y="2788"/>
                  <a:pt x="4787" y="2835"/>
                </a:cubicBezTo>
                <a:cubicBezTo>
                  <a:pt x="4768" y="2881"/>
                  <a:pt x="4759" y="2944"/>
                  <a:pt x="4750" y="3006"/>
                </a:cubicBezTo>
                <a:cubicBezTo>
                  <a:pt x="4750" y="3006"/>
                  <a:pt x="4750" y="3006"/>
                  <a:pt x="4750" y="3006"/>
                </a:cubicBezTo>
                <a:cubicBezTo>
                  <a:pt x="4750" y="3021"/>
                  <a:pt x="4741" y="3021"/>
                  <a:pt x="4741" y="3021"/>
                </a:cubicBezTo>
                <a:cubicBezTo>
                  <a:pt x="4741" y="3037"/>
                  <a:pt x="4732" y="3037"/>
                  <a:pt x="4723" y="3037"/>
                </a:cubicBezTo>
                <a:cubicBezTo>
                  <a:pt x="4714" y="3037"/>
                  <a:pt x="4714" y="3021"/>
                  <a:pt x="4714" y="3006"/>
                </a:cubicBezTo>
                <a:cubicBezTo>
                  <a:pt x="4723" y="2959"/>
                  <a:pt x="4723" y="2912"/>
                  <a:pt x="4741" y="2866"/>
                </a:cubicBezTo>
                <a:cubicBezTo>
                  <a:pt x="4750" y="2804"/>
                  <a:pt x="4759" y="2742"/>
                  <a:pt x="4741" y="2664"/>
                </a:cubicBezTo>
                <a:cubicBezTo>
                  <a:pt x="4741" y="2648"/>
                  <a:pt x="4732" y="2648"/>
                  <a:pt x="4732" y="2633"/>
                </a:cubicBezTo>
                <a:cubicBezTo>
                  <a:pt x="4723" y="2617"/>
                  <a:pt x="4704" y="2633"/>
                  <a:pt x="4704" y="2648"/>
                </a:cubicBezTo>
                <a:cubicBezTo>
                  <a:pt x="4695" y="2679"/>
                  <a:pt x="4695" y="2710"/>
                  <a:pt x="4695" y="2742"/>
                </a:cubicBezTo>
                <a:cubicBezTo>
                  <a:pt x="4686" y="2757"/>
                  <a:pt x="4686" y="2757"/>
                  <a:pt x="4677" y="2757"/>
                </a:cubicBezTo>
                <a:cubicBezTo>
                  <a:pt x="4649" y="2742"/>
                  <a:pt x="4631" y="2742"/>
                  <a:pt x="4604" y="2742"/>
                </a:cubicBezTo>
                <a:cubicBezTo>
                  <a:pt x="4595" y="2742"/>
                  <a:pt x="4595" y="2742"/>
                  <a:pt x="4595" y="2742"/>
                </a:cubicBezTo>
                <a:cubicBezTo>
                  <a:pt x="4595" y="2742"/>
                  <a:pt x="4604" y="2742"/>
                  <a:pt x="4604" y="2726"/>
                </a:cubicBezTo>
                <a:cubicBezTo>
                  <a:pt x="4613" y="2726"/>
                  <a:pt x="4631" y="2710"/>
                  <a:pt x="4640" y="2695"/>
                </a:cubicBezTo>
                <a:cubicBezTo>
                  <a:pt x="4649" y="2695"/>
                  <a:pt x="4649" y="2664"/>
                  <a:pt x="4649" y="2648"/>
                </a:cubicBezTo>
                <a:cubicBezTo>
                  <a:pt x="4640" y="2617"/>
                  <a:pt x="4622" y="2586"/>
                  <a:pt x="4604" y="2571"/>
                </a:cubicBezTo>
                <a:cubicBezTo>
                  <a:pt x="4585" y="2539"/>
                  <a:pt x="4576" y="2539"/>
                  <a:pt x="4558" y="2555"/>
                </a:cubicBezTo>
                <a:cubicBezTo>
                  <a:pt x="4549" y="2571"/>
                  <a:pt x="4540" y="2586"/>
                  <a:pt x="4531" y="2602"/>
                </a:cubicBezTo>
                <a:cubicBezTo>
                  <a:pt x="4531" y="2602"/>
                  <a:pt x="4521" y="2602"/>
                  <a:pt x="4512" y="2602"/>
                </a:cubicBezTo>
                <a:cubicBezTo>
                  <a:pt x="4503" y="2602"/>
                  <a:pt x="4503" y="2602"/>
                  <a:pt x="4512" y="2571"/>
                </a:cubicBezTo>
                <a:cubicBezTo>
                  <a:pt x="4521" y="2539"/>
                  <a:pt x="4540" y="2524"/>
                  <a:pt x="4549" y="2493"/>
                </a:cubicBezTo>
                <a:cubicBezTo>
                  <a:pt x="4558" y="2462"/>
                  <a:pt x="4549" y="2431"/>
                  <a:pt x="4540" y="2415"/>
                </a:cubicBezTo>
                <a:cubicBezTo>
                  <a:pt x="4531" y="2415"/>
                  <a:pt x="4531" y="2400"/>
                  <a:pt x="4521" y="2400"/>
                </a:cubicBezTo>
                <a:cubicBezTo>
                  <a:pt x="4531" y="2400"/>
                  <a:pt x="4531" y="2400"/>
                  <a:pt x="4531" y="2400"/>
                </a:cubicBezTo>
                <a:cubicBezTo>
                  <a:pt x="4521" y="2400"/>
                  <a:pt x="4521" y="2400"/>
                  <a:pt x="4521" y="2400"/>
                </a:cubicBezTo>
                <a:cubicBezTo>
                  <a:pt x="4521" y="2400"/>
                  <a:pt x="4521" y="2400"/>
                  <a:pt x="4521" y="2400"/>
                </a:cubicBezTo>
                <a:cubicBezTo>
                  <a:pt x="4512" y="2431"/>
                  <a:pt x="4494" y="2415"/>
                  <a:pt x="4476" y="2431"/>
                </a:cubicBezTo>
                <a:close/>
                <a:moveTo>
                  <a:pt x="20081" y="15375"/>
                </a:moveTo>
                <a:cubicBezTo>
                  <a:pt x="20081" y="15375"/>
                  <a:pt x="20081" y="15375"/>
                  <a:pt x="20072" y="15375"/>
                </a:cubicBezTo>
                <a:cubicBezTo>
                  <a:pt x="20062" y="15360"/>
                  <a:pt x="20044" y="15344"/>
                  <a:pt x="20035" y="15313"/>
                </a:cubicBezTo>
                <a:cubicBezTo>
                  <a:pt x="20026" y="15297"/>
                  <a:pt x="20017" y="15266"/>
                  <a:pt x="20007" y="15251"/>
                </a:cubicBezTo>
                <a:cubicBezTo>
                  <a:pt x="19998" y="15235"/>
                  <a:pt x="19989" y="15220"/>
                  <a:pt x="19980" y="15204"/>
                </a:cubicBezTo>
                <a:cubicBezTo>
                  <a:pt x="19971" y="15189"/>
                  <a:pt x="19962" y="15158"/>
                  <a:pt x="19953" y="15142"/>
                </a:cubicBezTo>
                <a:cubicBezTo>
                  <a:pt x="19943" y="15127"/>
                  <a:pt x="19953" y="15111"/>
                  <a:pt x="19962" y="15095"/>
                </a:cubicBezTo>
                <a:cubicBezTo>
                  <a:pt x="19962" y="15095"/>
                  <a:pt x="19971" y="15080"/>
                  <a:pt x="19980" y="15080"/>
                </a:cubicBezTo>
                <a:cubicBezTo>
                  <a:pt x="19989" y="15064"/>
                  <a:pt x="19989" y="15018"/>
                  <a:pt x="19971" y="15002"/>
                </a:cubicBezTo>
                <a:cubicBezTo>
                  <a:pt x="19971" y="15002"/>
                  <a:pt x="19962" y="14987"/>
                  <a:pt x="19953" y="14987"/>
                </a:cubicBezTo>
                <a:cubicBezTo>
                  <a:pt x="19934" y="14971"/>
                  <a:pt x="19916" y="14956"/>
                  <a:pt x="19898" y="14956"/>
                </a:cubicBezTo>
                <a:cubicBezTo>
                  <a:pt x="19879" y="14940"/>
                  <a:pt x="19861" y="14909"/>
                  <a:pt x="19861" y="14862"/>
                </a:cubicBezTo>
                <a:cubicBezTo>
                  <a:pt x="19861" y="14847"/>
                  <a:pt x="19843" y="14831"/>
                  <a:pt x="19843" y="14831"/>
                </a:cubicBezTo>
                <a:cubicBezTo>
                  <a:pt x="19788" y="14754"/>
                  <a:pt x="19733" y="14707"/>
                  <a:pt x="19669" y="14676"/>
                </a:cubicBezTo>
                <a:cubicBezTo>
                  <a:pt x="19641" y="14660"/>
                  <a:pt x="19614" y="14645"/>
                  <a:pt x="19586" y="14629"/>
                </a:cubicBezTo>
                <a:cubicBezTo>
                  <a:pt x="19559" y="14614"/>
                  <a:pt x="19532" y="14583"/>
                  <a:pt x="19495" y="14567"/>
                </a:cubicBezTo>
                <a:cubicBezTo>
                  <a:pt x="19449" y="14552"/>
                  <a:pt x="19413" y="14520"/>
                  <a:pt x="19367" y="14489"/>
                </a:cubicBezTo>
                <a:cubicBezTo>
                  <a:pt x="19330" y="14474"/>
                  <a:pt x="19303" y="14458"/>
                  <a:pt x="19275" y="14520"/>
                </a:cubicBezTo>
                <a:cubicBezTo>
                  <a:pt x="19275" y="14536"/>
                  <a:pt x="19266" y="14536"/>
                  <a:pt x="19266" y="14536"/>
                </a:cubicBezTo>
                <a:cubicBezTo>
                  <a:pt x="19229" y="14567"/>
                  <a:pt x="19202" y="14614"/>
                  <a:pt x="19175" y="14660"/>
                </a:cubicBezTo>
                <a:cubicBezTo>
                  <a:pt x="19175" y="14676"/>
                  <a:pt x="19156" y="14676"/>
                  <a:pt x="19147" y="14676"/>
                </a:cubicBezTo>
                <a:cubicBezTo>
                  <a:pt x="19129" y="14645"/>
                  <a:pt x="19120" y="14614"/>
                  <a:pt x="19101" y="14598"/>
                </a:cubicBezTo>
                <a:cubicBezTo>
                  <a:pt x="19092" y="14583"/>
                  <a:pt x="19092" y="14567"/>
                  <a:pt x="19092" y="14552"/>
                </a:cubicBezTo>
                <a:cubicBezTo>
                  <a:pt x="19092" y="14520"/>
                  <a:pt x="19092" y="14505"/>
                  <a:pt x="19092" y="14489"/>
                </a:cubicBezTo>
                <a:cubicBezTo>
                  <a:pt x="19101" y="14458"/>
                  <a:pt x="19092" y="14427"/>
                  <a:pt x="19083" y="14396"/>
                </a:cubicBezTo>
                <a:cubicBezTo>
                  <a:pt x="19074" y="14381"/>
                  <a:pt x="19056" y="14381"/>
                  <a:pt x="19046" y="14381"/>
                </a:cubicBezTo>
                <a:cubicBezTo>
                  <a:pt x="19028" y="14365"/>
                  <a:pt x="19019" y="14350"/>
                  <a:pt x="19001" y="14350"/>
                </a:cubicBezTo>
                <a:cubicBezTo>
                  <a:pt x="18982" y="14334"/>
                  <a:pt x="18973" y="14334"/>
                  <a:pt x="18955" y="14350"/>
                </a:cubicBezTo>
                <a:cubicBezTo>
                  <a:pt x="18927" y="14381"/>
                  <a:pt x="18900" y="14412"/>
                  <a:pt x="18873" y="14412"/>
                </a:cubicBezTo>
                <a:cubicBezTo>
                  <a:pt x="18863" y="14412"/>
                  <a:pt x="18863" y="14427"/>
                  <a:pt x="18863" y="14443"/>
                </a:cubicBezTo>
                <a:cubicBezTo>
                  <a:pt x="18863" y="14443"/>
                  <a:pt x="18863" y="14458"/>
                  <a:pt x="18873" y="14458"/>
                </a:cubicBezTo>
                <a:cubicBezTo>
                  <a:pt x="18882" y="14474"/>
                  <a:pt x="18891" y="14474"/>
                  <a:pt x="18900" y="14489"/>
                </a:cubicBezTo>
                <a:cubicBezTo>
                  <a:pt x="18909" y="14489"/>
                  <a:pt x="18927" y="14489"/>
                  <a:pt x="18927" y="14520"/>
                </a:cubicBezTo>
                <a:cubicBezTo>
                  <a:pt x="18946" y="14567"/>
                  <a:pt x="18964" y="14583"/>
                  <a:pt x="18992" y="14567"/>
                </a:cubicBezTo>
                <a:cubicBezTo>
                  <a:pt x="19010" y="14567"/>
                  <a:pt x="19019" y="14567"/>
                  <a:pt x="19037" y="14567"/>
                </a:cubicBezTo>
                <a:cubicBezTo>
                  <a:pt x="19046" y="14567"/>
                  <a:pt x="19046" y="14583"/>
                  <a:pt x="19046" y="14583"/>
                </a:cubicBezTo>
                <a:cubicBezTo>
                  <a:pt x="19046" y="14583"/>
                  <a:pt x="19046" y="14598"/>
                  <a:pt x="19046" y="14598"/>
                </a:cubicBezTo>
                <a:cubicBezTo>
                  <a:pt x="19010" y="14583"/>
                  <a:pt x="18992" y="14629"/>
                  <a:pt x="18955" y="14629"/>
                </a:cubicBezTo>
                <a:cubicBezTo>
                  <a:pt x="18955" y="14629"/>
                  <a:pt x="18946" y="14629"/>
                  <a:pt x="18955" y="14645"/>
                </a:cubicBezTo>
                <a:cubicBezTo>
                  <a:pt x="18973" y="14676"/>
                  <a:pt x="18982" y="14723"/>
                  <a:pt x="18992" y="14754"/>
                </a:cubicBezTo>
                <a:cubicBezTo>
                  <a:pt x="18992" y="14785"/>
                  <a:pt x="19019" y="14785"/>
                  <a:pt x="19028" y="14769"/>
                </a:cubicBezTo>
                <a:cubicBezTo>
                  <a:pt x="19028" y="14769"/>
                  <a:pt x="19037" y="14754"/>
                  <a:pt x="19037" y="14738"/>
                </a:cubicBezTo>
                <a:cubicBezTo>
                  <a:pt x="19046" y="14738"/>
                  <a:pt x="19056" y="14723"/>
                  <a:pt x="19056" y="14738"/>
                </a:cubicBezTo>
                <a:cubicBezTo>
                  <a:pt x="19083" y="14754"/>
                  <a:pt x="19101" y="14769"/>
                  <a:pt x="19120" y="14785"/>
                </a:cubicBezTo>
                <a:cubicBezTo>
                  <a:pt x="19138" y="14800"/>
                  <a:pt x="19147" y="14816"/>
                  <a:pt x="19165" y="14831"/>
                </a:cubicBezTo>
                <a:cubicBezTo>
                  <a:pt x="19193" y="14831"/>
                  <a:pt x="19211" y="14847"/>
                  <a:pt x="19239" y="14862"/>
                </a:cubicBezTo>
                <a:cubicBezTo>
                  <a:pt x="19257" y="14878"/>
                  <a:pt x="19275" y="14878"/>
                  <a:pt x="19284" y="14893"/>
                </a:cubicBezTo>
                <a:cubicBezTo>
                  <a:pt x="19312" y="14925"/>
                  <a:pt x="19339" y="14940"/>
                  <a:pt x="19348" y="15002"/>
                </a:cubicBezTo>
                <a:cubicBezTo>
                  <a:pt x="19348" y="15033"/>
                  <a:pt x="19358" y="15049"/>
                  <a:pt x="19367" y="15064"/>
                </a:cubicBezTo>
                <a:cubicBezTo>
                  <a:pt x="19367" y="15080"/>
                  <a:pt x="19376" y="15095"/>
                  <a:pt x="19376" y="15111"/>
                </a:cubicBezTo>
                <a:cubicBezTo>
                  <a:pt x="19385" y="15127"/>
                  <a:pt x="19385" y="15142"/>
                  <a:pt x="19376" y="15158"/>
                </a:cubicBezTo>
                <a:cubicBezTo>
                  <a:pt x="19348" y="15158"/>
                  <a:pt x="19330" y="15189"/>
                  <a:pt x="19321" y="15220"/>
                </a:cubicBezTo>
                <a:cubicBezTo>
                  <a:pt x="19312" y="15251"/>
                  <a:pt x="19321" y="15266"/>
                  <a:pt x="19339" y="15282"/>
                </a:cubicBezTo>
                <a:cubicBezTo>
                  <a:pt x="19358" y="15282"/>
                  <a:pt x="19385" y="15266"/>
                  <a:pt x="19403" y="15266"/>
                </a:cubicBezTo>
                <a:cubicBezTo>
                  <a:pt x="19431" y="15251"/>
                  <a:pt x="19458" y="15251"/>
                  <a:pt x="19477" y="15297"/>
                </a:cubicBezTo>
                <a:cubicBezTo>
                  <a:pt x="19486" y="15313"/>
                  <a:pt x="19486" y="15329"/>
                  <a:pt x="19495" y="15329"/>
                </a:cubicBezTo>
                <a:cubicBezTo>
                  <a:pt x="19504" y="15360"/>
                  <a:pt x="19513" y="15360"/>
                  <a:pt x="19532" y="15360"/>
                </a:cubicBezTo>
                <a:cubicBezTo>
                  <a:pt x="19568" y="15375"/>
                  <a:pt x="19596" y="15375"/>
                  <a:pt x="19632" y="15391"/>
                </a:cubicBezTo>
                <a:cubicBezTo>
                  <a:pt x="19641" y="15391"/>
                  <a:pt x="19651" y="15391"/>
                  <a:pt x="19669" y="15375"/>
                </a:cubicBezTo>
                <a:cubicBezTo>
                  <a:pt x="19687" y="15360"/>
                  <a:pt x="19687" y="15344"/>
                  <a:pt x="19678" y="15313"/>
                </a:cubicBezTo>
                <a:cubicBezTo>
                  <a:pt x="19678" y="15297"/>
                  <a:pt x="19678" y="15297"/>
                  <a:pt x="19678" y="15282"/>
                </a:cubicBezTo>
                <a:cubicBezTo>
                  <a:pt x="19696" y="15266"/>
                  <a:pt x="19715" y="15235"/>
                  <a:pt x="19733" y="15220"/>
                </a:cubicBezTo>
                <a:cubicBezTo>
                  <a:pt x="19751" y="15189"/>
                  <a:pt x="19769" y="15189"/>
                  <a:pt x="19788" y="15204"/>
                </a:cubicBezTo>
                <a:cubicBezTo>
                  <a:pt x="19806" y="15220"/>
                  <a:pt x="19824" y="15235"/>
                  <a:pt x="19843" y="15251"/>
                </a:cubicBezTo>
                <a:cubicBezTo>
                  <a:pt x="19852" y="15251"/>
                  <a:pt x="19870" y="15266"/>
                  <a:pt x="19879" y="15297"/>
                </a:cubicBezTo>
                <a:cubicBezTo>
                  <a:pt x="19898" y="15344"/>
                  <a:pt x="19925" y="15391"/>
                  <a:pt x="19943" y="15437"/>
                </a:cubicBezTo>
                <a:cubicBezTo>
                  <a:pt x="19962" y="15484"/>
                  <a:pt x="19980" y="15499"/>
                  <a:pt x="20007" y="15499"/>
                </a:cubicBezTo>
                <a:cubicBezTo>
                  <a:pt x="20053" y="15499"/>
                  <a:pt x="20090" y="15515"/>
                  <a:pt x="20126" y="15546"/>
                </a:cubicBezTo>
                <a:cubicBezTo>
                  <a:pt x="20136" y="15546"/>
                  <a:pt x="20136" y="15546"/>
                  <a:pt x="20136" y="15546"/>
                </a:cubicBezTo>
                <a:cubicBezTo>
                  <a:pt x="20145" y="15546"/>
                  <a:pt x="20145" y="15546"/>
                  <a:pt x="20154" y="15546"/>
                </a:cubicBezTo>
                <a:cubicBezTo>
                  <a:pt x="20154" y="15531"/>
                  <a:pt x="20154" y="15531"/>
                  <a:pt x="20154" y="15515"/>
                </a:cubicBezTo>
                <a:cubicBezTo>
                  <a:pt x="20154" y="15499"/>
                  <a:pt x="20154" y="15484"/>
                  <a:pt x="20136" y="15468"/>
                </a:cubicBezTo>
                <a:cubicBezTo>
                  <a:pt x="20117" y="15468"/>
                  <a:pt x="20126" y="15437"/>
                  <a:pt x="20126" y="15406"/>
                </a:cubicBezTo>
                <a:cubicBezTo>
                  <a:pt x="20108" y="15406"/>
                  <a:pt x="20090" y="15422"/>
                  <a:pt x="20081" y="15375"/>
                </a:cubicBezTo>
                <a:close/>
                <a:moveTo>
                  <a:pt x="17417" y="14272"/>
                </a:moveTo>
                <a:cubicBezTo>
                  <a:pt x="17426" y="14318"/>
                  <a:pt x="17426" y="14365"/>
                  <a:pt x="17436" y="14412"/>
                </a:cubicBezTo>
                <a:cubicBezTo>
                  <a:pt x="17445" y="14443"/>
                  <a:pt x="17445" y="14474"/>
                  <a:pt x="17472" y="14474"/>
                </a:cubicBezTo>
                <a:cubicBezTo>
                  <a:pt x="17472" y="14474"/>
                  <a:pt x="17481" y="14489"/>
                  <a:pt x="17481" y="14489"/>
                </a:cubicBezTo>
                <a:cubicBezTo>
                  <a:pt x="17481" y="14536"/>
                  <a:pt x="17491" y="14567"/>
                  <a:pt x="17491" y="14598"/>
                </a:cubicBezTo>
                <a:cubicBezTo>
                  <a:pt x="17500" y="14645"/>
                  <a:pt x="17509" y="14660"/>
                  <a:pt x="17527" y="14660"/>
                </a:cubicBezTo>
                <a:cubicBezTo>
                  <a:pt x="17545" y="14660"/>
                  <a:pt x="17555" y="14660"/>
                  <a:pt x="17573" y="14660"/>
                </a:cubicBezTo>
                <a:cubicBezTo>
                  <a:pt x="17582" y="14660"/>
                  <a:pt x="17591" y="14676"/>
                  <a:pt x="17600" y="14691"/>
                </a:cubicBezTo>
                <a:cubicBezTo>
                  <a:pt x="17609" y="14723"/>
                  <a:pt x="17619" y="14723"/>
                  <a:pt x="17637" y="14723"/>
                </a:cubicBezTo>
                <a:cubicBezTo>
                  <a:pt x="17646" y="14707"/>
                  <a:pt x="17664" y="14707"/>
                  <a:pt x="17683" y="14691"/>
                </a:cubicBezTo>
                <a:cubicBezTo>
                  <a:pt x="17683" y="14691"/>
                  <a:pt x="17692" y="14691"/>
                  <a:pt x="17692" y="14691"/>
                </a:cubicBezTo>
                <a:cubicBezTo>
                  <a:pt x="17719" y="14707"/>
                  <a:pt x="17738" y="14723"/>
                  <a:pt x="17765" y="14738"/>
                </a:cubicBezTo>
                <a:cubicBezTo>
                  <a:pt x="17765" y="14738"/>
                  <a:pt x="17774" y="14754"/>
                  <a:pt x="17774" y="14769"/>
                </a:cubicBezTo>
                <a:cubicBezTo>
                  <a:pt x="17783" y="14785"/>
                  <a:pt x="17793" y="14785"/>
                  <a:pt x="17802" y="14785"/>
                </a:cubicBezTo>
                <a:cubicBezTo>
                  <a:pt x="17820" y="14769"/>
                  <a:pt x="17829" y="14769"/>
                  <a:pt x="17847" y="14754"/>
                </a:cubicBezTo>
                <a:cubicBezTo>
                  <a:pt x="17857" y="14754"/>
                  <a:pt x="17866" y="14769"/>
                  <a:pt x="17875" y="14769"/>
                </a:cubicBezTo>
                <a:cubicBezTo>
                  <a:pt x="17884" y="14769"/>
                  <a:pt x="17893" y="14754"/>
                  <a:pt x="17893" y="14738"/>
                </a:cubicBezTo>
                <a:cubicBezTo>
                  <a:pt x="17893" y="14738"/>
                  <a:pt x="17893" y="14723"/>
                  <a:pt x="17893" y="14723"/>
                </a:cubicBezTo>
                <a:cubicBezTo>
                  <a:pt x="17884" y="14691"/>
                  <a:pt x="17884" y="14660"/>
                  <a:pt x="17902" y="14645"/>
                </a:cubicBezTo>
                <a:cubicBezTo>
                  <a:pt x="17902" y="14614"/>
                  <a:pt x="17912" y="14598"/>
                  <a:pt x="17902" y="14567"/>
                </a:cubicBezTo>
                <a:cubicBezTo>
                  <a:pt x="17902" y="14536"/>
                  <a:pt x="17912" y="14505"/>
                  <a:pt x="17921" y="14474"/>
                </a:cubicBezTo>
                <a:cubicBezTo>
                  <a:pt x="17948" y="14427"/>
                  <a:pt x="17957" y="14381"/>
                  <a:pt x="17966" y="14334"/>
                </a:cubicBezTo>
                <a:cubicBezTo>
                  <a:pt x="17976" y="14303"/>
                  <a:pt x="17985" y="14287"/>
                  <a:pt x="17985" y="14256"/>
                </a:cubicBezTo>
                <a:cubicBezTo>
                  <a:pt x="17994" y="14241"/>
                  <a:pt x="18003" y="14225"/>
                  <a:pt x="18012" y="14225"/>
                </a:cubicBezTo>
                <a:cubicBezTo>
                  <a:pt x="18021" y="14225"/>
                  <a:pt x="18031" y="14225"/>
                  <a:pt x="18040" y="14225"/>
                </a:cubicBezTo>
                <a:cubicBezTo>
                  <a:pt x="18040" y="14225"/>
                  <a:pt x="18049" y="14210"/>
                  <a:pt x="18049" y="14210"/>
                </a:cubicBezTo>
                <a:cubicBezTo>
                  <a:pt x="18058" y="14210"/>
                  <a:pt x="18058" y="14194"/>
                  <a:pt x="18058" y="14179"/>
                </a:cubicBezTo>
                <a:cubicBezTo>
                  <a:pt x="18049" y="14148"/>
                  <a:pt x="18021" y="14132"/>
                  <a:pt x="18012" y="14101"/>
                </a:cubicBezTo>
                <a:cubicBezTo>
                  <a:pt x="18003" y="14085"/>
                  <a:pt x="18003" y="14070"/>
                  <a:pt x="18003" y="14054"/>
                </a:cubicBezTo>
                <a:cubicBezTo>
                  <a:pt x="18012" y="14039"/>
                  <a:pt x="18012" y="14023"/>
                  <a:pt x="18003" y="14008"/>
                </a:cubicBezTo>
                <a:cubicBezTo>
                  <a:pt x="17976" y="13961"/>
                  <a:pt x="17976" y="13899"/>
                  <a:pt x="17994" y="13852"/>
                </a:cubicBezTo>
                <a:cubicBezTo>
                  <a:pt x="17994" y="13837"/>
                  <a:pt x="18003" y="13821"/>
                  <a:pt x="18012" y="13806"/>
                </a:cubicBezTo>
                <a:cubicBezTo>
                  <a:pt x="18021" y="13806"/>
                  <a:pt x="18031" y="13790"/>
                  <a:pt x="18031" y="13775"/>
                </a:cubicBezTo>
                <a:cubicBezTo>
                  <a:pt x="18031" y="13744"/>
                  <a:pt x="18040" y="13744"/>
                  <a:pt x="18049" y="13728"/>
                </a:cubicBezTo>
                <a:cubicBezTo>
                  <a:pt x="18058" y="13728"/>
                  <a:pt x="18076" y="13728"/>
                  <a:pt x="18076" y="13712"/>
                </a:cubicBezTo>
                <a:cubicBezTo>
                  <a:pt x="18076" y="13697"/>
                  <a:pt x="18076" y="13697"/>
                  <a:pt x="18085" y="13697"/>
                </a:cubicBezTo>
                <a:cubicBezTo>
                  <a:pt x="18076" y="13697"/>
                  <a:pt x="18076" y="13681"/>
                  <a:pt x="18076" y="13681"/>
                </a:cubicBezTo>
                <a:cubicBezTo>
                  <a:pt x="18058" y="13666"/>
                  <a:pt x="18040" y="13650"/>
                  <a:pt x="18021" y="13635"/>
                </a:cubicBezTo>
                <a:cubicBezTo>
                  <a:pt x="18003" y="13619"/>
                  <a:pt x="17985" y="13604"/>
                  <a:pt x="17985" y="13557"/>
                </a:cubicBezTo>
                <a:cubicBezTo>
                  <a:pt x="17976" y="13542"/>
                  <a:pt x="17957" y="13510"/>
                  <a:pt x="17948" y="13495"/>
                </a:cubicBezTo>
                <a:cubicBezTo>
                  <a:pt x="17948" y="13495"/>
                  <a:pt x="17939" y="13495"/>
                  <a:pt x="17930" y="13495"/>
                </a:cubicBezTo>
                <a:cubicBezTo>
                  <a:pt x="17912" y="13495"/>
                  <a:pt x="17902" y="13510"/>
                  <a:pt x="17893" y="13542"/>
                </a:cubicBezTo>
                <a:cubicBezTo>
                  <a:pt x="17884" y="13557"/>
                  <a:pt x="17884" y="13588"/>
                  <a:pt x="17875" y="13604"/>
                </a:cubicBezTo>
                <a:cubicBezTo>
                  <a:pt x="17866" y="13619"/>
                  <a:pt x="17866" y="13635"/>
                  <a:pt x="17857" y="13650"/>
                </a:cubicBezTo>
                <a:cubicBezTo>
                  <a:pt x="17838" y="13666"/>
                  <a:pt x="17820" y="13697"/>
                  <a:pt x="17793" y="13712"/>
                </a:cubicBezTo>
                <a:cubicBezTo>
                  <a:pt x="17765" y="13744"/>
                  <a:pt x="17738" y="13775"/>
                  <a:pt x="17728" y="13821"/>
                </a:cubicBezTo>
                <a:cubicBezTo>
                  <a:pt x="17719" y="13837"/>
                  <a:pt x="17710" y="13868"/>
                  <a:pt x="17701" y="13883"/>
                </a:cubicBezTo>
                <a:cubicBezTo>
                  <a:pt x="17683" y="13930"/>
                  <a:pt x="17655" y="13961"/>
                  <a:pt x="17628" y="13961"/>
                </a:cubicBezTo>
                <a:cubicBezTo>
                  <a:pt x="17600" y="13977"/>
                  <a:pt x="17582" y="14008"/>
                  <a:pt x="17573" y="14054"/>
                </a:cubicBezTo>
                <a:cubicBezTo>
                  <a:pt x="17564" y="14070"/>
                  <a:pt x="17564" y="14085"/>
                  <a:pt x="17555" y="14101"/>
                </a:cubicBezTo>
                <a:cubicBezTo>
                  <a:pt x="17555" y="14116"/>
                  <a:pt x="17545" y="14132"/>
                  <a:pt x="17527" y="14116"/>
                </a:cubicBezTo>
                <a:cubicBezTo>
                  <a:pt x="17518" y="14116"/>
                  <a:pt x="17500" y="14101"/>
                  <a:pt x="17481" y="14085"/>
                </a:cubicBezTo>
                <a:cubicBezTo>
                  <a:pt x="17463" y="14085"/>
                  <a:pt x="17445" y="14085"/>
                  <a:pt x="17436" y="14116"/>
                </a:cubicBezTo>
                <a:cubicBezTo>
                  <a:pt x="17436" y="14116"/>
                  <a:pt x="17426" y="14132"/>
                  <a:pt x="17426" y="14148"/>
                </a:cubicBezTo>
                <a:cubicBezTo>
                  <a:pt x="17417" y="14179"/>
                  <a:pt x="17408" y="14225"/>
                  <a:pt x="17417" y="14272"/>
                </a:cubicBezTo>
                <a:close/>
                <a:moveTo>
                  <a:pt x="13427" y="15655"/>
                </a:moveTo>
                <a:cubicBezTo>
                  <a:pt x="13418" y="15655"/>
                  <a:pt x="13418" y="15655"/>
                  <a:pt x="13408" y="15655"/>
                </a:cubicBezTo>
                <a:cubicBezTo>
                  <a:pt x="13399" y="15686"/>
                  <a:pt x="13390" y="15702"/>
                  <a:pt x="13390" y="15733"/>
                </a:cubicBezTo>
                <a:cubicBezTo>
                  <a:pt x="13390" y="15764"/>
                  <a:pt x="13381" y="15779"/>
                  <a:pt x="13363" y="15795"/>
                </a:cubicBezTo>
                <a:cubicBezTo>
                  <a:pt x="13363" y="15810"/>
                  <a:pt x="13363" y="15810"/>
                  <a:pt x="13354" y="15826"/>
                </a:cubicBezTo>
                <a:cubicBezTo>
                  <a:pt x="13344" y="15841"/>
                  <a:pt x="13326" y="15841"/>
                  <a:pt x="13326" y="15888"/>
                </a:cubicBezTo>
                <a:cubicBezTo>
                  <a:pt x="13317" y="15919"/>
                  <a:pt x="13308" y="15950"/>
                  <a:pt x="13280" y="15981"/>
                </a:cubicBezTo>
                <a:cubicBezTo>
                  <a:pt x="13262" y="15997"/>
                  <a:pt x="13244" y="16028"/>
                  <a:pt x="13225" y="16043"/>
                </a:cubicBezTo>
                <a:cubicBezTo>
                  <a:pt x="13198" y="16059"/>
                  <a:pt x="13180" y="16074"/>
                  <a:pt x="13152" y="16090"/>
                </a:cubicBezTo>
                <a:cubicBezTo>
                  <a:pt x="13152" y="16090"/>
                  <a:pt x="13152" y="16090"/>
                  <a:pt x="13143" y="16090"/>
                </a:cubicBezTo>
                <a:cubicBezTo>
                  <a:pt x="13125" y="16106"/>
                  <a:pt x="13106" y="16121"/>
                  <a:pt x="13079" y="16137"/>
                </a:cubicBezTo>
                <a:cubicBezTo>
                  <a:pt x="13070" y="16168"/>
                  <a:pt x="13070" y="16199"/>
                  <a:pt x="13061" y="16214"/>
                </a:cubicBezTo>
                <a:cubicBezTo>
                  <a:pt x="13033" y="16276"/>
                  <a:pt x="13033" y="16323"/>
                  <a:pt x="13052" y="16385"/>
                </a:cubicBezTo>
                <a:cubicBezTo>
                  <a:pt x="13052" y="16401"/>
                  <a:pt x="13052" y="16416"/>
                  <a:pt x="13061" y="16432"/>
                </a:cubicBezTo>
                <a:cubicBezTo>
                  <a:pt x="13070" y="16494"/>
                  <a:pt x="13070" y="16541"/>
                  <a:pt x="13052" y="16587"/>
                </a:cubicBezTo>
                <a:cubicBezTo>
                  <a:pt x="13033" y="16618"/>
                  <a:pt x="13015" y="16680"/>
                  <a:pt x="12997" y="16712"/>
                </a:cubicBezTo>
                <a:cubicBezTo>
                  <a:pt x="12978" y="16774"/>
                  <a:pt x="12969" y="16836"/>
                  <a:pt x="12978" y="16898"/>
                </a:cubicBezTo>
                <a:cubicBezTo>
                  <a:pt x="12987" y="16929"/>
                  <a:pt x="12987" y="16960"/>
                  <a:pt x="12987" y="16991"/>
                </a:cubicBezTo>
                <a:cubicBezTo>
                  <a:pt x="12987" y="17022"/>
                  <a:pt x="12987" y="17038"/>
                  <a:pt x="12987" y="17069"/>
                </a:cubicBezTo>
                <a:cubicBezTo>
                  <a:pt x="12997" y="17085"/>
                  <a:pt x="12997" y="17100"/>
                  <a:pt x="13006" y="17116"/>
                </a:cubicBezTo>
                <a:cubicBezTo>
                  <a:pt x="13024" y="17178"/>
                  <a:pt x="13052" y="17209"/>
                  <a:pt x="13088" y="17224"/>
                </a:cubicBezTo>
                <a:cubicBezTo>
                  <a:pt x="13106" y="17240"/>
                  <a:pt x="13116" y="17209"/>
                  <a:pt x="13134" y="17193"/>
                </a:cubicBezTo>
                <a:cubicBezTo>
                  <a:pt x="13152" y="17193"/>
                  <a:pt x="13161" y="17193"/>
                  <a:pt x="13180" y="17193"/>
                </a:cubicBezTo>
                <a:cubicBezTo>
                  <a:pt x="13207" y="17178"/>
                  <a:pt x="13225" y="17162"/>
                  <a:pt x="13235" y="17116"/>
                </a:cubicBezTo>
                <a:cubicBezTo>
                  <a:pt x="13244" y="17085"/>
                  <a:pt x="13253" y="17053"/>
                  <a:pt x="13262" y="17007"/>
                </a:cubicBezTo>
                <a:cubicBezTo>
                  <a:pt x="13280" y="16929"/>
                  <a:pt x="13299" y="16851"/>
                  <a:pt x="13317" y="16774"/>
                </a:cubicBezTo>
                <a:cubicBezTo>
                  <a:pt x="13344" y="16649"/>
                  <a:pt x="13363" y="16525"/>
                  <a:pt x="13399" y="16416"/>
                </a:cubicBezTo>
                <a:cubicBezTo>
                  <a:pt x="13408" y="16385"/>
                  <a:pt x="13408" y="16354"/>
                  <a:pt x="13418" y="16308"/>
                </a:cubicBezTo>
                <a:cubicBezTo>
                  <a:pt x="13418" y="16261"/>
                  <a:pt x="13427" y="16230"/>
                  <a:pt x="13436" y="16183"/>
                </a:cubicBezTo>
                <a:cubicBezTo>
                  <a:pt x="13445" y="16152"/>
                  <a:pt x="13445" y="16106"/>
                  <a:pt x="13473" y="16090"/>
                </a:cubicBezTo>
                <a:cubicBezTo>
                  <a:pt x="13482" y="16059"/>
                  <a:pt x="13482" y="16043"/>
                  <a:pt x="13482" y="16012"/>
                </a:cubicBezTo>
                <a:cubicBezTo>
                  <a:pt x="13482" y="15981"/>
                  <a:pt x="13473" y="15935"/>
                  <a:pt x="13473" y="15904"/>
                </a:cubicBezTo>
                <a:cubicBezTo>
                  <a:pt x="13473" y="15810"/>
                  <a:pt x="13454" y="15733"/>
                  <a:pt x="13427" y="15655"/>
                </a:cubicBezTo>
                <a:close/>
                <a:moveTo>
                  <a:pt x="12768" y="3518"/>
                </a:moveTo>
                <a:cubicBezTo>
                  <a:pt x="12749" y="3565"/>
                  <a:pt x="12759" y="3612"/>
                  <a:pt x="12740" y="3658"/>
                </a:cubicBezTo>
                <a:cubicBezTo>
                  <a:pt x="12731" y="3674"/>
                  <a:pt x="12740" y="3705"/>
                  <a:pt x="12749" y="3720"/>
                </a:cubicBezTo>
                <a:cubicBezTo>
                  <a:pt x="12749" y="3720"/>
                  <a:pt x="12759" y="3736"/>
                  <a:pt x="12759" y="3752"/>
                </a:cubicBezTo>
                <a:cubicBezTo>
                  <a:pt x="12768" y="3783"/>
                  <a:pt x="12768" y="3814"/>
                  <a:pt x="12749" y="3829"/>
                </a:cubicBezTo>
                <a:cubicBezTo>
                  <a:pt x="12740" y="3845"/>
                  <a:pt x="12722" y="3845"/>
                  <a:pt x="12722" y="3876"/>
                </a:cubicBezTo>
                <a:cubicBezTo>
                  <a:pt x="12713" y="3907"/>
                  <a:pt x="12713" y="3923"/>
                  <a:pt x="12722" y="3954"/>
                </a:cubicBezTo>
                <a:cubicBezTo>
                  <a:pt x="12731" y="3985"/>
                  <a:pt x="12740" y="4000"/>
                  <a:pt x="12759" y="4016"/>
                </a:cubicBezTo>
                <a:cubicBezTo>
                  <a:pt x="12759" y="4016"/>
                  <a:pt x="12768" y="4031"/>
                  <a:pt x="12777" y="4031"/>
                </a:cubicBezTo>
                <a:cubicBezTo>
                  <a:pt x="12786" y="4031"/>
                  <a:pt x="12795" y="4016"/>
                  <a:pt x="12804" y="4016"/>
                </a:cubicBezTo>
                <a:cubicBezTo>
                  <a:pt x="12823" y="4000"/>
                  <a:pt x="12841" y="4016"/>
                  <a:pt x="12850" y="4047"/>
                </a:cubicBezTo>
                <a:cubicBezTo>
                  <a:pt x="12859" y="4062"/>
                  <a:pt x="12859" y="4078"/>
                  <a:pt x="12859" y="4093"/>
                </a:cubicBezTo>
                <a:cubicBezTo>
                  <a:pt x="12868" y="4140"/>
                  <a:pt x="12878" y="4156"/>
                  <a:pt x="12905" y="4156"/>
                </a:cubicBezTo>
                <a:cubicBezTo>
                  <a:pt x="12914" y="4171"/>
                  <a:pt x="12933" y="4171"/>
                  <a:pt x="12942" y="4187"/>
                </a:cubicBezTo>
                <a:cubicBezTo>
                  <a:pt x="12951" y="4187"/>
                  <a:pt x="12969" y="4202"/>
                  <a:pt x="12978" y="4202"/>
                </a:cubicBezTo>
                <a:cubicBezTo>
                  <a:pt x="12987" y="4187"/>
                  <a:pt x="12997" y="4202"/>
                  <a:pt x="13015" y="4202"/>
                </a:cubicBezTo>
                <a:cubicBezTo>
                  <a:pt x="13015" y="4202"/>
                  <a:pt x="13015" y="4202"/>
                  <a:pt x="13015" y="4202"/>
                </a:cubicBezTo>
                <a:cubicBezTo>
                  <a:pt x="13024" y="4202"/>
                  <a:pt x="13042" y="4202"/>
                  <a:pt x="13061" y="4202"/>
                </a:cubicBezTo>
                <a:cubicBezTo>
                  <a:pt x="13061" y="4202"/>
                  <a:pt x="13070" y="4187"/>
                  <a:pt x="13070" y="4187"/>
                </a:cubicBezTo>
                <a:cubicBezTo>
                  <a:pt x="13079" y="4171"/>
                  <a:pt x="13079" y="4156"/>
                  <a:pt x="13079" y="4140"/>
                </a:cubicBezTo>
                <a:cubicBezTo>
                  <a:pt x="13079" y="4125"/>
                  <a:pt x="13079" y="4109"/>
                  <a:pt x="13070" y="4093"/>
                </a:cubicBezTo>
                <a:cubicBezTo>
                  <a:pt x="13052" y="4078"/>
                  <a:pt x="13033" y="4062"/>
                  <a:pt x="13024" y="4047"/>
                </a:cubicBezTo>
                <a:cubicBezTo>
                  <a:pt x="12978" y="4000"/>
                  <a:pt x="12951" y="3923"/>
                  <a:pt x="12933" y="3845"/>
                </a:cubicBezTo>
                <a:cubicBezTo>
                  <a:pt x="12923" y="3798"/>
                  <a:pt x="12923" y="3767"/>
                  <a:pt x="12914" y="3720"/>
                </a:cubicBezTo>
                <a:cubicBezTo>
                  <a:pt x="12905" y="3674"/>
                  <a:pt x="12914" y="3612"/>
                  <a:pt x="12914" y="3550"/>
                </a:cubicBezTo>
                <a:cubicBezTo>
                  <a:pt x="12914" y="3518"/>
                  <a:pt x="12923" y="3503"/>
                  <a:pt x="12933" y="3472"/>
                </a:cubicBezTo>
                <a:cubicBezTo>
                  <a:pt x="12942" y="3456"/>
                  <a:pt x="12942" y="3441"/>
                  <a:pt x="12942" y="3425"/>
                </a:cubicBezTo>
                <a:cubicBezTo>
                  <a:pt x="12951" y="3348"/>
                  <a:pt x="12960" y="3270"/>
                  <a:pt x="12969" y="3192"/>
                </a:cubicBezTo>
                <a:cubicBezTo>
                  <a:pt x="12969" y="3161"/>
                  <a:pt x="12969" y="3130"/>
                  <a:pt x="12987" y="3114"/>
                </a:cubicBezTo>
                <a:cubicBezTo>
                  <a:pt x="13015" y="3099"/>
                  <a:pt x="13024" y="3052"/>
                  <a:pt x="13042" y="3021"/>
                </a:cubicBezTo>
                <a:cubicBezTo>
                  <a:pt x="13052" y="2959"/>
                  <a:pt x="13070" y="2912"/>
                  <a:pt x="13088" y="2866"/>
                </a:cubicBezTo>
                <a:cubicBezTo>
                  <a:pt x="13106" y="2819"/>
                  <a:pt x="13125" y="2773"/>
                  <a:pt x="13152" y="2742"/>
                </a:cubicBezTo>
                <a:cubicBezTo>
                  <a:pt x="13180" y="2695"/>
                  <a:pt x="13207" y="2648"/>
                  <a:pt x="13244" y="2617"/>
                </a:cubicBezTo>
                <a:cubicBezTo>
                  <a:pt x="13253" y="2617"/>
                  <a:pt x="13262" y="2586"/>
                  <a:pt x="13280" y="2571"/>
                </a:cubicBezTo>
                <a:cubicBezTo>
                  <a:pt x="13308" y="2539"/>
                  <a:pt x="13317" y="2508"/>
                  <a:pt x="13308" y="2446"/>
                </a:cubicBezTo>
                <a:cubicBezTo>
                  <a:pt x="13299" y="2431"/>
                  <a:pt x="13299" y="2415"/>
                  <a:pt x="13299" y="2400"/>
                </a:cubicBezTo>
                <a:cubicBezTo>
                  <a:pt x="13299" y="2384"/>
                  <a:pt x="13289" y="2369"/>
                  <a:pt x="13280" y="2369"/>
                </a:cubicBezTo>
                <a:cubicBezTo>
                  <a:pt x="13271" y="2353"/>
                  <a:pt x="13262" y="2353"/>
                  <a:pt x="13262" y="2337"/>
                </a:cubicBezTo>
                <a:cubicBezTo>
                  <a:pt x="13244" y="2306"/>
                  <a:pt x="13216" y="2322"/>
                  <a:pt x="13198" y="2337"/>
                </a:cubicBezTo>
                <a:cubicBezTo>
                  <a:pt x="13171" y="2353"/>
                  <a:pt x="13143" y="2384"/>
                  <a:pt x="13143" y="2446"/>
                </a:cubicBezTo>
                <a:cubicBezTo>
                  <a:pt x="13143" y="2493"/>
                  <a:pt x="13125" y="2524"/>
                  <a:pt x="13106" y="2539"/>
                </a:cubicBezTo>
                <a:cubicBezTo>
                  <a:pt x="13079" y="2555"/>
                  <a:pt x="13052" y="2586"/>
                  <a:pt x="13024" y="2586"/>
                </a:cubicBezTo>
                <a:cubicBezTo>
                  <a:pt x="12978" y="2586"/>
                  <a:pt x="12951" y="2633"/>
                  <a:pt x="12923" y="2695"/>
                </a:cubicBezTo>
                <a:cubicBezTo>
                  <a:pt x="12923" y="2710"/>
                  <a:pt x="12914" y="2710"/>
                  <a:pt x="12914" y="2710"/>
                </a:cubicBezTo>
                <a:cubicBezTo>
                  <a:pt x="12914" y="2742"/>
                  <a:pt x="12896" y="2742"/>
                  <a:pt x="12887" y="2757"/>
                </a:cubicBezTo>
                <a:cubicBezTo>
                  <a:pt x="12878" y="2757"/>
                  <a:pt x="12868" y="2773"/>
                  <a:pt x="12868" y="2788"/>
                </a:cubicBezTo>
                <a:cubicBezTo>
                  <a:pt x="12868" y="2819"/>
                  <a:pt x="12859" y="2835"/>
                  <a:pt x="12850" y="2850"/>
                </a:cubicBezTo>
                <a:cubicBezTo>
                  <a:pt x="12850" y="2881"/>
                  <a:pt x="12841" y="2897"/>
                  <a:pt x="12850" y="2912"/>
                </a:cubicBezTo>
                <a:cubicBezTo>
                  <a:pt x="12850" y="2928"/>
                  <a:pt x="12841" y="2928"/>
                  <a:pt x="12841" y="2944"/>
                </a:cubicBezTo>
                <a:cubicBezTo>
                  <a:pt x="12841" y="2944"/>
                  <a:pt x="12841" y="2944"/>
                  <a:pt x="12832" y="2944"/>
                </a:cubicBezTo>
                <a:cubicBezTo>
                  <a:pt x="12823" y="2959"/>
                  <a:pt x="12814" y="2975"/>
                  <a:pt x="12804" y="2990"/>
                </a:cubicBezTo>
                <a:cubicBezTo>
                  <a:pt x="12795" y="3006"/>
                  <a:pt x="12786" y="3006"/>
                  <a:pt x="12777" y="3006"/>
                </a:cubicBezTo>
                <a:cubicBezTo>
                  <a:pt x="12768" y="3006"/>
                  <a:pt x="12768" y="3037"/>
                  <a:pt x="12768" y="3037"/>
                </a:cubicBezTo>
                <a:cubicBezTo>
                  <a:pt x="12777" y="3068"/>
                  <a:pt x="12795" y="3099"/>
                  <a:pt x="12795" y="3130"/>
                </a:cubicBezTo>
                <a:cubicBezTo>
                  <a:pt x="12804" y="3161"/>
                  <a:pt x="12795" y="3192"/>
                  <a:pt x="12795" y="3239"/>
                </a:cubicBezTo>
                <a:cubicBezTo>
                  <a:pt x="12795" y="3254"/>
                  <a:pt x="12786" y="3270"/>
                  <a:pt x="12777" y="3301"/>
                </a:cubicBezTo>
                <a:cubicBezTo>
                  <a:pt x="12768" y="3316"/>
                  <a:pt x="12768" y="3348"/>
                  <a:pt x="12759" y="3379"/>
                </a:cubicBezTo>
                <a:cubicBezTo>
                  <a:pt x="12749" y="3394"/>
                  <a:pt x="12749" y="3425"/>
                  <a:pt x="12759" y="3441"/>
                </a:cubicBezTo>
                <a:cubicBezTo>
                  <a:pt x="12786" y="3472"/>
                  <a:pt x="12786" y="3487"/>
                  <a:pt x="12768" y="3518"/>
                </a:cubicBezTo>
                <a:close/>
                <a:moveTo>
                  <a:pt x="18653" y="10356"/>
                </a:moveTo>
                <a:cubicBezTo>
                  <a:pt x="18653" y="10356"/>
                  <a:pt x="18662" y="10356"/>
                  <a:pt x="18662" y="10340"/>
                </a:cubicBezTo>
                <a:cubicBezTo>
                  <a:pt x="18671" y="10325"/>
                  <a:pt x="18680" y="10309"/>
                  <a:pt x="18680" y="10294"/>
                </a:cubicBezTo>
                <a:cubicBezTo>
                  <a:pt x="18689" y="10216"/>
                  <a:pt x="18689" y="10138"/>
                  <a:pt x="18689" y="10076"/>
                </a:cubicBezTo>
                <a:cubicBezTo>
                  <a:pt x="18680" y="10030"/>
                  <a:pt x="18680" y="9967"/>
                  <a:pt x="18635" y="9952"/>
                </a:cubicBezTo>
                <a:cubicBezTo>
                  <a:pt x="18635" y="9952"/>
                  <a:pt x="18635" y="9952"/>
                  <a:pt x="18635" y="9952"/>
                </a:cubicBezTo>
                <a:cubicBezTo>
                  <a:pt x="18635" y="9936"/>
                  <a:pt x="18635" y="9936"/>
                  <a:pt x="18635" y="9936"/>
                </a:cubicBezTo>
                <a:cubicBezTo>
                  <a:pt x="18644" y="9936"/>
                  <a:pt x="18653" y="9921"/>
                  <a:pt x="18653" y="9921"/>
                </a:cubicBezTo>
                <a:cubicBezTo>
                  <a:pt x="18671" y="9921"/>
                  <a:pt x="18680" y="9921"/>
                  <a:pt x="18689" y="9890"/>
                </a:cubicBezTo>
                <a:cubicBezTo>
                  <a:pt x="18699" y="9890"/>
                  <a:pt x="18708" y="9874"/>
                  <a:pt x="18708" y="9874"/>
                </a:cubicBezTo>
                <a:cubicBezTo>
                  <a:pt x="18735" y="9859"/>
                  <a:pt x="18754"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72" y="9890"/>
                  <a:pt x="18763" y="9905"/>
                  <a:pt x="18744" y="9905"/>
                </a:cubicBezTo>
                <a:cubicBezTo>
                  <a:pt x="18744" y="9905"/>
                  <a:pt x="18735" y="9905"/>
                  <a:pt x="18726" y="9905"/>
                </a:cubicBezTo>
                <a:cubicBezTo>
                  <a:pt x="18717" y="9921"/>
                  <a:pt x="18699" y="9967"/>
                  <a:pt x="18708" y="9983"/>
                </a:cubicBezTo>
                <a:cubicBezTo>
                  <a:pt x="18708" y="10014"/>
                  <a:pt x="18717" y="10030"/>
                  <a:pt x="18717" y="10045"/>
                </a:cubicBezTo>
                <a:cubicBezTo>
                  <a:pt x="18726" y="10045"/>
                  <a:pt x="18726" y="10061"/>
                  <a:pt x="18726" y="10061"/>
                </a:cubicBezTo>
                <a:cubicBezTo>
                  <a:pt x="18735" y="10076"/>
                  <a:pt x="18754" y="10076"/>
                  <a:pt x="18763" y="10045"/>
                </a:cubicBezTo>
                <a:cubicBezTo>
                  <a:pt x="18763" y="10030"/>
                  <a:pt x="18772" y="9998"/>
                  <a:pt x="18781" y="9983"/>
                </a:cubicBezTo>
                <a:cubicBezTo>
                  <a:pt x="18790" y="9967"/>
                  <a:pt x="18808" y="9983"/>
                  <a:pt x="18818" y="9983"/>
                </a:cubicBezTo>
                <a:cubicBezTo>
                  <a:pt x="18818" y="9983"/>
                  <a:pt x="18827" y="9983"/>
                  <a:pt x="18827" y="9983"/>
                </a:cubicBezTo>
                <a:cubicBezTo>
                  <a:pt x="18845" y="9983"/>
                  <a:pt x="18854" y="9921"/>
                  <a:pt x="18845" y="9890"/>
                </a:cubicBezTo>
                <a:cubicBezTo>
                  <a:pt x="18836" y="9874"/>
                  <a:pt x="18827" y="9859"/>
                  <a:pt x="18818" y="9843"/>
                </a:cubicBezTo>
                <a:cubicBezTo>
                  <a:pt x="18818" y="9828"/>
                  <a:pt x="18818" y="9812"/>
                  <a:pt x="18827" y="9796"/>
                </a:cubicBezTo>
                <a:cubicBezTo>
                  <a:pt x="18836" y="9796"/>
                  <a:pt x="18836" y="9796"/>
                  <a:pt x="18845" y="9781"/>
                </a:cubicBezTo>
                <a:cubicBezTo>
                  <a:pt x="18845" y="9781"/>
                  <a:pt x="18854" y="9781"/>
                  <a:pt x="18854" y="9781"/>
                </a:cubicBezTo>
                <a:cubicBezTo>
                  <a:pt x="18863" y="9796"/>
                  <a:pt x="18863" y="9796"/>
                  <a:pt x="18854" y="9812"/>
                </a:cubicBezTo>
                <a:cubicBezTo>
                  <a:pt x="18854" y="9828"/>
                  <a:pt x="18845" y="9843"/>
                  <a:pt x="18854" y="9843"/>
                </a:cubicBezTo>
                <a:cubicBezTo>
                  <a:pt x="18854" y="9874"/>
                  <a:pt x="18863" y="9890"/>
                  <a:pt x="18873" y="9921"/>
                </a:cubicBezTo>
                <a:cubicBezTo>
                  <a:pt x="18882" y="9936"/>
                  <a:pt x="18891" y="9952"/>
                  <a:pt x="18900" y="9967"/>
                </a:cubicBezTo>
                <a:cubicBezTo>
                  <a:pt x="18909" y="9967"/>
                  <a:pt x="18927" y="9967"/>
                  <a:pt x="18927" y="9952"/>
                </a:cubicBezTo>
                <a:cubicBezTo>
                  <a:pt x="18946" y="9905"/>
                  <a:pt x="18964" y="9859"/>
                  <a:pt x="18982" y="9812"/>
                </a:cubicBezTo>
                <a:cubicBezTo>
                  <a:pt x="18982" y="9796"/>
                  <a:pt x="18992" y="9781"/>
                  <a:pt x="19001" y="9781"/>
                </a:cubicBezTo>
                <a:cubicBezTo>
                  <a:pt x="19010" y="9781"/>
                  <a:pt x="19028" y="9781"/>
                  <a:pt x="19037" y="9781"/>
                </a:cubicBezTo>
                <a:cubicBezTo>
                  <a:pt x="19056" y="9781"/>
                  <a:pt x="19065" y="9765"/>
                  <a:pt x="19074" y="9750"/>
                </a:cubicBezTo>
                <a:cubicBezTo>
                  <a:pt x="19083" y="9750"/>
                  <a:pt x="19083" y="9750"/>
                  <a:pt x="19092" y="9750"/>
                </a:cubicBezTo>
                <a:cubicBezTo>
                  <a:pt x="19101" y="9765"/>
                  <a:pt x="19111" y="9750"/>
                  <a:pt x="19111" y="9734"/>
                </a:cubicBezTo>
                <a:cubicBezTo>
                  <a:pt x="19120" y="9719"/>
                  <a:pt x="19120" y="9672"/>
                  <a:pt x="19138" y="9657"/>
                </a:cubicBezTo>
                <a:cubicBezTo>
                  <a:pt x="19138" y="9657"/>
                  <a:pt x="19138" y="9657"/>
                  <a:pt x="19138" y="9641"/>
                </a:cubicBezTo>
                <a:cubicBezTo>
                  <a:pt x="19138" y="9657"/>
                  <a:pt x="19147" y="9657"/>
                  <a:pt x="19147" y="9657"/>
                </a:cubicBezTo>
                <a:cubicBezTo>
                  <a:pt x="19147" y="9672"/>
                  <a:pt x="19147" y="9688"/>
                  <a:pt x="19147" y="9703"/>
                </a:cubicBezTo>
                <a:cubicBezTo>
                  <a:pt x="19156" y="9703"/>
                  <a:pt x="19165" y="9719"/>
                  <a:pt x="19165" y="9719"/>
                </a:cubicBezTo>
                <a:cubicBezTo>
                  <a:pt x="19202" y="9688"/>
                  <a:pt x="19220" y="9610"/>
                  <a:pt x="19202" y="9563"/>
                </a:cubicBezTo>
                <a:cubicBezTo>
                  <a:pt x="19193" y="9517"/>
                  <a:pt x="19184" y="9486"/>
                  <a:pt x="19184" y="9439"/>
                </a:cubicBezTo>
                <a:cubicBezTo>
                  <a:pt x="19193" y="9361"/>
                  <a:pt x="19184" y="9299"/>
                  <a:pt x="19165" y="9237"/>
                </a:cubicBezTo>
                <a:cubicBezTo>
                  <a:pt x="19165" y="9222"/>
                  <a:pt x="19165" y="9190"/>
                  <a:pt x="19184" y="9175"/>
                </a:cubicBezTo>
                <a:cubicBezTo>
                  <a:pt x="19193" y="9159"/>
                  <a:pt x="19202" y="9144"/>
                  <a:pt x="19193" y="9113"/>
                </a:cubicBezTo>
                <a:cubicBezTo>
                  <a:pt x="19193" y="9097"/>
                  <a:pt x="19193" y="9082"/>
                  <a:pt x="19193" y="9051"/>
                </a:cubicBezTo>
                <a:cubicBezTo>
                  <a:pt x="19193" y="8988"/>
                  <a:pt x="19184" y="8926"/>
                  <a:pt x="19165" y="8864"/>
                </a:cubicBezTo>
                <a:cubicBezTo>
                  <a:pt x="19147" y="8786"/>
                  <a:pt x="19111" y="8740"/>
                  <a:pt x="19092" y="8662"/>
                </a:cubicBezTo>
                <a:cubicBezTo>
                  <a:pt x="19092" y="8647"/>
                  <a:pt x="19074" y="8647"/>
                  <a:pt x="19065" y="8662"/>
                </a:cubicBezTo>
                <a:cubicBezTo>
                  <a:pt x="19037" y="8709"/>
                  <a:pt x="19019" y="8771"/>
                  <a:pt x="19028" y="8849"/>
                </a:cubicBezTo>
                <a:cubicBezTo>
                  <a:pt x="19028" y="8880"/>
                  <a:pt x="19019" y="8926"/>
                  <a:pt x="19046" y="8942"/>
                </a:cubicBezTo>
                <a:cubicBezTo>
                  <a:pt x="19046" y="8957"/>
                  <a:pt x="19056" y="8957"/>
                  <a:pt x="19056" y="8973"/>
                </a:cubicBezTo>
                <a:cubicBezTo>
                  <a:pt x="19056" y="9066"/>
                  <a:pt x="19065" y="9175"/>
                  <a:pt x="19028" y="9268"/>
                </a:cubicBezTo>
                <a:cubicBezTo>
                  <a:pt x="19019" y="9268"/>
                  <a:pt x="19019" y="9299"/>
                  <a:pt x="19019" y="9315"/>
                </a:cubicBezTo>
                <a:cubicBezTo>
                  <a:pt x="19010" y="9377"/>
                  <a:pt x="18982" y="9408"/>
                  <a:pt x="18955" y="9424"/>
                </a:cubicBezTo>
                <a:cubicBezTo>
                  <a:pt x="18946" y="9424"/>
                  <a:pt x="18937" y="9408"/>
                  <a:pt x="18937" y="9408"/>
                </a:cubicBezTo>
                <a:cubicBezTo>
                  <a:pt x="18937" y="9392"/>
                  <a:pt x="18937" y="9377"/>
                  <a:pt x="18927" y="9377"/>
                </a:cubicBezTo>
                <a:cubicBezTo>
                  <a:pt x="18927" y="9346"/>
                  <a:pt x="18927" y="9346"/>
                  <a:pt x="18918" y="9346"/>
                </a:cubicBezTo>
                <a:cubicBezTo>
                  <a:pt x="18909" y="9346"/>
                  <a:pt x="18909" y="9361"/>
                  <a:pt x="18900" y="9377"/>
                </a:cubicBezTo>
                <a:cubicBezTo>
                  <a:pt x="18891" y="9392"/>
                  <a:pt x="18900" y="9408"/>
                  <a:pt x="18900" y="9424"/>
                </a:cubicBezTo>
                <a:cubicBezTo>
                  <a:pt x="18900" y="9439"/>
                  <a:pt x="18900" y="9455"/>
                  <a:pt x="18900" y="9470"/>
                </a:cubicBezTo>
                <a:cubicBezTo>
                  <a:pt x="18882" y="9517"/>
                  <a:pt x="18882" y="9563"/>
                  <a:pt x="18873" y="9610"/>
                </a:cubicBezTo>
                <a:cubicBezTo>
                  <a:pt x="18873" y="9626"/>
                  <a:pt x="18863" y="9626"/>
                  <a:pt x="18863" y="9626"/>
                </a:cubicBezTo>
                <a:cubicBezTo>
                  <a:pt x="18836" y="9626"/>
                  <a:pt x="18818" y="9626"/>
                  <a:pt x="18799" y="9641"/>
                </a:cubicBezTo>
                <a:cubicBezTo>
                  <a:pt x="18772" y="9657"/>
                  <a:pt x="18744" y="9657"/>
                  <a:pt x="18717" y="9672"/>
                </a:cubicBezTo>
                <a:cubicBezTo>
                  <a:pt x="18708" y="9672"/>
                  <a:pt x="18699" y="9688"/>
                  <a:pt x="18689" y="9703"/>
                </a:cubicBezTo>
                <a:cubicBezTo>
                  <a:pt x="18662" y="9765"/>
                  <a:pt x="18635" y="9812"/>
                  <a:pt x="18598" y="9859"/>
                </a:cubicBezTo>
                <a:cubicBezTo>
                  <a:pt x="18598" y="9874"/>
                  <a:pt x="18598" y="9890"/>
                  <a:pt x="18598" y="9905"/>
                </a:cubicBezTo>
                <a:cubicBezTo>
                  <a:pt x="18598" y="9921"/>
                  <a:pt x="18598" y="9921"/>
                  <a:pt x="18589" y="9936"/>
                </a:cubicBezTo>
                <a:cubicBezTo>
                  <a:pt x="18580" y="9967"/>
                  <a:pt x="18561" y="9983"/>
                  <a:pt x="18552" y="10014"/>
                </a:cubicBezTo>
                <a:cubicBezTo>
                  <a:pt x="18543" y="10030"/>
                  <a:pt x="18534" y="10045"/>
                  <a:pt x="18543" y="10076"/>
                </a:cubicBezTo>
                <a:cubicBezTo>
                  <a:pt x="18543" y="10092"/>
                  <a:pt x="18543" y="10107"/>
                  <a:pt x="18561" y="10123"/>
                </a:cubicBezTo>
                <a:cubicBezTo>
                  <a:pt x="18552" y="10138"/>
                  <a:pt x="18552" y="10138"/>
                  <a:pt x="18552" y="10138"/>
                </a:cubicBezTo>
                <a:cubicBezTo>
                  <a:pt x="18552" y="10138"/>
                  <a:pt x="18561" y="10138"/>
                  <a:pt x="18561" y="10138"/>
                </a:cubicBezTo>
                <a:cubicBezTo>
                  <a:pt x="18561" y="10138"/>
                  <a:pt x="18561" y="10138"/>
                  <a:pt x="18561" y="10123"/>
                </a:cubicBezTo>
                <a:cubicBezTo>
                  <a:pt x="18561" y="10123"/>
                  <a:pt x="18561" y="10123"/>
                  <a:pt x="18561" y="10123"/>
                </a:cubicBezTo>
                <a:cubicBezTo>
                  <a:pt x="18571" y="10123"/>
                  <a:pt x="18580" y="10123"/>
                  <a:pt x="18580" y="10138"/>
                </a:cubicBezTo>
                <a:cubicBezTo>
                  <a:pt x="18580" y="10154"/>
                  <a:pt x="18580" y="10169"/>
                  <a:pt x="18571" y="10185"/>
                </a:cubicBezTo>
                <a:cubicBezTo>
                  <a:pt x="18571" y="10185"/>
                  <a:pt x="18571" y="10185"/>
                  <a:pt x="18571" y="10185"/>
                </a:cubicBezTo>
                <a:cubicBezTo>
                  <a:pt x="18571" y="10185"/>
                  <a:pt x="18571" y="10185"/>
                  <a:pt x="18571" y="10185"/>
                </a:cubicBezTo>
                <a:cubicBezTo>
                  <a:pt x="18571" y="10185"/>
                  <a:pt x="18571" y="10185"/>
                  <a:pt x="18571" y="10185"/>
                </a:cubicBezTo>
                <a:cubicBezTo>
                  <a:pt x="18589" y="10232"/>
                  <a:pt x="18598" y="10278"/>
                  <a:pt x="18607" y="10325"/>
                </a:cubicBezTo>
                <a:cubicBezTo>
                  <a:pt x="18607" y="10356"/>
                  <a:pt x="18644" y="10371"/>
                  <a:pt x="18653" y="10356"/>
                </a:cubicBezTo>
                <a:close/>
                <a:moveTo>
                  <a:pt x="19074" y="8709"/>
                </a:moveTo>
                <a:cubicBezTo>
                  <a:pt x="19074" y="8709"/>
                  <a:pt x="19074" y="8709"/>
                  <a:pt x="19074" y="8709"/>
                </a:cubicBezTo>
                <a:cubicBezTo>
                  <a:pt x="19074" y="8724"/>
                  <a:pt x="19074" y="8724"/>
                  <a:pt x="19074" y="8724"/>
                </a:cubicBezTo>
                <a:cubicBezTo>
                  <a:pt x="19065" y="8724"/>
                  <a:pt x="19065" y="8724"/>
                  <a:pt x="19065" y="8724"/>
                </a:cubicBezTo>
                <a:lnTo>
                  <a:pt x="19074" y="8709"/>
                </a:lnTo>
                <a:close/>
                <a:moveTo>
                  <a:pt x="6141" y="1529"/>
                </a:moveTo>
                <a:cubicBezTo>
                  <a:pt x="6141" y="1545"/>
                  <a:pt x="6160" y="1545"/>
                  <a:pt x="6169" y="1545"/>
                </a:cubicBezTo>
                <a:cubicBezTo>
                  <a:pt x="6187" y="1545"/>
                  <a:pt x="6205" y="1545"/>
                  <a:pt x="6224" y="1560"/>
                </a:cubicBezTo>
                <a:cubicBezTo>
                  <a:pt x="6233" y="1576"/>
                  <a:pt x="6242" y="1576"/>
                  <a:pt x="6251" y="1560"/>
                </a:cubicBezTo>
                <a:cubicBezTo>
                  <a:pt x="6260" y="1545"/>
                  <a:pt x="6260" y="1529"/>
                  <a:pt x="6269" y="1529"/>
                </a:cubicBezTo>
                <a:cubicBezTo>
                  <a:pt x="6269" y="1529"/>
                  <a:pt x="6269" y="1529"/>
                  <a:pt x="6269" y="1529"/>
                </a:cubicBezTo>
                <a:cubicBezTo>
                  <a:pt x="6269" y="1529"/>
                  <a:pt x="6269" y="1529"/>
                  <a:pt x="6269" y="1529"/>
                </a:cubicBezTo>
                <a:cubicBezTo>
                  <a:pt x="6269" y="1529"/>
                  <a:pt x="6269" y="1529"/>
                  <a:pt x="6269" y="1529"/>
                </a:cubicBezTo>
                <a:cubicBezTo>
                  <a:pt x="6288" y="1514"/>
                  <a:pt x="6306" y="1498"/>
                  <a:pt x="6324" y="1467"/>
                </a:cubicBezTo>
                <a:cubicBezTo>
                  <a:pt x="6334" y="1452"/>
                  <a:pt x="6352" y="1436"/>
                  <a:pt x="6370" y="1421"/>
                </a:cubicBezTo>
                <a:cubicBezTo>
                  <a:pt x="6370" y="1405"/>
                  <a:pt x="6379" y="1390"/>
                  <a:pt x="6379" y="1374"/>
                </a:cubicBezTo>
                <a:cubicBezTo>
                  <a:pt x="6388" y="1343"/>
                  <a:pt x="6398" y="1343"/>
                  <a:pt x="6416" y="1343"/>
                </a:cubicBezTo>
                <a:cubicBezTo>
                  <a:pt x="6416" y="1343"/>
                  <a:pt x="6416" y="1343"/>
                  <a:pt x="6416" y="1343"/>
                </a:cubicBezTo>
                <a:cubicBezTo>
                  <a:pt x="6416" y="1343"/>
                  <a:pt x="6416" y="1343"/>
                  <a:pt x="6416" y="1343"/>
                </a:cubicBezTo>
                <a:cubicBezTo>
                  <a:pt x="6416" y="1327"/>
                  <a:pt x="6416" y="1327"/>
                  <a:pt x="6425" y="1343"/>
                </a:cubicBezTo>
                <a:cubicBezTo>
                  <a:pt x="6416" y="1343"/>
                  <a:pt x="6416" y="1343"/>
                  <a:pt x="6416" y="1343"/>
                </a:cubicBezTo>
                <a:cubicBezTo>
                  <a:pt x="6416" y="1374"/>
                  <a:pt x="6416" y="1374"/>
                  <a:pt x="6434" y="1390"/>
                </a:cubicBezTo>
                <a:cubicBezTo>
                  <a:pt x="6443" y="1390"/>
                  <a:pt x="6443" y="1390"/>
                  <a:pt x="6453" y="1390"/>
                </a:cubicBezTo>
                <a:cubicBezTo>
                  <a:pt x="6462" y="1358"/>
                  <a:pt x="6462" y="1327"/>
                  <a:pt x="6480" y="1312"/>
                </a:cubicBezTo>
                <a:cubicBezTo>
                  <a:pt x="6498" y="1281"/>
                  <a:pt x="6517" y="1265"/>
                  <a:pt x="6517" y="1234"/>
                </a:cubicBezTo>
                <a:cubicBezTo>
                  <a:pt x="6517" y="1188"/>
                  <a:pt x="6517" y="1141"/>
                  <a:pt x="6498" y="1110"/>
                </a:cubicBezTo>
                <a:cubicBezTo>
                  <a:pt x="6498" y="1094"/>
                  <a:pt x="6489" y="1094"/>
                  <a:pt x="6489" y="1079"/>
                </a:cubicBezTo>
                <a:cubicBezTo>
                  <a:pt x="6489" y="1079"/>
                  <a:pt x="6489" y="1063"/>
                  <a:pt x="6489" y="1048"/>
                </a:cubicBezTo>
                <a:cubicBezTo>
                  <a:pt x="6498" y="1017"/>
                  <a:pt x="6507" y="1001"/>
                  <a:pt x="6526" y="986"/>
                </a:cubicBezTo>
                <a:cubicBezTo>
                  <a:pt x="6526" y="954"/>
                  <a:pt x="6517" y="923"/>
                  <a:pt x="6526" y="892"/>
                </a:cubicBezTo>
                <a:cubicBezTo>
                  <a:pt x="6535" y="877"/>
                  <a:pt x="6535" y="846"/>
                  <a:pt x="6535" y="830"/>
                </a:cubicBezTo>
                <a:cubicBezTo>
                  <a:pt x="6535" y="799"/>
                  <a:pt x="6517" y="799"/>
                  <a:pt x="6507" y="768"/>
                </a:cubicBezTo>
                <a:cubicBezTo>
                  <a:pt x="6489" y="752"/>
                  <a:pt x="6480" y="737"/>
                  <a:pt x="6462" y="721"/>
                </a:cubicBezTo>
                <a:cubicBezTo>
                  <a:pt x="6462" y="721"/>
                  <a:pt x="6453" y="706"/>
                  <a:pt x="6453" y="690"/>
                </a:cubicBezTo>
                <a:cubicBezTo>
                  <a:pt x="6453" y="659"/>
                  <a:pt x="6453" y="628"/>
                  <a:pt x="6453" y="582"/>
                </a:cubicBezTo>
                <a:cubicBezTo>
                  <a:pt x="6462" y="550"/>
                  <a:pt x="6462" y="519"/>
                  <a:pt x="6462" y="488"/>
                </a:cubicBezTo>
                <a:cubicBezTo>
                  <a:pt x="6471" y="442"/>
                  <a:pt x="6453" y="411"/>
                  <a:pt x="6434" y="379"/>
                </a:cubicBezTo>
                <a:cubicBezTo>
                  <a:pt x="6416" y="348"/>
                  <a:pt x="6398" y="348"/>
                  <a:pt x="6379" y="348"/>
                </a:cubicBezTo>
                <a:cubicBezTo>
                  <a:pt x="6370" y="364"/>
                  <a:pt x="6361" y="379"/>
                  <a:pt x="6361" y="395"/>
                </a:cubicBezTo>
                <a:cubicBezTo>
                  <a:pt x="6361" y="411"/>
                  <a:pt x="6361" y="411"/>
                  <a:pt x="6370" y="426"/>
                </a:cubicBezTo>
                <a:cubicBezTo>
                  <a:pt x="6379" y="426"/>
                  <a:pt x="6388" y="442"/>
                  <a:pt x="6398" y="442"/>
                </a:cubicBezTo>
                <a:cubicBezTo>
                  <a:pt x="6407" y="442"/>
                  <a:pt x="6407" y="457"/>
                  <a:pt x="6407" y="473"/>
                </a:cubicBezTo>
                <a:cubicBezTo>
                  <a:pt x="6407" y="473"/>
                  <a:pt x="6398" y="473"/>
                  <a:pt x="6398" y="473"/>
                </a:cubicBezTo>
                <a:cubicBezTo>
                  <a:pt x="6388" y="473"/>
                  <a:pt x="6370" y="473"/>
                  <a:pt x="6361" y="473"/>
                </a:cubicBezTo>
                <a:cubicBezTo>
                  <a:pt x="6343" y="488"/>
                  <a:pt x="6334" y="488"/>
                  <a:pt x="6324" y="488"/>
                </a:cubicBezTo>
                <a:cubicBezTo>
                  <a:pt x="6306" y="504"/>
                  <a:pt x="6297" y="535"/>
                  <a:pt x="6297" y="566"/>
                </a:cubicBezTo>
                <a:cubicBezTo>
                  <a:pt x="6297" y="582"/>
                  <a:pt x="6306" y="597"/>
                  <a:pt x="6306" y="613"/>
                </a:cubicBezTo>
                <a:cubicBezTo>
                  <a:pt x="6306" y="613"/>
                  <a:pt x="6306" y="628"/>
                  <a:pt x="6306" y="628"/>
                </a:cubicBezTo>
                <a:cubicBezTo>
                  <a:pt x="6306" y="628"/>
                  <a:pt x="6297" y="628"/>
                  <a:pt x="6297" y="628"/>
                </a:cubicBezTo>
                <a:cubicBezTo>
                  <a:pt x="6288" y="613"/>
                  <a:pt x="6269" y="613"/>
                  <a:pt x="6260" y="628"/>
                </a:cubicBezTo>
                <a:cubicBezTo>
                  <a:pt x="6251" y="644"/>
                  <a:pt x="6233" y="659"/>
                  <a:pt x="6215" y="644"/>
                </a:cubicBezTo>
                <a:cubicBezTo>
                  <a:pt x="6196" y="644"/>
                  <a:pt x="6196" y="675"/>
                  <a:pt x="6196" y="690"/>
                </a:cubicBezTo>
                <a:cubicBezTo>
                  <a:pt x="6205" y="721"/>
                  <a:pt x="6205" y="737"/>
                  <a:pt x="6215" y="752"/>
                </a:cubicBezTo>
                <a:cubicBezTo>
                  <a:pt x="6224" y="768"/>
                  <a:pt x="6233" y="799"/>
                  <a:pt x="6233" y="815"/>
                </a:cubicBezTo>
                <a:cubicBezTo>
                  <a:pt x="6233" y="815"/>
                  <a:pt x="6242" y="815"/>
                  <a:pt x="6242" y="815"/>
                </a:cubicBezTo>
                <a:cubicBezTo>
                  <a:pt x="6242" y="815"/>
                  <a:pt x="6242" y="830"/>
                  <a:pt x="6242" y="830"/>
                </a:cubicBezTo>
                <a:cubicBezTo>
                  <a:pt x="6251" y="830"/>
                  <a:pt x="6251" y="830"/>
                  <a:pt x="6251" y="830"/>
                </a:cubicBezTo>
                <a:cubicBezTo>
                  <a:pt x="6251" y="830"/>
                  <a:pt x="6251" y="830"/>
                  <a:pt x="6242" y="830"/>
                </a:cubicBezTo>
                <a:cubicBezTo>
                  <a:pt x="6242" y="830"/>
                  <a:pt x="6242" y="830"/>
                  <a:pt x="6233" y="830"/>
                </a:cubicBezTo>
                <a:cubicBezTo>
                  <a:pt x="6233" y="830"/>
                  <a:pt x="6233" y="815"/>
                  <a:pt x="6233" y="815"/>
                </a:cubicBezTo>
                <a:cubicBezTo>
                  <a:pt x="6224" y="815"/>
                  <a:pt x="6205" y="799"/>
                  <a:pt x="6196" y="784"/>
                </a:cubicBezTo>
                <a:cubicBezTo>
                  <a:pt x="6187" y="784"/>
                  <a:pt x="6178" y="784"/>
                  <a:pt x="6178" y="799"/>
                </a:cubicBezTo>
                <a:cubicBezTo>
                  <a:pt x="6151" y="861"/>
                  <a:pt x="6141" y="954"/>
                  <a:pt x="6123" y="1017"/>
                </a:cubicBezTo>
                <a:cubicBezTo>
                  <a:pt x="6114" y="1048"/>
                  <a:pt x="6123" y="1079"/>
                  <a:pt x="6132" y="1094"/>
                </a:cubicBezTo>
                <a:cubicBezTo>
                  <a:pt x="6151" y="1110"/>
                  <a:pt x="6160" y="1125"/>
                  <a:pt x="6178" y="1125"/>
                </a:cubicBezTo>
                <a:cubicBezTo>
                  <a:pt x="6187" y="1125"/>
                  <a:pt x="6196" y="1125"/>
                  <a:pt x="6196" y="1141"/>
                </a:cubicBezTo>
                <a:cubicBezTo>
                  <a:pt x="6205" y="1141"/>
                  <a:pt x="6205" y="1156"/>
                  <a:pt x="6205" y="1172"/>
                </a:cubicBezTo>
                <a:cubicBezTo>
                  <a:pt x="6205" y="1172"/>
                  <a:pt x="6196" y="1188"/>
                  <a:pt x="6196" y="1188"/>
                </a:cubicBezTo>
                <a:cubicBezTo>
                  <a:pt x="6187" y="1188"/>
                  <a:pt x="6187" y="1188"/>
                  <a:pt x="6178" y="1188"/>
                </a:cubicBezTo>
                <a:cubicBezTo>
                  <a:pt x="6141" y="1172"/>
                  <a:pt x="6123" y="1188"/>
                  <a:pt x="6114" y="1250"/>
                </a:cubicBezTo>
                <a:cubicBezTo>
                  <a:pt x="6105" y="1296"/>
                  <a:pt x="6096" y="1327"/>
                  <a:pt x="6096" y="1374"/>
                </a:cubicBezTo>
                <a:cubicBezTo>
                  <a:pt x="6086" y="1452"/>
                  <a:pt x="6105" y="1498"/>
                  <a:pt x="6141" y="1529"/>
                </a:cubicBezTo>
                <a:close/>
                <a:moveTo>
                  <a:pt x="6370" y="1421"/>
                </a:moveTo>
                <a:cubicBezTo>
                  <a:pt x="6370" y="1421"/>
                  <a:pt x="6370" y="1421"/>
                  <a:pt x="6370" y="1421"/>
                </a:cubicBezTo>
                <a:cubicBezTo>
                  <a:pt x="6370" y="1421"/>
                  <a:pt x="6370" y="1421"/>
                  <a:pt x="6370" y="1421"/>
                </a:cubicBezTo>
                <a:cubicBezTo>
                  <a:pt x="6370" y="1421"/>
                  <a:pt x="6370" y="1421"/>
                  <a:pt x="6370" y="1421"/>
                </a:cubicBezTo>
                <a:cubicBezTo>
                  <a:pt x="6370" y="1421"/>
                  <a:pt x="6370" y="1421"/>
                  <a:pt x="6370" y="1421"/>
                </a:cubicBezTo>
                <a:close/>
                <a:moveTo>
                  <a:pt x="17225" y="14660"/>
                </a:moveTo>
                <a:cubicBezTo>
                  <a:pt x="17225" y="14660"/>
                  <a:pt x="17225" y="14660"/>
                  <a:pt x="17225" y="14660"/>
                </a:cubicBezTo>
                <a:cubicBezTo>
                  <a:pt x="17216" y="14645"/>
                  <a:pt x="17216" y="14629"/>
                  <a:pt x="17207" y="14629"/>
                </a:cubicBezTo>
                <a:cubicBezTo>
                  <a:pt x="17207" y="14614"/>
                  <a:pt x="17207" y="14614"/>
                  <a:pt x="17207" y="14614"/>
                </a:cubicBezTo>
                <a:cubicBezTo>
                  <a:pt x="17207" y="14614"/>
                  <a:pt x="17207" y="14614"/>
                  <a:pt x="17198" y="14598"/>
                </a:cubicBezTo>
                <a:cubicBezTo>
                  <a:pt x="17207" y="14598"/>
                  <a:pt x="17207" y="14598"/>
                  <a:pt x="17207" y="14598"/>
                </a:cubicBezTo>
                <a:cubicBezTo>
                  <a:pt x="17207" y="14598"/>
                  <a:pt x="17207" y="14614"/>
                  <a:pt x="17207" y="14614"/>
                </a:cubicBezTo>
                <a:cubicBezTo>
                  <a:pt x="17207" y="14614"/>
                  <a:pt x="17207" y="14614"/>
                  <a:pt x="17207" y="14629"/>
                </a:cubicBezTo>
                <a:cubicBezTo>
                  <a:pt x="17216" y="14629"/>
                  <a:pt x="17225" y="14645"/>
                  <a:pt x="17225" y="14645"/>
                </a:cubicBezTo>
                <a:cubicBezTo>
                  <a:pt x="17225" y="14660"/>
                  <a:pt x="17225" y="14660"/>
                  <a:pt x="17225" y="14660"/>
                </a:cubicBezTo>
                <a:cubicBezTo>
                  <a:pt x="17234" y="14660"/>
                  <a:pt x="17243" y="14660"/>
                  <a:pt x="17253" y="14660"/>
                </a:cubicBezTo>
                <a:cubicBezTo>
                  <a:pt x="17253" y="14660"/>
                  <a:pt x="17253" y="14660"/>
                  <a:pt x="17262" y="14660"/>
                </a:cubicBezTo>
                <a:cubicBezTo>
                  <a:pt x="17262" y="14660"/>
                  <a:pt x="17271" y="14645"/>
                  <a:pt x="17271" y="14629"/>
                </a:cubicBezTo>
                <a:cubicBezTo>
                  <a:pt x="17253" y="14583"/>
                  <a:pt x="17234" y="14552"/>
                  <a:pt x="17216" y="14505"/>
                </a:cubicBezTo>
                <a:cubicBezTo>
                  <a:pt x="17216" y="14505"/>
                  <a:pt x="17207" y="14505"/>
                  <a:pt x="17207" y="14505"/>
                </a:cubicBezTo>
                <a:cubicBezTo>
                  <a:pt x="17198" y="14505"/>
                  <a:pt x="17188" y="14505"/>
                  <a:pt x="17179" y="14520"/>
                </a:cubicBezTo>
                <a:cubicBezTo>
                  <a:pt x="17179" y="14536"/>
                  <a:pt x="17170" y="14536"/>
                  <a:pt x="17170" y="14552"/>
                </a:cubicBezTo>
                <a:cubicBezTo>
                  <a:pt x="17161" y="14567"/>
                  <a:pt x="17152" y="14567"/>
                  <a:pt x="17143" y="14536"/>
                </a:cubicBezTo>
                <a:cubicBezTo>
                  <a:pt x="17134" y="14520"/>
                  <a:pt x="17134" y="14489"/>
                  <a:pt x="17124" y="14474"/>
                </a:cubicBezTo>
                <a:cubicBezTo>
                  <a:pt x="17124" y="14458"/>
                  <a:pt x="17115" y="14443"/>
                  <a:pt x="17106" y="14427"/>
                </a:cubicBezTo>
                <a:cubicBezTo>
                  <a:pt x="17097" y="14427"/>
                  <a:pt x="17088" y="14427"/>
                  <a:pt x="17079" y="14412"/>
                </a:cubicBezTo>
                <a:cubicBezTo>
                  <a:pt x="17069" y="14412"/>
                  <a:pt x="17060" y="14396"/>
                  <a:pt x="17069" y="14396"/>
                </a:cubicBezTo>
                <a:cubicBezTo>
                  <a:pt x="17079" y="14381"/>
                  <a:pt x="17060" y="14350"/>
                  <a:pt x="17069" y="14318"/>
                </a:cubicBezTo>
                <a:cubicBezTo>
                  <a:pt x="17079" y="14318"/>
                  <a:pt x="17079" y="14303"/>
                  <a:pt x="17069" y="14287"/>
                </a:cubicBezTo>
                <a:cubicBezTo>
                  <a:pt x="17060" y="14256"/>
                  <a:pt x="17033" y="14241"/>
                  <a:pt x="17024" y="14194"/>
                </a:cubicBezTo>
                <a:cubicBezTo>
                  <a:pt x="17024" y="14179"/>
                  <a:pt x="17015" y="14179"/>
                  <a:pt x="17015" y="14163"/>
                </a:cubicBezTo>
                <a:cubicBezTo>
                  <a:pt x="16996" y="14163"/>
                  <a:pt x="16978" y="14148"/>
                  <a:pt x="16969" y="14132"/>
                </a:cubicBezTo>
                <a:cubicBezTo>
                  <a:pt x="16960" y="14132"/>
                  <a:pt x="16951" y="14116"/>
                  <a:pt x="16951" y="14116"/>
                </a:cubicBezTo>
                <a:cubicBezTo>
                  <a:pt x="16941" y="14085"/>
                  <a:pt x="16923" y="14070"/>
                  <a:pt x="16905" y="14054"/>
                </a:cubicBezTo>
                <a:cubicBezTo>
                  <a:pt x="16886" y="14023"/>
                  <a:pt x="16868" y="14008"/>
                  <a:pt x="16850" y="13992"/>
                </a:cubicBezTo>
                <a:cubicBezTo>
                  <a:pt x="16841" y="13992"/>
                  <a:pt x="16832" y="13977"/>
                  <a:pt x="16822" y="13961"/>
                </a:cubicBezTo>
                <a:cubicBezTo>
                  <a:pt x="16813" y="13930"/>
                  <a:pt x="16795" y="13899"/>
                  <a:pt x="16786" y="13883"/>
                </a:cubicBezTo>
                <a:cubicBezTo>
                  <a:pt x="16740" y="13852"/>
                  <a:pt x="16703" y="13790"/>
                  <a:pt x="16676" y="13712"/>
                </a:cubicBezTo>
                <a:cubicBezTo>
                  <a:pt x="16667" y="13697"/>
                  <a:pt x="16648" y="13681"/>
                  <a:pt x="16630" y="13681"/>
                </a:cubicBezTo>
                <a:cubicBezTo>
                  <a:pt x="16594" y="13681"/>
                  <a:pt x="16566" y="13666"/>
                  <a:pt x="16529" y="13650"/>
                </a:cubicBezTo>
                <a:cubicBezTo>
                  <a:pt x="16520" y="13635"/>
                  <a:pt x="16511" y="13650"/>
                  <a:pt x="16511" y="13650"/>
                </a:cubicBezTo>
                <a:cubicBezTo>
                  <a:pt x="16502" y="13650"/>
                  <a:pt x="16493" y="13681"/>
                  <a:pt x="16502" y="13697"/>
                </a:cubicBezTo>
                <a:cubicBezTo>
                  <a:pt x="16502" y="13712"/>
                  <a:pt x="16511" y="13744"/>
                  <a:pt x="16520" y="13759"/>
                </a:cubicBezTo>
                <a:cubicBezTo>
                  <a:pt x="16539" y="13806"/>
                  <a:pt x="16566" y="13837"/>
                  <a:pt x="16594" y="13868"/>
                </a:cubicBezTo>
                <a:cubicBezTo>
                  <a:pt x="16612" y="13883"/>
                  <a:pt x="16621" y="13899"/>
                  <a:pt x="16630" y="13930"/>
                </a:cubicBezTo>
                <a:cubicBezTo>
                  <a:pt x="16639" y="13946"/>
                  <a:pt x="16658" y="13961"/>
                  <a:pt x="16658" y="13992"/>
                </a:cubicBezTo>
                <a:cubicBezTo>
                  <a:pt x="16676" y="14039"/>
                  <a:pt x="16694" y="14070"/>
                  <a:pt x="16722" y="14116"/>
                </a:cubicBezTo>
                <a:cubicBezTo>
                  <a:pt x="16731" y="14116"/>
                  <a:pt x="16740" y="14132"/>
                  <a:pt x="16740" y="14148"/>
                </a:cubicBezTo>
                <a:cubicBezTo>
                  <a:pt x="16749" y="14179"/>
                  <a:pt x="16749" y="14210"/>
                  <a:pt x="16758" y="14241"/>
                </a:cubicBezTo>
                <a:cubicBezTo>
                  <a:pt x="16767" y="14256"/>
                  <a:pt x="16767" y="14272"/>
                  <a:pt x="16777" y="14287"/>
                </a:cubicBezTo>
                <a:cubicBezTo>
                  <a:pt x="16813" y="14334"/>
                  <a:pt x="16832" y="14396"/>
                  <a:pt x="16841" y="14458"/>
                </a:cubicBezTo>
                <a:cubicBezTo>
                  <a:pt x="16850" y="14489"/>
                  <a:pt x="16859" y="14520"/>
                  <a:pt x="16859" y="14552"/>
                </a:cubicBezTo>
                <a:cubicBezTo>
                  <a:pt x="16868" y="14583"/>
                  <a:pt x="16877" y="14598"/>
                  <a:pt x="16886" y="14629"/>
                </a:cubicBezTo>
                <a:cubicBezTo>
                  <a:pt x="16914" y="14676"/>
                  <a:pt x="16941" y="14707"/>
                  <a:pt x="16960" y="14754"/>
                </a:cubicBezTo>
                <a:cubicBezTo>
                  <a:pt x="16987" y="14800"/>
                  <a:pt x="17005" y="14831"/>
                  <a:pt x="17033" y="14878"/>
                </a:cubicBezTo>
                <a:cubicBezTo>
                  <a:pt x="17060" y="14893"/>
                  <a:pt x="17079" y="14925"/>
                  <a:pt x="17097" y="14956"/>
                </a:cubicBezTo>
                <a:cubicBezTo>
                  <a:pt x="17106" y="14971"/>
                  <a:pt x="17115" y="14971"/>
                  <a:pt x="17124" y="14971"/>
                </a:cubicBezTo>
                <a:cubicBezTo>
                  <a:pt x="17152" y="14971"/>
                  <a:pt x="17179" y="14956"/>
                  <a:pt x="17207" y="14971"/>
                </a:cubicBezTo>
                <a:cubicBezTo>
                  <a:pt x="17207" y="14925"/>
                  <a:pt x="17216" y="14878"/>
                  <a:pt x="17216" y="14816"/>
                </a:cubicBezTo>
                <a:cubicBezTo>
                  <a:pt x="17216" y="14769"/>
                  <a:pt x="17225" y="14707"/>
                  <a:pt x="17225" y="14660"/>
                </a:cubicBezTo>
                <a:close/>
                <a:moveTo>
                  <a:pt x="17207" y="14971"/>
                </a:moveTo>
                <a:cubicBezTo>
                  <a:pt x="17207" y="14971"/>
                  <a:pt x="17207" y="14971"/>
                  <a:pt x="17207" y="14987"/>
                </a:cubicBezTo>
                <a:cubicBezTo>
                  <a:pt x="17207" y="14987"/>
                  <a:pt x="17207" y="14987"/>
                  <a:pt x="17207" y="14987"/>
                </a:cubicBezTo>
                <a:cubicBezTo>
                  <a:pt x="17207" y="14971"/>
                  <a:pt x="17216" y="14971"/>
                  <a:pt x="17216" y="14971"/>
                </a:cubicBezTo>
                <a:cubicBezTo>
                  <a:pt x="17207" y="14971"/>
                  <a:pt x="17207" y="14971"/>
                  <a:pt x="17207" y="14971"/>
                </a:cubicBezTo>
                <a:close/>
                <a:moveTo>
                  <a:pt x="3917" y="2664"/>
                </a:moveTo>
                <a:cubicBezTo>
                  <a:pt x="3917" y="2695"/>
                  <a:pt x="3908" y="2742"/>
                  <a:pt x="3908" y="2773"/>
                </a:cubicBezTo>
                <a:cubicBezTo>
                  <a:pt x="3908" y="2788"/>
                  <a:pt x="3926" y="2804"/>
                  <a:pt x="3926" y="2804"/>
                </a:cubicBezTo>
                <a:cubicBezTo>
                  <a:pt x="3954" y="2804"/>
                  <a:pt x="3981" y="2788"/>
                  <a:pt x="4009" y="2757"/>
                </a:cubicBezTo>
                <a:cubicBezTo>
                  <a:pt x="4009" y="2757"/>
                  <a:pt x="4009" y="2757"/>
                  <a:pt x="4009" y="2757"/>
                </a:cubicBezTo>
                <a:cubicBezTo>
                  <a:pt x="4009" y="2742"/>
                  <a:pt x="4009" y="2742"/>
                  <a:pt x="4009" y="2742"/>
                </a:cubicBezTo>
                <a:cubicBezTo>
                  <a:pt x="4009" y="2757"/>
                  <a:pt x="4009" y="2757"/>
                  <a:pt x="4009" y="2757"/>
                </a:cubicBezTo>
                <a:cubicBezTo>
                  <a:pt x="4009" y="2757"/>
                  <a:pt x="4009" y="2757"/>
                  <a:pt x="4009" y="2757"/>
                </a:cubicBezTo>
                <a:cubicBezTo>
                  <a:pt x="4018" y="2773"/>
                  <a:pt x="4027" y="2788"/>
                  <a:pt x="4045" y="2788"/>
                </a:cubicBezTo>
                <a:cubicBezTo>
                  <a:pt x="4055" y="2788"/>
                  <a:pt x="4064" y="2788"/>
                  <a:pt x="4082" y="2773"/>
                </a:cubicBezTo>
                <a:cubicBezTo>
                  <a:pt x="4082" y="2757"/>
                  <a:pt x="4091" y="2742"/>
                  <a:pt x="4100" y="2726"/>
                </a:cubicBezTo>
                <a:cubicBezTo>
                  <a:pt x="4109" y="2710"/>
                  <a:pt x="4119" y="2679"/>
                  <a:pt x="4128" y="2664"/>
                </a:cubicBezTo>
                <a:cubicBezTo>
                  <a:pt x="4146" y="2633"/>
                  <a:pt x="4155" y="2602"/>
                  <a:pt x="4183" y="2602"/>
                </a:cubicBezTo>
                <a:cubicBezTo>
                  <a:pt x="4201" y="2602"/>
                  <a:pt x="4210" y="2586"/>
                  <a:pt x="4219" y="2571"/>
                </a:cubicBezTo>
                <a:cubicBezTo>
                  <a:pt x="4228" y="2555"/>
                  <a:pt x="4238" y="2539"/>
                  <a:pt x="4256" y="2524"/>
                </a:cubicBezTo>
                <a:cubicBezTo>
                  <a:pt x="4265" y="2508"/>
                  <a:pt x="4274" y="2493"/>
                  <a:pt x="4283" y="2493"/>
                </a:cubicBezTo>
                <a:cubicBezTo>
                  <a:pt x="4311" y="2493"/>
                  <a:pt x="4338" y="2477"/>
                  <a:pt x="4366" y="2462"/>
                </a:cubicBezTo>
                <a:cubicBezTo>
                  <a:pt x="4375" y="2446"/>
                  <a:pt x="4384" y="2446"/>
                  <a:pt x="4393" y="2446"/>
                </a:cubicBezTo>
                <a:cubicBezTo>
                  <a:pt x="4393" y="2462"/>
                  <a:pt x="4393" y="2462"/>
                  <a:pt x="4393" y="2462"/>
                </a:cubicBezTo>
                <a:cubicBezTo>
                  <a:pt x="4393" y="2462"/>
                  <a:pt x="4393" y="2462"/>
                  <a:pt x="4393" y="2462"/>
                </a:cubicBezTo>
                <a:cubicBezTo>
                  <a:pt x="4393" y="2446"/>
                  <a:pt x="4393" y="2446"/>
                  <a:pt x="4393" y="2446"/>
                </a:cubicBezTo>
                <a:cubicBezTo>
                  <a:pt x="4412" y="2431"/>
                  <a:pt x="4421" y="2431"/>
                  <a:pt x="4439" y="2431"/>
                </a:cubicBezTo>
                <a:cubicBezTo>
                  <a:pt x="4457" y="2431"/>
                  <a:pt x="4466" y="2431"/>
                  <a:pt x="4476" y="2431"/>
                </a:cubicBezTo>
                <a:cubicBezTo>
                  <a:pt x="4494" y="2400"/>
                  <a:pt x="4503" y="2400"/>
                  <a:pt x="4521" y="2400"/>
                </a:cubicBezTo>
                <a:cubicBezTo>
                  <a:pt x="4531" y="2322"/>
                  <a:pt x="4521" y="2260"/>
                  <a:pt x="4521" y="2182"/>
                </a:cubicBezTo>
                <a:cubicBezTo>
                  <a:pt x="4521" y="2151"/>
                  <a:pt x="4512" y="2120"/>
                  <a:pt x="4494" y="2089"/>
                </a:cubicBezTo>
                <a:cubicBezTo>
                  <a:pt x="4485" y="2073"/>
                  <a:pt x="4466" y="2073"/>
                  <a:pt x="4457" y="2073"/>
                </a:cubicBezTo>
                <a:cubicBezTo>
                  <a:pt x="4430" y="2073"/>
                  <a:pt x="4412" y="2058"/>
                  <a:pt x="4393" y="2027"/>
                </a:cubicBezTo>
                <a:cubicBezTo>
                  <a:pt x="4384" y="2011"/>
                  <a:pt x="4375" y="2011"/>
                  <a:pt x="4366" y="1996"/>
                </a:cubicBezTo>
                <a:cubicBezTo>
                  <a:pt x="4347" y="1933"/>
                  <a:pt x="4329" y="1933"/>
                  <a:pt x="4293" y="1933"/>
                </a:cubicBezTo>
                <a:cubicBezTo>
                  <a:pt x="4265" y="1949"/>
                  <a:pt x="4247" y="1933"/>
                  <a:pt x="4219" y="1933"/>
                </a:cubicBezTo>
                <a:cubicBezTo>
                  <a:pt x="4210" y="1933"/>
                  <a:pt x="4192" y="1949"/>
                  <a:pt x="4183" y="1949"/>
                </a:cubicBezTo>
                <a:cubicBezTo>
                  <a:pt x="4174" y="1949"/>
                  <a:pt x="4164" y="1965"/>
                  <a:pt x="4155" y="1980"/>
                </a:cubicBezTo>
                <a:cubicBezTo>
                  <a:pt x="4155" y="2011"/>
                  <a:pt x="4155" y="2042"/>
                  <a:pt x="4155" y="2058"/>
                </a:cubicBezTo>
                <a:cubicBezTo>
                  <a:pt x="4155" y="2089"/>
                  <a:pt x="4146" y="2120"/>
                  <a:pt x="4128" y="2135"/>
                </a:cubicBezTo>
                <a:cubicBezTo>
                  <a:pt x="4100" y="2167"/>
                  <a:pt x="4082" y="2198"/>
                  <a:pt x="4055" y="2229"/>
                </a:cubicBezTo>
                <a:cubicBezTo>
                  <a:pt x="4045" y="2260"/>
                  <a:pt x="4036" y="2275"/>
                  <a:pt x="4036" y="2306"/>
                </a:cubicBezTo>
                <a:cubicBezTo>
                  <a:pt x="4036" y="2306"/>
                  <a:pt x="4027" y="2322"/>
                  <a:pt x="4027" y="2322"/>
                </a:cubicBezTo>
                <a:cubicBezTo>
                  <a:pt x="3981" y="2369"/>
                  <a:pt x="3945" y="2431"/>
                  <a:pt x="3908" y="2477"/>
                </a:cubicBezTo>
                <a:cubicBezTo>
                  <a:pt x="3899" y="2493"/>
                  <a:pt x="3890" y="2508"/>
                  <a:pt x="3881" y="2524"/>
                </a:cubicBezTo>
                <a:cubicBezTo>
                  <a:pt x="3881" y="2539"/>
                  <a:pt x="3890" y="2555"/>
                  <a:pt x="3899" y="2571"/>
                </a:cubicBezTo>
                <a:cubicBezTo>
                  <a:pt x="3908" y="2602"/>
                  <a:pt x="3917" y="2633"/>
                  <a:pt x="3917" y="2664"/>
                </a:cubicBezTo>
                <a:close/>
                <a:moveTo>
                  <a:pt x="9802" y="6999"/>
                </a:moveTo>
                <a:cubicBezTo>
                  <a:pt x="9821" y="7030"/>
                  <a:pt x="9821" y="7062"/>
                  <a:pt x="9812" y="7108"/>
                </a:cubicBezTo>
                <a:cubicBezTo>
                  <a:pt x="9812" y="7124"/>
                  <a:pt x="9821" y="7124"/>
                  <a:pt x="9821" y="7139"/>
                </a:cubicBezTo>
                <a:cubicBezTo>
                  <a:pt x="9839" y="7155"/>
                  <a:pt x="9839" y="7170"/>
                  <a:pt x="9830" y="7186"/>
                </a:cubicBezTo>
                <a:cubicBezTo>
                  <a:pt x="9821" y="7201"/>
                  <a:pt x="9821" y="7201"/>
                  <a:pt x="9821" y="7217"/>
                </a:cubicBezTo>
                <a:cubicBezTo>
                  <a:pt x="9821" y="7232"/>
                  <a:pt x="9821" y="7232"/>
                  <a:pt x="9830" y="7232"/>
                </a:cubicBezTo>
                <a:cubicBezTo>
                  <a:pt x="9830" y="7248"/>
                  <a:pt x="9830" y="7248"/>
                  <a:pt x="9830" y="7264"/>
                </a:cubicBezTo>
                <a:cubicBezTo>
                  <a:pt x="9848" y="7295"/>
                  <a:pt x="9848" y="7295"/>
                  <a:pt x="9866" y="7264"/>
                </a:cubicBezTo>
                <a:cubicBezTo>
                  <a:pt x="9866" y="7264"/>
                  <a:pt x="9876" y="7264"/>
                  <a:pt x="9876" y="7248"/>
                </a:cubicBezTo>
                <a:cubicBezTo>
                  <a:pt x="9876" y="7264"/>
                  <a:pt x="9876" y="7264"/>
                  <a:pt x="9876" y="7279"/>
                </a:cubicBezTo>
                <a:cubicBezTo>
                  <a:pt x="9876" y="7295"/>
                  <a:pt x="9876" y="7326"/>
                  <a:pt x="9866" y="7341"/>
                </a:cubicBezTo>
                <a:cubicBezTo>
                  <a:pt x="9866" y="7372"/>
                  <a:pt x="9876" y="7388"/>
                  <a:pt x="9894" y="7388"/>
                </a:cubicBezTo>
                <a:cubicBezTo>
                  <a:pt x="9894" y="7388"/>
                  <a:pt x="9894" y="7388"/>
                  <a:pt x="9903" y="7388"/>
                </a:cubicBezTo>
                <a:cubicBezTo>
                  <a:pt x="9912" y="7388"/>
                  <a:pt x="9931" y="7388"/>
                  <a:pt x="9940" y="7388"/>
                </a:cubicBezTo>
                <a:cubicBezTo>
                  <a:pt x="9958" y="7403"/>
                  <a:pt x="9949" y="7434"/>
                  <a:pt x="9958" y="7450"/>
                </a:cubicBezTo>
                <a:cubicBezTo>
                  <a:pt x="9958" y="7466"/>
                  <a:pt x="9967" y="7481"/>
                  <a:pt x="9967" y="7481"/>
                </a:cubicBezTo>
                <a:cubicBezTo>
                  <a:pt x="9985" y="7497"/>
                  <a:pt x="9985" y="7512"/>
                  <a:pt x="9985" y="7543"/>
                </a:cubicBezTo>
                <a:cubicBezTo>
                  <a:pt x="9976" y="7605"/>
                  <a:pt x="9967" y="7621"/>
                  <a:pt x="9921" y="7605"/>
                </a:cubicBezTo>
                <a:cubicBezTo>
                  <a:pt x="9921" y="7605"/>
                  <a:pt x="9912" y="7605"/>
                  <a:pt x="9912" y="7605"/>
                </a:cubicBezTo>
                <a:cubicBezTo>
                  <a:pt x="9903" y="7605"/>
                  <a:pt x="9903" y="7605"/>
                  <a:pt x="9903" y="7621"/>
                </a:cubicBezTo>
                <a:cubicBezTo>
                  <a:pt x="9903" y="7652"/>
                  <a:pt x="9903" y="7699"/>
                  <a:pt x="9921" y="7730"/>
                </a:cubicBezTo>
                <a:cubicBezTo>
                  <a:pt x="9921" y="7730"/>
                  <a:pt x="9921" y="7761"/>
                  <a:pt x="9912" y="7776"/>
                </a:cubicBezTo>
                <a:cubicBezTo>
                  <a:pt x="9903" y="7776"/>
                  <a:pt x="9894" y="7792"/>
                  <a:pt x="9885" y="7807"/>
                </a:cubicBezTo>
                <a:cubicBezTo>
                  <a:pt x="9885" y="7807"/>
                  <a:pt x="9876" y="7823"/>
                  <a:pt x="9866" y="7823"/>
                </a:cubicBezTo>
                <a:cubicBezTo>
                  <a:pt x="9866" y="7838"/>
                  <a:pt x="9866" y="7854"/>
                  <a:pt x="9866" y="7854"/>
                </a:cubicBezTo>
                <a:cubicBezTo>
                  <a:pt x="9866" y="7854"/>
                  <a:pt x="9876" y="7870"/>
                  <a:pt x="9876" y="7870"/>
                </a:cubicBezTo>
                <a:cubicBezTo>
                  <a:pt x="9912" y="7885"/>
                  <a:pt x="9940" y="7901"/>
                  <a:pt x="9967" y="7932"/>
                </a:cubicBezTo>
                <a:cubicBezTo>
                  <a:pt x="9967" y="7932"/>
                  <a:pt x="9967" y="7932"/>
                  <a:pt x="9976" y="7932"/>
                </a:cubicBezTo>
                <a:cubicBezTo>
                  <a:pt x="9967" y="7932"/>
                  <a:pt x="9967" y="7947"/>
                  <a:pt x="9958" y="7947"/>
                </a:cubicBezTo>
                <a:cubicBezTo>
                  <a:pt x="9931" y="7932"/>
                  <a:pt x="9912" y="7947"/>
                  <a:pt x="9903" y="7994"/>
                </a:cubicBezTo>
                <a:cubicBezTo>
                  <a:pt x="9885" y="8040"/>
                  <a:pt x="9857" y="8072"/>
                  <a:pt x="9839" y="8103"/>
                </a:cubicBezTo>
                <a:cubicBezTo>
                  <a:pt x="9839" y="8103"/>
                  <a:pt x="9839" y="8118"/>
                  <a:pt x="9848" y="8118"/>
                </a:cubicBezTo>
                <a:cubicBezTo>
                  <a:pt x="9848" y="8118"/>
                  <a:pt x="9848" y="8118"/>
                  <a:pt x="9848" y="8118"/>
                </a:cubicBezTo>
                <a:cubicBezTo>
                  <a:pt x="9857" y="8118"/>
                  <a:pt x="9866" y="8118"/>
                  <a:pt x="9876" y="8118"/>
                </a:cubicBezTo>
                <a:cubicBezTo>
                  <a:pt x="9885" y="8103"/>
                  <a:pt x="9903" y="8087"/>
                  <a:pt x="9912" y="8103"/>
                </a:cubicBezTo>
                <a:cubicBezTo>
                  <a:pt x="9940" y="8103"/>
                  <a:pt x="9958" y="8087"/>
                  <a:pt x="9976" y="8056"/>
                </a:cubicBezTo>
                <a:cubicBezTo>
                  <a:pt x="9985" y="8040"/>
                  <a:pt x="9995" y="8040"/>
                  <a:pt x="10004" y="8040"/>
                </a:cubicBezTo>
                <a:cubicBezTo>
                  <a:pt x="10031" y="8040"/>
                  <a:pt x="10059" y="8040"/>
                  <a:pt x="10086" y="8040"/>
                </a:cubicBezTo>
                <a:cubicBezTo>
                  <a:pt x="10114" y="8025"/>
                  <a:pt x="10150" y="8009"/>
                  <a:pt x="10178" y="8009"/>
                </a:cubicBezTo>
                <a:cubicBezTo>
                  <a:pt x="10214" y="8009"/>
                  <a:pt x="10233" y="7978"/>
                  <a:pt x="10260" y="7947"/>
                </a:cubicBezTo>
                <a:cubicBezTo>
                  <a:pt x="10260" y="7932"/>
                  <a:pt x="10260" y="7916"/>
                  <a:pt x="10251" y="7901"/>
                </a:cubicBezTo>
                <a:cubicBezTo>
                  <a:pt x="10251" y="7901"/>
                  <a:pt x="10242" y="7901"/>
                  <a:pt x="10242" y="7901"/>
                </a:cubicBezTo>
                <a:cubicBezTo>
                  <a:pt x="10233" y="7885"/>
                  <a:pt x="10233" y="7870"/>
                  <a:pt x="10233" y="7870"/>
                </a:cubicBezTo>
                <a:cubicBezTo>
                  <a:pt x="10242" y="7838"/>
                  <a:pt x="10260" y="7807"/>
                  <a:pt x="10269" y="7776"/>
                </a:cubicBezTo>
                <a:cubicBezTo>
                  <a:pt x="10287" y="7730"/>
                  <a:pt x="10260" y="7668"/>
                  <a:pt x="10223" y="7652"/>
                </a:cubicBezTo>
                <a:cubicBezTo>
                  <a:pt x="10214" y="7652"/>
                  <a:pt x="10196"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36"/>
                  <a:pt x="10187" y="7621"/>
                  <a:pt x="10187" y="7605"/>
                </a:cubicBezTo>
                <a:cubicBezTo>
                  <a:pt x="10168" y="7574"/>
                  <a:pt x="10159" y="7528"/>
                  <a:pt x="10150" y="7481"/>
                </a:cubicBezTo>
                <a:cubicBezTo>
                  <a:pt x="10141" y="7466"/>
                  <a:pt x="10132" y="7434"/>
                  <a:pt x="10123" y="7419"/>
                </a:cubicBezTo>
                <a:cubicBezTo>
                  <a:pt x="10095" y="7403"/>
                  <a:pt x="10086" y="7372"/>
                  <a:pt x="10077" y="7326"/>
                </a:cubicBezTo>
                <a:cubicBezTo>
                  <a:pt x="10059" y="7248"/>
                  <a:pt x="10040" y="7201"/>
                  <a:pt x="10004" y="7186"/>
                </a:cubicBezTo>
                <a:cubicBezTo>
                  <a:pt x="9995" y="7186"/>
                  <a:pt x="9995" y="7170"/>
                  <a:pt x="9995" y="7170"/>
                </a:cubicBezTo>
                <a:cubicBezTo>
                  <a:pt x="10004" y="7139"/>
                  <a:pt x="10004" y="7124"/>
                  <a:pt x="10013" y="7108"/>
                </a:cubicBezTo>
                <a:cubicBezTo>
                  <a:pt x="10022" y="7062"/>
                  <a:pt x="10031" y="7015"/>
                  <a:pt x="10040" y="6984"/>
                </a:cubicBezTo>
                <a:cubicBezTo>
                  <a:pt x="10040" y="6953"/>
                  <a:pt x="10031" y="6937"/>
                  <a:pt x="10022" y="6922"/>
                </a:cubicBezTo>
                <a:cubicBezTo>
                  <a:pt x="10013" y="6922"/>
                  <a:pt x="10013" y="6922"/>
                  <a:pt x="10004" y="6922"/>
                </a:cubicBezTo>
                <a:cubicBezTo>
                  <a:pt x="9985" y="6922"/>
                  <a:pt x="9967" y="6922"/>
                  <a:pt x="9949" y="6922"/>
                </a:cubicBezTo>
                <a:cubicBezTo>
                  <a:pt x="9949" y="6922"/>
                  <a:pt x="9940" y="6906"/>
                  <a:pt x="9940" y="6906"/>
                </a:cubicBezTo>
                <a:cubicBezTo>
                  <a:pt x="9940" y="6906"/>
                  <a:pt x="9940" y="6906"/>
                  <a:pt x="9940" y="6891"/>
                </a:cubicBezTo>
                <a:cubicBezTo>
                  <a:pt x="9949" y="6875"/>
                  <a:pt x="9958" y="6859"/>
                  <a:pt x="9967" y="6828"/>
                </a:cubicBezTo>
                <a:cubicBezTo>
                  <a:pt x="9976" y="6828"/>
                  <a:pt x="9976" y="6813"/>
                  <a:pt x="9976" y="6813"/>
                </a:cubicBezTo>
                <a:cubicBezTo>
                  <a:pt x="9976" y="6797"/>
                  <a:pt x="9967" y="6782"/>
                  <a:pt x="9958" y="6782"/>
                </a:cubicBezTo>
                <a:cubicBezTo>
                  <a:pt x="9931" y="6782"/>
                  <a:pt x="9912" y="6782"/>
                  <a:pt x="9894" y="6797"/>
                </a:cubicBezTo>
                <a:cubicBezTo>
                  <a:pt x="9876" y="6797"/>
                  <a:pt x="9876" y="6797"/>
                  <a:pt x="9866" y="6828"/>
                </a:cubicBezTo>
                <a:cubicBezTo>
                  <a:pt x="9857" y="6859"/>
                  <a:pt x="9839" y="6906"/>
                  <a:pt x="9830" y="6937"/>
                </a:cubicBezTo>
                <a:cubicBezTo>
                  <a:pt x="9830" y="6953"/>
                  <a:pt x="9821" y="6953"/>
                  <a:pt x="9812" y="6953"/>
                </a:cubicBezTo>
                <a:cubicBezTo>
                  <a:pt x="9793" y="6953"/>
                  <a:pt x="9784" y="6968"/>
                  <a:pt x="9802" y="6999"/>
                </a:cubicBezTo>
                <a:close/>
                <a:moveTo>
                  <a:pt x="10626" y="2198"/>
                </a:moveTo>
                <a:cubicBezTo>
                  <a:pt x="10626" y="2244"/>
                  <a:pt x="10644" y="2275"/>
                  <a:pt x="10654" y="2306"/>
                </a:cubicBezTo>
                <a:cubicBezTo>
                  <a:pt x="10663" y="2322"/>
                  <a:pt x="10681" y="2353"/>
                  <a:pt x="10681" y="2384"/>
                </a:cubicBezTo>
                <a:cubicBezTo>
                  <a:pt x="10699" y="2415"/>
                  <a:pt x="10718" y="2462"/>
                  <a:pt x="10745" y="2477"/>
                </a:cubicBezTo>
                <a:cubicBezTo>
                  <a:pt x="10745" y="2477"/>
                  <a:pt x="10745" y="2477"/>
                  <a:pt x="10745" y="2477"/>
                </a:cubicBezTo>
                <a:cubicBezTo>
                  <a:pt x="10745" y="2477"/>
                  <a:pt x="10745" y="2477"/>
                  <a:pt x="10745" y="2477"/>
                </a:cubicBezTo>
                <a:cubicBezTo>
                  <a:pt x="10754" y="2462"/>
                  <a:pt x="10763" y="2431"/>
                  <a:pt x="10773" y="2415"/>
                </a:cubicBezTo>
                <a:cubicBezTo>
                  <a:pt x="10782" y="2400"/>
                  <a:pt x="10782" y="2384"/>
                  <a:pt x="10782" y="2353"/>
                </a:cubicBezTo>
                <a:cubicBezTo>
                  <a:pt x="10782" y="2353"/>
                  <a:pt x="10791" y="2337"/>
                  <a:pt x="10791" y="2337"/>
                </a:cubicBezTo>
                <a:cubicBezTo>
                  <a:pt x="10800" y="2337"/>
                  <a:pt x="10800" y="2337"/>
                  <a:pt x="10800" y="2337"/>
                </a:cubicBezTo>
                <a:cubicBezTo>
                  <a:pt x="10809" y="2384"/>
                  <a:pt x="10827" y="2369"/>
                  <a:pt x="10846" y="2369"/>
                </a:cubicBezTo>
                <a:cubicBezTo>
                  <a:pt x="10846" y="2369"/>
                  <a:pt x="10846" y="2369"/>
                  <a:pt x="10846" y="2369"/>
                </a:cubicBezTo>
                <a:cubicBezTo>
                  <a:pt x="10855" y="2384"/>
                  <a:pt x="10855" y="2384"/>
                  <a:pt x="10846" y="2384"/>
                </a:cubicBezTo>
                <a:cubicBezTo>
                  <a:pt x="10827" y="2400"/>
                  <a:pt x="10818" y="2431"/>
                  <a:pt x="10800" y="2446"/>
                </a:cubicBezTo>
                <a:cubicBezTo>
                  <a:pt x="10791" y="2477"/>
                  <a:pt x="10773" y="2477"/>
                  <a:pt x="10745" y="2477"/>
                </a:cubicBezTo>
                <a:cubicBezTo>
                  <a:pt x="10745" y="2477"/>
                  <a:pt x="10745" y="2477"/>
                  <a:pt x="10745" y="2477"/>
                </a:cubicBezTo>
                <a:cubicBezTo>
                  <a:pt x="10745" y="2477"/>
                  <a:pt x="10745" y="2477"/>
                  <a:pt x="10745" y="2477"/>
                </a:cubicBezTo>
                <a:cubicBezTo>
                  <a:pt x="10745" y="2508"/>
                  <a:pt x="10745" y="2524"/>
                  <a:pt x="10745" y="2555"/>
                </a:cubicBezTo>
                <a:cubicBezTo>
                  <a:pt x="10745" y="2571"/>
                  <a:pt x="10754" y="2586"/>
                  <a:pt x="10763" y="2586"/>
                </a:cubicBezTo>
                <a:cubicBezTo>
                  <a:pt x="10773" y="2602"/>
                  <a:pt x="10791" y="2602"/>
                  <a:pt x="10791" y="2617"/>
                </a:cubicBezTo>
                <a:cubicBezTo>
                  <a:pt x="10791" y="2617"/>
                  <a:pt x="10791" y="2617"/>
                  <a:pt x="10791" y="2617"/>
                </a:cubicBezTo>
                <a:cubicBezTo>
                  <a:pt x="10791" y="2617"/>
                  <a:pt x="10800" y="2617"/>
                  <a:pt x="10800" y="2617"/>
                </a:cubicBezTo>
                <a:cubicBezTo>
                  <a:pt x="10800" y="2617"/>
                  <a:pt x="10809" y="2617"/>
                  <a:pt x="10818" y="2617"/>
                </a:cubicBezTo>
                <a:cubicBezTo>
                  <a:pt x="10827" y="2617"/>
                  <a:pt x="10827" y="2633"/>
                  <a:pt x="10818" y="2633"/>
                </a:cubicBezTo>
                <a:cubicBezTo>
                  <a:pt x="10818" y="2633"/>
                  <a:pt x="10818" y="2633"/>
                  <a:pt x="10809" y="2633"/>
                </a:cubicBezTo>
                <a:cubicBezTo>
                  <a:pt x="10809" y="2633"/>
                  <a:pt x="10800" y="2633"/>
                  <a:pt x="10800" y="2617"/>
                </a:cubicBezTo>
                <a:cubicBezTo>
                  <a:pt x="10791" y="2617"/>
                  <a:pt x="10791" y="2617"/>
                  <a:pt x="10791" y="2617"/>
                </a:cubicBezTo>
                <a:cubicBezTo>
                  <a:pt x="10791" y="2617"/>
                  <a:pt x="10791" y="2617"/>
                  <a:pt x="10791" y="2617"/>
                </a:cubicBezTo>
                <a:cubicBezTo>
                  <a:pt x="10782" y="2617"/>
                  <a:pt x="10773" y="2617"/>
                  <a:pt x="10763" y="2633"/>
                </a:cubicBezTo>
                <a:cubicBezTo>
                  <a:pt x="10763" y="2664"/>
                  <a:pt x="10763" y="2679"/>
                  <a:pt x="10763" y="2710"/>
                </a:cubicBezTo>
                <a:cubicBezTo>
                  <a:pt x="10791" y="2773"/>
                  <a:pt x="10818" y="2819"/>
                  <a:pt x="10864" y="2835"/>
                </a:cubicBezTo>
                <a:cubicBezTo>
                  <a:pt x="10864" y="2835"/>
                  <a:pt x="10864" y="2835"/>
                  <a:pt x="10864" y="2835"/>
                </a:cubicBezTo>
                <a:cubicBezTo>
                  <a:pt x="10864" y="2835"/>
                  <a:pt x="10864" y="2835"/>
                  <a:pt x="10864" y="2835"/>
                </a:cubicBezTo>
                <a:cubicBezTo>
                  <a:pt x="10864" y="2835"/>
                  <a:pt x="10864" y="2835"/>
                  <a:pt x="10864" y="2835"/>
                </a:cubicBezTo>
                <a:cubicBezTo>
                  <a:pt x="10864" y="2835"/>
                  <a:pt x="10864" y="2835"/>
                  <a:pt x="10864" y="2835"/>
                </a:cubicBezTo>
                <a:cubicBezTo>
                  <a:pt x="10855" y="2850"/>
                  <a:pt x="10855" y="2850"/>
                  <a:pt x="10855" y="2866"/>
                </a:cubicBezTo>
                <a:cubicBezTo>
                  <a:pt x="10864" y="2897"/>
                  <a:pt x="10873" y="2928"/>
                  <a:pt x="10892" y="2959"/>
                </a:cubicBezTo>
                <a:cubicBezTo>
                  <a:pt x="10901" y="2959"/>
                  <a:pt x="10919" y="2959"/>
                  <a:pt x="10919" y="2944"/>
                </a:cubicBezTo>
                <a:cubicBezTo>
                  <a:pt x="10928" y="2944"/>
                  <a:pt x="10928" y="2928"/>
                  <a:pt x="10928" y="2912"/>
                </a:cubicBezTo>
                <a:cubicBezTo>
                  <a:pt x="10928" y="2866"/>
                  <a:pt x="10937" y="2804"/>
                  <a:pt x="10937" y="2742"/>
                </a:cubicBezTo>
                <a:cubicBezTo>
                  <a:pt x="10937" y="2710"/>
                  <a:pt x="10946" y="2679"/>
                  <a:pt x="10956" y="2664"/>
                </a:cubicBezTo>
                <a:cubicBezTo>
                  <a:pt x="10965" y="2648"/>
                  <a:pt x="10974" y="2617"/>
                  <a:pt x="10974" y="2602"/>
                </a:cubicBezTo>
                <a:cubicBezTo>
                  <a:pt x="10965" y="2539"/>
                  <a:pt x="10992" y="2462"/>
                  <a:pt x="10992" y="2400"/>
                </a:cubicBezTo>
                <a:cubicBezTo>
                  <a:pt x="10992" y="2384"/>
                  <a:pt x="10992" y="2384"/>
                  <a:pt x="10992" y="2369"/>
                </a:cubicBezTo>
                <a:cubicBezTo>
                  <a:pt x="11001" y="2337"/>
                  <a:pt x="11011" y="2306"/>
                  <a:pt x="11029" y="2306"/>
                </a:cubicBezTo>
                <a:cubicBezTo>
                  <a:pt x="11029" y="2291"/>
                  <a:pt x="11038" y="2291"/>
                  <a:pt x="11038" y="2306"/>
                </a:cubicBezTo>
                <a:cubicBezTo>
                  <a:pt x="11038" y="2322"/>
                  <a:pt x="11038" y="2353"/>
                  <a:pt x="11038" y="2353"/>
                </a:cubicBezTo>
                <a:cubicBezTo>
                  <a:pt x="11056" y="2400"/>
                  <a:pt x="11065" y="2462"/>
                  <a:pt x="11075" y="2508"/>
                </a:cubicBezTo>
                <a:cubicBezTo>
                  <a:pt x="11084" y="2524"/>
                  <a:pt x="11084" y="2555"/>
                  <a:pt x="11084" y="2571"/>
                </a:cubicBezTo>
                <a:cubicBezTo>
                  <a:pt x="11075" y="2602"/>
                  <a:pt x="11075" y="2617"/>
                  <a:pt x="11075" y="2633"/>
                </a:cubicBezTo>
                <a:cubicBezTo>
                  <a:pt x="11065" y="2648"/>
                  <a:pt x="11084" y="2679"/>
                  <a:pt x="11093" y="2679"/>
                </a:cubicBezTo>
                <a:cubicBezTo>
                  <a:pt x="11102" y="2664"/>
                  <a:pt x="11120" y="2648"/>
                  <a:pt x="11129" y="2648"/>
                </a:cubicBezTo>
                <a:cubicBezTo>
                  <a:pt x="11139" y="2633"/>
                  <a:pt x="11139" y="2633"/>
                  <a:pt x="11148" y="2664"/>
                </a:cubicBezTo>
                <a:cubicBezTo>
                  <a:pt x="11148" y="2679"/>
                  <a:pt x="11148" y="2679"/>
                  <a:pt x="11148" y="2679"/>
                </a:cubicBezTo>
                <a:cubicBezTo>
                  <a:pt x="11157" y="2710"/>
                  <a:pt x="11166" y="2710"/>
                  <a:pt x="11175" y="2695"/>
                </a:cubicBezTo>
                <a:cubicBezTo>
                  <a:pt x="11203" y="2664"/>
                  <a:pt x="11221" y="2602"/>
                  <a:pt x="11230" y="2539"/>
                </a:cubicBezTo>
                <a:cubicBezTo>
                  <a:pt x="11230" y="2524"/>
                  <a:pt x="11221" y="2524"/>
                  <a:pt x="11221" y="2524"/>
                </a:cubicBezTo>
                <a:cubicBezTo>
                  <a:pt x="11212" y="2508"/>
                  <a:pt x="11212" y="2508"/>
                  <a:pt x="11203" y="2508"/>
                </a:cubicBezTo>
                <a:cubicBezTo>
                  <a:pt x="11175" y="2508"/>
                  <a:pt x="11166" y="2493"/>
                  <a:pt x="11166" y="2446"/>
                </a:cubicBezTo>
                <a:cubicBezTo>
                  <a:pt x="11166" y="2400"/>
                  <a:pt x="11157" y="2400"/>
                  <a:pt x="11129" y="2400"/>
                </a:cubicBezTo>
                <a:cubicBezTo>
                  <a:pt x="11111" y="2415"/>
                  <a:pt x="11111" y="2415"/>
                  <a:pt x="11120" y="2384"/>
                </a:cubicBezTo>
                <a:cubicBezTo>
                  <a:pt x="11120" y="2369"/>
                  <a:pt x="11120" y="2369"/>
                  <a:pt x="11120" y="2353"/>
                </a:cubicBezTo>
                <a:cubicBezTo>
                  <a:pt x="11120" y="2322"/>
                  <a:pt x="11120" y="2306"/>
                  <a:pt x="11102" y="2291"/>
                </a:cubicBezTo>
                <a:cubicBezTo>
                  <a:pt x="11093" y="2291"/>
                  <a:pt x="11075" y="2291"/>
                  <a:pt x="11065" y="2260"/>
                </a:cubicBezTo>
                <a:cubicBezTo>
                  <a:pt x="11056" y="2229"/>
                  <a:pt x="11038" y="2213"/>
                  <a:pt x="11029" y="2167"/>
                </a:cubicBezTo>
                <a:cubicBezTo>
                  <a:pt x="11029" y="2167"/>
                  <a:pt x="11020" y="2151"/>
                  <a:pt x="11020" y="2151"/>
                </a:cubicBezTo>
                <a:cubicBezTo>
                  <a:pt x="11011" y="2151"/>
                  <a:pt x="11001" y="2151"/>
                  <a:pt x="10992" y="2135"/>
                </a:cubicBezTo>
                <a:cubicBezTo>
                  <a:pt x="10965" y="2120"/>
                  <a:pt x="10946" y="2104"/>
                  <a:pt x="10946" y="2073"/>
                </a:cubicBezTo>
                <a:cubicBezTo>
                  <a:pt x="10937" y="2027"/>
                  <a:pt x="10928" y="1996"/>
                  <a:pt x="10910" y="1980"/>
                </a:cubicBezTo>
                <a:cubicBezTo>
                  <a:pt x="10901" y="1980"/>
                  <a:pt x="10901" y="1965"/>
                  <a:pt x="10892" y="1949"/>
                </a:cubicBezTo>
                <a:cubicBezTo>
                  <a:pt x="10882" y="1933"/>
                  <a:pt x="10873" y="1902"/>
                  <a:pt x="10855" y="1902"/>
                </a:cubicBezTo>
                <a:cubicBezTo>
                  <a:pt x="10846" y="1887"/>
                  <a:pt x="10837" y="1887"/>
                  <a:pt x="10827" y="1871"/>
                </a:cubicBezTo>
                <a:cubicBezTo>
                  <a:pt x="10818" y="1871"/>
                  <a:pt x="10809" y="1871"/>
                  <a:pt x="10809" y="1902"/>
                </a:cubicBezTo>
                <a:cubicBezTo>
                  <a:pt x="10800" y="1918"/>
                  <a:pt x="10800" y="1949"/>
                  <a:pt x="10800" y="1980"/>
                </a:cubicBezTo>
                <a:cubicBezTo>
                  <a:pt x="10800" y="1980"/>
                  <a:pt x="10800" y="1980"/>
                  <a:pt x="10800" y="1980"/>
                </a:cubicBezTo>
                <a:cubicBezTo>
                  <a:pt x="10800" y="1980"/>
                  <a:pt x="10800" y="1996"/>
                  <a:pt x="10800" y="1996"/>
                </a:cubicBezTo>
                <a:cubicBezTo>
                  <a:pt x="10809" y="2011"/>
                  <a:pt x="10809" y="2027"/>
                  <a:pt x="10809" y="2042"/>
                </a:cubicBezTo>
                <a:cubicBezTo>
                  <a:pt x="10809" y="2058"/>
                  <a:pt x="10809" y="2058"/>
                  <a:pt x="10809" y="2058"/>
                </a:cubicBezTo>
                <a:cubicBezTo>
                  <a:pt x="10800" y="2073"/>
                  <a:pt x="10800" y="2058"/>
                  <a:pt x="10800" y="2042"/>
                </a:cubicBezTo>
                <a:cubicBezTo>
                  <a:pt x="10800" y="2027"/>
                  <a:pt x="10800" y="2011"/>
                  <a:pt x="10800" y="1996"/>
                </a:cubicBezTo>
                <a:cubicBezTo>
                  <a:pt x="10800" y="1996"/>
                  <a:pt x="10800" y="1996"/>
                  <a:pt x="10791" y="1996"/>
                </a:cubicBezTo>
                <a:cubicBezTo>
                  <a:pt x="10800" y="1980"/>
                  <a:pt x="10800" y="1980"/>
                  <a:pt x="10800" y="1980"/>
                </a:cubicBezTo>
                <a:cubicBezTo>
                  <a:pt x="10791" y="1980"/>
                  <a:pt x="10782" y="1980"/>
                  <a:pt x="10782" y="1980"/>
                </a:cubicBezTo>
                <a:cubicBezTo>
                  <a:pt x="10763" y="1965"/>
                  <a:pt x="10745" y="1980"/>
                  <a:pt x="10727" y="1980"/>
                </a:cubicBezTo>
                <a:cubicBezTo>
                  <a:pt x="10727" y="1980"/>
                  <a:pt x="10727" y="1996"/>
                  <a:pt x="10727" y="1996"/>
                </a:cubicBezTo>
                <a:cubicBezTo>
                  <a:pt x="10727" y="1996"/>
                  <a:pt x="10727" y="1996"/>
                  <a:pt x="10727" y="1996"/>
                </a:cubicBezTo>
                <a:cubicBezTo>
                  <a:pt x="10727" y="1996"/>
                  <a:pt x="10727" y="2011"/>
                  <a:pt x="10727" y="2011"/>
                </a:cubicBezTo>
                <a:cubicBezTo>
                  <a:pt x="10727" y="2027"/>
                  <a:pt x="10727" y="2027"/>
                  <a:pt x="10718" y="2027"/>
                </a:cubicBezTo>
                <a:cubicBezTo>
                  <a:pt x="10718" y="2027"/>
                  <a:pt x="10718" y="2011"/>
                  <a:pt x="10708" y="2011"/>
                </a:cubicBezTo>
                <a:cubicBezTo>
                  <a:pt x="10708" y="2011"/>
                  <a:pt x="10708" y="1996"/>
                  <a:pt x="10718" y="1996"/>
                </a:cubicBezTo>
                <a:cubicBezTo>
                  <a:pt x="10718" y="1996"/>
                  <a:pt x="10727" y="1996"/>
                  <a:pt x="10727" y="1996"/>
                </a:cubicBezTo>
                <a:cubicBezTo>
                  <a:pt x="10727" y="1996"/>
                  <a:pt x="10727" y="1980"/>
                  <a:pt x="10727" y="1980"/>
                </a:cubicBezTo>
                <a:cubicBezTo>
                  <a:pt x="10727" y="1980"/>
                  <a:pt x="10727" y="1980"/>
                  <a:pt x="10727" y="1980"/>
                </a:cubicBezTo>
                <a:cubicBezTo>
                  <a:pt x="10727" y="1980"/>
                  <a:pt x="10727" y="1980"/>
                  <a:pt x="10727" y="1980"/>
                </a:cubicBezTo>
                <a:cubicBezTo>
                  <a:pt x="10727" y="1933"/>
                  <a:pt x="10718" y="1933"/>
                  <a:pt x="10699" y="1933"/>
                </a:cubicBezTo>
                <a:cubicBezTo>
                  <a:pt x="10681" y="1949"/>
                  <a:pt x="10654" y="1965"/>
                  <a:pt x="10635" y="1965"/>
                </a:cubicBezTo>
                <a:cubicBezTo>
                  <a:pt x="10617" y="1965"/>
                  <a:pt x="10608" y="1980"/>
                  <a:pt x="10608" y="1996"/>
                </a:cubicBezTo>
                <a:cubicBezTo>
                  <a:pt x="10608" y="2011"/>
                  <a:pt x="10599" y="2027"/>
                  <a:pt x="10599" y="2042"/>
                </a:cubicBezTo>
                <a:cubicBezTo>
                  <a:pt x="10589" y="2089"/>
                  <a:pt x="10589" y="2135"/>
                  <a:pt x="10617" y="2167"/>
                </a:cubicBezTo>
                <a:cubicBezTo>
                  <a:pt x="10626" y="2182"/>
                  <a:pt x="10626" y="2198"/>
                  <a:pt x="10626" y="2198"/>
                </a:cubicBezTo>
                <a:close/>
                <a:moveTo>
                  <a:pt x="10827" y="2586"/>
                </a:moveTo>
                <a:cubicBezTo>
                  <a:pt x="10818" y="2571"/>
                  <a:pt x="10818" y="2571"/>
                  <a:pt x="10818" y="2571"/>
                </a:cubicBezTo>
                <a:cubicBezTo>
                  <a:pt x="10827" y="2571"/>
                  <a:pt x="10827" y="2571"/>
                  <a:pt x="10827" y="2571"/>
                </a:cubicBezTo>
                <a:lnTo>
                  <a:pt x="10827" y="2586"/>
                </a:lnTo>
                <a:close/>
                <a:moveTo>
                  <a:pt x="10809" y="2151"/>
                </a:moveTo>
                <a:cubicBezTo>
                  <a:pt x="10809" y="2151"/>
                  <a:pt x="10809" y="2151"/>
                  <a:pt x="10809" y="2151"/>
                </a:cubicBezTo>
                <a:cubicBezTo>
                  <a:pt x="10809" y="2151"/>
                  <a:pt x="10809" y="2151"/>
                  <a:pt x="10809" y="2151"/>
                </a:cubicBezTo>
                <a:cubicBezTo>
                  <a:pt x="10809" y="2151"/>
                  <a:pt x="10809" y="2151"/>
                  <a:pt x="10809" y="2151"/>
                </a:cubicBezTo>
                <a:close/>
                <a:moveTo>
                  <a:pt x="6379" y="2477"/>
                </a:moveTo>
                <a:cubicBezTo>
                  <a:pt x="6370" y="2462"/>
                  <a:pt x="6361" y="2446"/>
                  <a:pt x="6361" y="2431"/>
                </a:cubicBezTo>
                <a:cubicBezTo>
                  <a:pt x="6352" y="2415"/>
                  <a:pt x="6334" y="2400"/>
                  <a:pt x="6315" y="2400"/>
                </a:cubicBezTo>
                <a:cubicBezTo>
                  <a:pt x="6297" y="2400"/>
                  <a:pt x="6269" y="2400"/>
                  <a:pt x="6251" y="2384"/>
                </a:cubicBezTo>
                <a:cubicBezTo>
                  <a:pt x="6242" y="2369"/>
                  <a:pt x="6233" y="2369"/>
                  <a:pt x="6224" y="2369"/>
                </a:cubicBezTo>
                <a:cubicBezTo>
                  <a:pt x="6196" y="2384"/>
                  <a:pt x="6160" y="2384"/>
                  <a:pt x="6123" y="2400"/>
                </a:cubicBezTo>
                <a:cubicBezTo>
                  <a:pt x="6105" y="2400"/>
                  <a:pt x="6086" y="2415"/>
                  <a:pt x="6068" y="2369"/>
                </a:cubicBezTo>
                <a:cubicBezTo>
                  <a:pt x="6068" y="2353"/>
                  <a:pt x="6050" y="2353"/>
                  <a:pt x="6041" y="2353"/>
                </a:cubicBezTo>
                <a:cubicBezTo>
                  <a:pt x="6013" y="2322"/>
                  <a:pt x="5986" y="2306"/>
                  <a:pt x="5977" y="2244"/>
                </a:cubicBezTo>
                <a:cubicBezTo>
                  <a:pt x="5967" y="2213"/>
                  <a:pt x="5958" y="2213"/>
                  <a:pt x="5949" y="2198"/>
                </a:cubicBezTo>
                <a:cubicBezTo>
                  <a:pt x="5940" y="2198"/>
                  <a:pt x="5940" y="2198"/>
                  <a:pt x="5949" y="2182"/>
                </a:cubicBezTo>
                <a:cubicBezTo>
                  <a:pt x="5958" y="2182"/>
                  <a:pt x="5958" y="2167"/>
                  <a:pt x="5967" y="2151"/>
                </a:cubicBezTo>
                <a:cubicBezTo>
                  <a:pt x="5967" y="2151"/>
                  <a:pt x="5967" y="2151"/>
                  <a:pt x="5967" y="2151"/>
                </a:cubicBezTo>
                <a:cubicBezTo>
                  <a:pt x="5967" y="2151"/>
                  <a:pt x="5967" y="2151"/>
                  <a:pt x="5967" y="2151"/>
                </a:cubicBezTo>
                <a:cubicBezTo>
                  <a:pt x="5967" y="2151"/>
                  <a:pt x="5967" y="2151"/>
                  <a:pt x="5967" y="2151"/>
                </a:cubicBezTo>
                <a:cubicBezTo>
                  <a:pt x="5967" y="2151"/>
                  <a:pt x="5967" y="2151"/>
                  <a:pt x="5967" y="2151"/>
                </a:cubicBezTo>
                <a:cubicBezTo>
                  <a:pt x="5986" y="2151"/>
                  <a:pt x="6004" y="2167"/>
                  <a:pt x="6013" y="2151"/>
                </a:cubicBezTo>
                <a:cubicBezTo>
                  <a:pt x="6022" y="2151"/>
                  <a:pt x="6032" y="2135"/>
                  <a:pt x="6022" y="2120"/>
                </a:cubicBezTo>
                <a:cubicBezTo>
                  <a:pt x="6022" y="2120"/>
                  <a:pt x="6022" y="2104"/>
                  <a:pt x="6013" y="2104"/>
                </a:cubicBezTo>
                <a:cubicBezTo>
                  <a:pt x="6004" y="2073"/>
                  <a:pt x="5995" y="2058"/>
                  <a:pt x="5995" y="2011"/>
                </a:cubicBezTo>
                <a:cubicBezTo>
                  <a:pt x="6004" y="1996"/>
                  <a:pt x="5986" y="1965"/>
                  <a:pt x="5967" y="1965"/>
                </a:cubicBezTo>
                <a:cubicBezTo>
                  <a:pt x="5958" y="1965"/>
                  <a:pt x="5940" y="1965"/>
                  <a:pt x="5931" y="1965"/>
                </a:cubicBezTo>
                <a:cubicBezTo>
                  <a:pt x="5922" y="1949"/>
                  <a:pt x="5913" y="1949"/>
                  <a:pt x="5903" y="1933"/>
                </a:cubicBezTo>
                <a:cubicBezTo>
                  <a:pt x="5903" y="1918"/>
                  <a:pt x="5903" y="1887"/>
                  <a:pt x="5894" y="1871"/>
                </a:cubicBezTo>
                <a:cubicBezTo>
                  <a:pt x="5894" y="1856"/>
                  <a:pt x="5894" y="1840"/>
                  <a:pt x="5885" y="1840"/>
                </a:cubicBezTo>
                <a:cubicBezTo>
                  <a:pt x="5867" y="1809"/>
                  <a:pt x="5848" y="1778"/>
                  <a:pt x="5821" y="1763"/>
                </a:cubicBezTo>
                <a:cubicBezTo>
                  <a:pt x="5803" y="1747"/>
                  <a:pt x="5784" y="1747"/>
                  <a:pt x="5766" y="1778"/>
                </a:cubicBezTo>
                <a:cubicBezTo>
                  <a:pt x="5757" y="1778"/>
                  <a:pt x="5748" y="1809"/>
                  <a:pt x="5748" y="1825"/>
                </a:cubicBezTo>
                <a:cubicBezTo>
                  <a:pt x="5757" y="1887"/>
                  <a:pt x="5766" y="1933"/>
                  <a:pt x="5766" y="1996"/>
                </a:cubicBezTo>
                <a:cubicBezTo>
                  <a:pt x="5766" y="1996"/>
                  <a:pt x="5775" y="2011"/>
                  <a:pt x="5775" y="2011"/>
                </a:cubicBezTo>
                <a:cubicBezTo>
                  <a:pt x="5803" y="2027"/>
                  <a:pt x="5821" y="2042"/>
                  <a:pt x="5839" y="2058"/>
                </a:cubicBezTo>
                <a:cubicBezTo>
                  <a:pt x="5867" y="2073"/>
                  <a:pt x="5867" y="2073"/>
                  <a:pt x="5867" y="2104"/>
                </a:cubicBezTo>
                <a:cubicBezTo>
                  <a:pt x="5867" y="2120"/>
                  <a:pt x="5867" y="2151"/>
                  <a:pt x="5867" y="2182"/>
                </a:cubicBezTo>
                <a:cubicBezTo>
                  <a:pt x="5867" y="2213"/>
                  <a:pt x="5858" y="2244"/>
                  <a:pt x="5839" y="2260"/>
                </a:cubicBezTo>
                <a:cubicBezTo>
                  <a:pt x="5830" y="2275"/>
                  <a:pt x="5821" y="2306"/>
                  <a:pt x="5812" y="2322"/>
                </a:cubicBezTo>
                <a:cubicBezTo>
                  <a:pt x="5784" y="2369"/>
                  <a:pt x="5784" y="2446"/>
                  <a:pt x="5784" y="2508"/>
                </a:cubicBezTo>
                <a:cubicBezTo>
                  <a:pt x="5784" y="2539"/>
                  <a:pt x="5821" y="2539"/>
                  <a:pt x="5830" y="2571"/>
                </a:cubicBezTo>
                <a:cubicBezTo>
                  <a:pt x="5830" y="2571"/>
                  <a:pt x="5839" y="2586"/>
                  <a:pt x="5839" y="2586"/>
                </a:cubicBezTo>
                <a:cubicBezTo>
                  <a:pt x="5858" y="2617"/>
                  <a:pt x="5876" y="2617"/>
                  <a:pt x="5894" y="2586"/>
                </a:cubicBezTo>
                <a:cubicBezTo>
                  <a:pt x="5903" y="2586"/>
                  <a:pt x="5903" y="2586"/>
                  <a:pt x="5913" y="2586"/>
                </a:cubicBezTo>
                <a:cubicBezTo>
                  <a:pt x="5922" y="2586"/>
                  <a:pt x="5922" y="2586"/>
                  <a:pt x="5922" y="2602"/>
                </a:cubicBezTo>
                <a:cubicBezTo>
                  <a:pt x="5922" y="2617"/>
                  <a:pt x="5913" y="2617"/>
                  <a:pt x="5913" y="2633"/>
                </a:cubicBezTo>
                <a:cubicBezTo>
                  <a:pt x="5922" y="2648"/>
                  <a:pt x="5931" y="2664"/>
                  <a:pt x="5940" y="2664"/>
                </a:cubicBezTo>
                <a:cubicBezTo>
                  <a:pt x="5967" y="2679"/>
                  <a:pt x="5986" y="2695"/>
                  <a:pt x="6013" y="2695"/>
                </a:cubicBezTo>
                <a:cubicBezTo>
                  <a:pt x="6068" y="2695"/>
                  <a:pt x="6114" y="2742"/>
                  <a:pt x="6169" y="2742"/>
                </a:cubicBezTo>
                <a:cubicBezTo>
                  <a:pt x="6178" y="2742"/>
                  <a:pt x="6187" y="2757"/>
                  <a:pt x="6196" y="2757"/>
                </a:cubicBezTo>
                <a:cubicBezTo>
                  <a:pt x="6215" y="2788"/>
                  <a:pt x="6233" y="2788"/>
                  <a:pt x="6251" y="2788"/>
                </a:cubicBezTo>
                <a:cubicBezTo>
                  <a:pt x="6269" y="2788"/>
                  <a:pt x="6288" y="2788"/>
                  <a:pt x="6306" y="2773"/>
                </a:cubicBezTo>
                <a:cubicBezTo>
                  <a:pt x="6306" y="2773"/>
                  <a:pt x="6315" y="2773"/>
                  <a:pt x="6324" y="2757"/>
                </a:cubicBezTo>
                <a:cubicBezTo>
                  <a:pt x="6334" y="2742"/>
                  <a:pt x="6352" y="2726"/>
                  <a:pt x="6370" y="2710"/>
                </a:cubicBezTo>
                <a:cubicBezTo>
                  <a:pt x="6379" y="2695"/>
                  <a:pt x="6379" y="2679"/>
                  <a:pt x="6379" y="2664"/>
                </a:cubicBezTo>
                <a:cubicBezTo>
                  <a:pt x="6379" y="2648"/>
                  <a:pt x="6388" y="2633"/>
                  <a:pt x="6388" y="2617"/>
                </a:cubicBezTo>
                <a:cubicBezTo>
                  <a:pt x="6416" y="2555"/>
                  <a:pt x="6407" y="2508"/>
                  <a:pt x="6379" y="2477"/>
                </a:cubicBezTo>
                <a:close/>
                <a:moveTo>
                  <a:pt x="5025" y="1887"/>
                </a:moveTo>
                <a:cubicBezTo>
                  <a:pt x="5006" y="1871"/>
                  <a:pt x="4979" y="1871"/>
                  <a:pt x="4961" y="1856"/>
                </a:cubicBezTo>
                <a:cubicBezTo>
                  <a:pt x="4952" y="1856"/>
                  <a:pt x="4952" y="1840"/>
                  <a:pt x="4952" y="1840"/>
                </a:cubicBezTo>
                <a:cubicBezTo>
                  <a:pt x="4970" y="1809"/>
                  <a:pt x="4952" y="1763"/>
                  <a:pt x="4952" y="1731"/>
                </a:cubicBezTo>
                <a:cubicBezTo>
                  <a:pt x="4952" y="1685"/>
                  <a:pt x="4952" y="1654"/>
                  <a:pt x="4952" y="1623"/>
                </a:cubicBezTo>
                <a:cubicBezTo>
                  <a:pt x="4952" y="1592"/>
                  <a:pt x="4933" y="1592"/>
                  <a:pt x="4915" y="1576"/>
                </a:cubicBezTo>
                <a:cubicBezTo>
                  <a:pt x="4906" y="1576"/>
                  <a:pt x="4906" y="1560"/>
                  <a:pt x="4906" y="1545"/>
                </a:cubicBezTo>
                <a:cubicBezTo>
                  <a:pt x="4906" y="1498"/>
                  <a:pt x="4897" y="1483"/>
                  <a:pt x="4878" y="1467"/>
                </a:cubicBezTo>
                <a:cubicBezTo>
                  <a:pt x="4860" y="1467"/>
                  <a:pt x="4842" y="1467"/>
                  <a:pt x="4833" y="1483"/>
                </a:cubicBezTo>
                <a:cubicBezTo>
                  <a:pt x="4805" y="1514"/>
                  <a:pt x="4778" y="1529"/>
                  <a:pt x="4759" y="1545"/>
                </a:cubicBezTo>
                <a:cubicBezTo>
                  <a:pt x="4750" y="1560"/>
                  <a:pt x="4750" y="1576"/>
                  <a:pt x="4741" y="1592"/>
                </a:cubicBezTo>
                <a:cubicBezTo>
                  <a:pt x="4741" y="1623"/>
                  <a:pt x="4732" y="1638"/>
                  <a:pt x="4714" y="1638"/>
                </a:cubicBezTo>
                <a:cubicBezTo>
                  <a:pt x="4704" y="1654"/>
                  <a:pt x="4695" y="1669"/>
                  <a:pt x="4686" y="1685"/>
                </a:cubicBezTo>
                <a:cubicBezTo>
                  <a:pt x="4677" y="1700"/>
                  <a:pt x="4677" y="1700"/>
                  <a:pt x="4686" y="1716"/>
                </a:cubicBezTo>
                <a:cubicBezTo>
                  <a:pt x="4695" y="1716"/>
                  <a:pt x="4704" y="1731"/>
                  <a:pt x="4714" y="1747"/>
                </a:cubicBezTo>
                <a:cubicBezTo>
                  <a:pt x="4714" y="1747"/>
                  <a:pt x="4723" y="1747"/>
                  <a:pt x="4714" y="1763"/>
                </a:cubicBezTo>
                <a:cubicBezTo>
                  <a:pt x="4714" y="1763"/>
                  <a:pt x="4714" y="1763"/>
                  <a:pt x="4704" y="1763"/>
                </a:cubicBezTo>
                <a:cubicBezTo>
                  <a:pt x="4686" y="1763"/>
                  <a:pt x="4668" y="1747"/>
                  <a:pt x="4649" y="1747"/>
                </a:cubicBezTo>
                <a:cubicBezTo>
                  <a:pt x="4631" y="1747"/>
                  <a:pt x="4622" y="1778"/>
                  <a:pt x="4613" y="1809"/>
                </a:cubicBezTo>
                <a:cubicBezTo>
                  <a:pt x="4613" y="1840"/>
                  <a:pt x="4613" y="1856"/>
                  <a:pt x="4622" y="1871"/>
                </a:cubicBezTo>
                <a:cubicBezTo>
                  <a:pt x="4640" y="1887"/>
                  <a:pt x="4649" y="1902"/>
                  <a:pt x="4659" y="1918"/>
                </a:cubicBezTo>
                <a:cubicBezTo>
                  <a:pt x="4686" y="1949"/>
                  <a:pt x="4714" y="1980"/>
                  <a:pt x="4741" y="1949"/>
                </a:cubicBezTo>
                <a:cubicBezTo>
                  <a:pt x="4750" y="1949"/>
                  <a:pt x="4759" y="1949"/>
                  <a:pt x="4759" y="1949"/>
                </a:cubicBezTo>
                <a:cubicBezTo>
                  <a:pt x="4778" y="1965"/>
                  <a:pt x="4796" y="1965"/>
                  <a:pt x="4823" y="1965"/>
                </a:cubicBezTo>
                <a:cubicBezTo>
                  <a:pt x="4823" y="1965"/>
                  <a:pt x="4823" y="1980"/>
                  <a:pt x="4823" y="1980"/>
                </a:cubicBezTo>
                <a:cubicBezTo>
                  <a:pt x="4823" y="1980"/>
                  <a:pt x="4823" y="1980"/>
                  <a:pt x="4823" y="1980"/>
                </a:cubicBezTo>
                <a:cubicBezTo>
                  <a:pt x="4787" y="1996"/>
                  <a:pt x="4750" y="1996"/>
                  <a:pt x="4714" y="2011"/>
                </a:cubicBezTo>
                <a:cubicBezTo>
                  <a:pt x="4704" y="2011"/>
                  <a:pt x="4695" y="2027"/>
                  <a:pt x="4695" y="2058"/>
                </a:cubicBezTo>
                <a:cubicBezTo>
                  <a:pt x="4695" y="2089"/>
                  <a:pt x="4704" y="2120"/>
                  <a:pt x="4723" y="2135"/>
                </a:cubicBezTo>
                <a:cubicBezTo>
                  <a:pt x="4732" y="2151"/>
                  <a:pt x="4741" y="2151"/>
                  <a:pt x="4759" y="2151"/>
                </a:cubicBezTo>
                <a:cubicBezTo>
                  <a:pt x="4768" y="2167"/>
                  <a:pt x="4787" y="2151"/>
                  <a:pt x="4805" y="2167"/>
                </a:cubicBezTo>
                <a:cubicBezTo>
                  <a:pt x="4833" y="2167"/>
                  <a:pt x="4860" y="2151"/>
                  <a:pt x="4887" y="2135"/>
                </a:cubicBezTo>
                <a:cubicBezTo>
                  <a:pt x="4897" y="2120"/>
                  <a:pt x="4906" y="2104"/>
                  <a:pt x="4915" y="2104"/>
                </a:cubicBezTo>
                <a:cubicBezTo>
                  <a:pt x="4942" y="2104"/>
                  <a:pt x="4961" y="2104"/>
                  <a:pt x="4988" y="2089"/>
                </a:cubicBezTo>
                <a:cubicBezTo>
                  <a:pt x="4988" y="2089"/>
                  <a:pt x="4997" y="2089"/>
                  <a:pt x="5006" y="2089"/>
                </a:cubicBezTo>
                <a:cubicBezTo>
                  <a:pt x="5016" y="2104"/>
                  <a:pt x="5034" y="2120"/>
                  <a:pt x="5052" y="2120"/>
                </a:cubicBezTo>
                <a:cubicBezTo>
                  <a:pt x="5071" y="2135"/>
                  <a:pt x="5080" y="2135"/>
                  <a:pt x="5089" y="2135"/>
                </a:cubicBezTo>
                <a:cubicBezTo>
                  <a:pt x="5098" y="2135"/>
                  <a:pt x="5116" y="2135"/>
                  <a:pt x="5125" y="2120"/>
                </a:cubicBezTo>
                <a:cubicBezTo>
                  <a:pt x="5144" y="2120"/>
                  <a:pt x="5153" y="2104"/>
                  <a:pt x="5162" y="2089"/>
                </a:cubicBezTo>
                <a:cubicBezTo>
                  <a:pt x="5189" y="2042"/>
                  <a:pt x="5208" y="2011"/>
                  <a:pt x="5235" y="1965"/>
                </a:cubicBezTo>
                <a:cubicBezTo>
                  <a:pt x="5244" y="1949"/>
                  <a:pt x="5254" y="1933"/>
                  <a:pt x="5254" y="1918"/>
                </a:cubicBezTo>
                <a:cubicBezTo>
                  <a:pt x="5263" y="1887"/>
                  <a:pt x="5254" y="1840"/>
                  <a:pt x="5235" y="1809"/>
                </a:cubicBezTo>
                <a:cubicBezTo>
                  <a:pt x="5235" y="1809"/>
                  <a:pt x="5226" y="1809"/>
                  <a:pt x="5217" y="1809"/>
                </a:cubicBezTo>
                <a:cubicBezTo>
                  <a:pt x="5208" y="1809"/>
                  <a:pt x="5199" y="1825"/>
                  <a:pt x="5199" y="1840"/>
                </a:cubicBezTo>
                <a:cubicBezTo>
                  <a:pt x="5189" y="1856"/>
                  <a:pt x="5189" y="1856"/>
                  <a:pt x="5180" y="1856"/>
                </a:cubicBezTo>
                <a:cubicBezTo>
                  <a:pt x="5171" y="1825"/>
                  <a:pt x="5153" y="1825"/>
                  <a:pt x="5162" y="1778"/>
                </a:cubicBezTo>
                <a:cubicBezTo>
                  <a:pt x="5153" y="1763"/>
                  <a:pt x="5144" y="1747"/>
                  <a:pt x="5153" y="1731"/>
                </a:cubicBezTo>
                <a:cubicBezTo>
                  <a:pt x="5162" y="1716"/>
                  <a:pt x="5171" y="1700"/>
                  <a:pt x="5171" y="1685"/>
                </a:cubicBezTo>
                <a:cubicBezTo>
                  <a:pt x="5162" y="1638"/>
                  <a:pt x="5171" y="1592"/>
                  <a:pt x="5180" y="1560"/>
                </a:cubicBezTo>
                <a:cubicBezTo>
                  <a:pt x="5189" y="1545"/>
                  <a:pt x="5180" y="1529"/>
                  <a:pt x="5171" y="1529"/>
                </a:cubicBezTo>
                <a:cubicBezTo>
                  <a:pt x="5171" y="1514"/>
                  <a:pt x="5153" y="1514"/>
                  <a:pt x="5144" y="1514"/>
                </a:cubicBezTo>
                <a:cubicBezTo>
                  <a:pt x="5125" y="1545"/>
                  <a:pt x="5107" y="1576"/>
                  <a:pt x="5080" y="1607"/>
                </a:cubicBezTo>
                <a:cubicBezTo>
                  <a:pt x="5071" y="1623"/>
                  <a:pt x="5071" y="1638"/>
                  <a:pt x="5071" y="1669"/>
                </a:cubicBezTo>
                <a:cubicBezTo>
                  <a:pt x="5071" y="1669"/>
                  <a:pt x="5071" y="1685"/>
                  <a:pt x="5071" y="1700"/>
                </a:cubicBezTo>
                <a:cubicBezTo>
                  <a:pt x="5080" y="1731"/>
                  <a:pt x="5071" y="1747"/>
                  <a:pt x="5061" y="1763"/>
                </a:cubicBezTo>
                <a:cubicBezTo>
                  <a:pt x="5052" y="1763"/>
                  <a:pt x="5052" y="1763"/>
                  <a:pt x="5052" y="1763"/>
                </a:cubicBezTo>
                <a:cubicBezTo>
                  <a:pt x="5034" y="1778"/>
                  <a:pt x="5034" y="1794"/>
                  <a:pt x="5043" y="1825"/>
                </a:cubicBezTo>
                <a:cubicBezTo>
                  <a:pt x="5043" y="1825"/>
                  <a:pt x="5043" y="1840"/>
                  <a:pt x="5043" y="1856"/>
                </a:cubicBezTo>
                <a:cubicBezTo>
                  <a:pt x="5052" y="1871"/>
                  <a:pt x="5034" y="1887"/>
                  <a:pt x="5025" y="1887"/>
                </a:cubicBezTo>
                <a:close/>
                <a:moveTo>
                  <a:pt x="21197" y="20208"/>
                </a:moveTo>
                <a:cubicBezTo>
                  <a:pt x="21188" y="20224"/>
                  <a:pt x="21170" y="20224"/>
                  <a:pt x="21161" y="20224"/>
                </a:cubicBezTo>
                <a:cubicBezTo>
                  <a:pt x="21142" y="20224"/>
                  <a:pt x="21152" y="20192"/>
                  <a:pt x="21142" y="20177"/>
                </a:cubicBezTo>
                <a:cubicBezTo>
                  <a:pt x="21142" y="20161"/>
                  <a:pt x="21142" y="20161"/>
                  <a:pt x="21133" y="20146"/>
                </a:cubicBezTo>
                <a:cubicBezTo>
                  <a:pt x="21133" y="20130"/>
                  <a:pt x="21115" y="20130"/>
                  <a:pt x="21106" y="20146"/>
                </a:cubicBezTo>
                <a:cubicBezTo>
                  <a:pt x="21106" y="20146"/>
                  <a:pt x="21097" y="20161"/>
                  <a:pt x="21087" y="20177"/>
                </a:cubicBezTo>
                <a:cubicBezTo>
                  <a:pt x="21078" y="20239"/>
                  <a:pt x="21051" y="20301"/>
                  <a:pt x="21014" y="20332"/>
                </a:cubicBezTo>
                <a:cubicBezTo>
                  <a:pt x="21005" y="20348"/>
                  <a:pt x="20996" y="20363"/>
                  <a:pt x="20996" y="20379"/>
                </a:cubicBezTo>
                <a:cubicBezTo>
                  <a:pt x="20987" y="20394"/>
                  <a:pt x="20978" y="20410"/>
                  <a:pt x="20978" y="20441"/>
                </a:cubicBezTo>
                <a:cubicBezTo>
                  <a:pt x="20959" y="20488"/>
                  <a:pt x="20941" y="20519"/>
                  <a:pt x="20914" y="20550"/>
                </a:cubicBezTo>
                <a:cubicBezTo>
                  <a:pt x="20886" y="20565"/>
                  <a:pt x="20859" y="20596"/>
                  <a:pt x="20822" y="20628"/>
                </a:cubicBezTo>
                <a:cubicBezTo>
                  <a:pt x="20804" y="20659"/>
                  <a:pt x="20785" y="20705"/>
                  <a:pt x="20749" y="20705"/>
                </a:cubicBezTo>
                <a:cubicBezTo>
                  <a:pt x="20740" y="20705"/>
                  <a:pt x="20740" y="20721"/>
                  <a:pt x="20731" y="20721"/>
                </a:cubicBezTo>
                <a:cubicBezTo>
                  <a:pt x="20694" y="20783"/>
                  <a:pt x="20648" y="20830"/>
                  <a:pt x="20621" y="20892"/>
                </a:cubicBezTo>
                <a:cubicBezTo>
                  <a:pt x="20584" y="20938"/>
                  <a:pt x="20566" y="21000"/>
                  <a:pt x="20547" y="21063"/>
                </a:cubicBezTo>
                <a:cubicBezTo>
                  <a:pt x="20547" y="21078"/>
                  <a:pt x="20557" y="21109"/>
                  <a:pt x="20566" y="21125"/>
                </a:cubicBezTo>
                <a:cubicBezTo>
                  <a:pt x="20593" y="21140"/>
                  <a:pt x="20612" y="21156"/>
                  <a:pt x="20630" y="21187"/>
                </a:cubicBezTo>
                <a:cubicBezTo>
                  <a:pt x="20630" y="21203"/>
                  <a:pt x="20639" y="21203"/>
                  <a:pt x="20639" y="21218"/>
                </a:cubicBezTo>
                <a:cubicBezTo>
                  <a:pt x="20657" y="21249"/>
                  <a:pt x="20685" y="21249"/>
                  <a:pt x="20703" y="21234"/>
                </a:cubicBezTo>
                <a:cubicBezTo>
                  <a:pt x="20749" y="21203"/>
                  <a:pt x="20776" y="21140"/>
                  <a:pt x="20813" y="21109"/>
                </a:cubicBezTo>
                <a:cubicBezTo>
                  <a:pt x="20822" y="21078"/>
                  <a:pt x="20831" y="21047"/>
                  <a:pt x="20849" y="21016"/>
                </a:cubicBezTo>
                <a:cubicBezTo>
                  <a:pt x="20849" y="21000"/>
                  <a:pt x="20859" y="20969"/>
                  <a:pt x="20868" y="20954"/>
                </a:cubicBezTo>
                <a:cubicBezTo>
                  <a:pt x="20886" y="20938"/>
                  <a:pt x="20895" y="20907"/>
                  <a:pt x="20904" y="20876"/>
                </a:cubicBezTo>
                <a:cubicBezTo>
                  <a:pt x="20932" y="20783"/>
                  <a:pt x="20923" y="20798"/>
                  <a:pt x="20978" y="20752"/>
                </a:cubicBezTo>
                <a:cubicBezTo>
                  <a:pt x="20996" y="20736"/>
                  <a:pt x="21005" y="20736"/>
                  <a:pt x="21023" y="20736"/>
                </a:cubicBezTo>
                <a:cubicBezTo>
                  <a:pt x="21042" y="20736"/>
                  <a:pt x="21051" y="20721"/>
                  <a:pt x="21051" y="20705"/>
                </a:cubicBezTo>
                <a:cubicBezTo>
                  <a:pt x="21042" y="20659"/>
                  <a:pt x="21051" y="20628"/>
                  <a:pt x="21078" y="20596"/>
                </a:cubicBezTo>
                <a:cubicBezTo>
                  <a:pt x="21087" y="20596"/>
                  <a:pt x="21097" y="20581"/>
                  <a:pt x="21097" y="20565"/>
                </a:cubicBezTo>
                <a:cubicBezTo>
                  <a:pt x="21124" y="20503"/>
                  <a:pt x="21161" y="20457"/>
                  <a:pt x="21188" y="20394"/>
                </a:cubicBezTo>
                <a:cubicBezTo>
                  <a:pt x="21197" y="20379"/>
                  <a:pt x="21197" y="20363"/>
                  <a:pt x="21206" y="20348"/>
                </a:cubicBezTo>
                <a:cubicBezTo>
                  <a:pt x="21206" y="20332"/>
                  <a:pt x="21206" y="20301"/>
                  <a:pt x="21206" y="20301"/>
                </a:cubicBezTo>
                <a:cubicBezTo>
                  <a:pt x="21206" y="20286"/>
                  <a:pt x="21206" y="20286"/>
                  <a:pt x="21206" y="20270"/>
                </a:cubicBezTo>
                <a:cubicBezTo>
                  <a:pt x="21206" y="20270"/>
                  <a:pt x="21206" y="20255"/>
                  <a:pt x="21206" y="20255"/>
                </a:cubicBezTo>
                <a:cubicBezTo>
                  <a:pt x="21216" y="20239"/>
                  <a:pt x="21206" y="20239"/>
                  <a:pt x="21216" y="20239"/>
                </a:cubicBezTo>
                <a:cubicBezTo>
                  <a:pt x="21216" y="20224"/>
                  <a:pt x="21197" y="20208"/>
                  <a:pt x="21197" y="20208"/>
                </a:cubicBezTo>
                <a:close/>
                <a:moveTo>
                  <a:pt x="9153" y="5880"/>
                </a:moveTo>
                <a:cubicBezTo>
                  <a:pt x="9189" y="5849"/>
                  <a:pt x="9226" y="5818"/>
                  <a:pt x="9262" y="5787"/>
                </a:cubicBezTo>
                <a:cubicBezTo>
                  <a:pt x="9272" y="5787"/>
                  <a:pt x="9281" y="5787"/>
                  <a:pt x="9281" y="5772"/>
                </a:cubicBezTo>
                <a:cubicBezTo>
                  <a:pt x="9308" y="5741"/>
                  <a:pt x="9326" y="5725"/>
                  <a:pt x="9354" y="5710"/>
                </a:cubicBezTo>
                <a:cubicBezTo>
                  <a:pt x="9363" y="5710"/>
                  <a:pt x="9372" y="5694"/>
                  <a:pt x="9381" y="5678"/>
                </a:cubicBezTo>
                <a:cubicBezTo>
                  <a:pt x="9391" y="5663"/>
                  <a:pt x="9400" y="5647"/>
                  <a:pt x="9409" y="5632"/>
                </a:cubicBezTo>
                <a:cubicBezTo>
                  <a:pt x="9409" y="5616"/>
                  <a:pt x="9409" y="5616"/>
                  <a:pt x="9409" y="5601"/>
                </a:cubicBezTo>
                <a:cubicBezTo>
                  <a:pt x="9400" y="5570"/>
                  <a:pt x="9409" y="5539"/>
                  <a:pt x="9418" y="5508"/>
                </a:cubicBezTo>
                <a:cubicBezTo>
                  <a:pt x="9427" y="5492"/>
                  <a:pt x="9427" y="5492"/>
                  <a:pt x="9427" y="5492"/>
                </a:cubicBezTo>
                <a:cubicBezTo>
                  <a:pt x="9418" y="5492"/>
                  <a:pt x="9418" y="5476"/>
                  <a:pt x="9418" y="5476"/>
                </a:cubicBezTo>
                <a:cubicBezTo>
                  <a:pt x="9409" y="5476"/>
                  <a:pt x="9400" y="5461"/>
                  <a:pt x="9391" y="5445"/>
                </a:cubicBezTo>
                <a:cubicBezTo>
                  <a:pt x="9381" y="5430"/>
                  <a:pt x="9381" y="5414"/>
                  <a:pt x="9381" y="5383"/>
                </a:cubicBezTo>
                <a:cubicBezTo>
                  <a:pt x="9381" y="5368"/>
                  <a:pt x="9372" y="5352"/>
                  <a:pt x="9363" y="5337"/>
                </a:cubicBezTo>
                <a:cubicBezTo>
                  <a:pt x="9363" y="5321"/>
                  <a:pt x="9354" y="5321"/>
                  <a:pt x="9354" y="5321"/>
                </a:cubicBezTo>
                <a:cubicBezTo>
                  <a:pt x="9336" y="5321"/>
                  <a:pt x="9326" y="5321"/>
                  <a:pt x="9317" y="5306"/>
                </a:cubicBezTo>
                <a:cubicBezTo>
                  <a:pt x="9308" y="5290"/>
                  <a:pt x="9290" y="5290"/>
                  <a:pt x="9281" y="5306"/>
                </a:cubicBezTo>
                <a:cubicBezTo>
                  <a:pt x="9253" y="5352"/>
                  <a:pt x="9235" y="5368"/>
                  <a:pt x="9198" y="5352"/>
                </a:cubicBezTo>
                <a:cubicBezTo>
                  <a:pt x="9189" y="5337"/>
                  <a:pt x="9180" y="5352"/>
                  <a:pt x="9171" y="5352"/>
                </a:cubicBezTo>
                <a:cubicBezTo>
                  <a:pt x="9143" y="5337"/>
                  <a:pt x="9125" y="5352"/>
                  <a:pt x="9116" y="5383"/>
                </a:cubicBezTo>
                <a:cubicBezTo>
                  <a:pt x="9116" y="5383"/>
                  <a:pt x="9107" y="5399"/>
                  <a:pt x="9107" y="5383"/>
                </a:cubicBezTo>
                <a:cubicBezTo>
                  <a:pt x="9098" y="5383"/>
                  <a:pt x="9098" y="5368"/>
                  <a:pt x="9088" y="5352"/>
                </a:cubicBezTo>
                <a:cubicBezTo>
                  <a:pt x="9088" y="5352"/>
                  <a:pt x="9070" y="5352"/>
                  <a:pt x="9070" y="5368"/>
                </a:cubicBezTo>
                <a:cubicBezTo>
                  <a:pt x="9061" y="5383"/>
                  <a:pt x="9061" y="5399"/>
                  <a:pt x="9061" y="5414"/>
                </a:cubicBezTo>
                <a:cubicBezTo>
                  <a:pt x="9070" y="5445"/>
                  <a:pt x="9061" y="5461"/>
                  <a:pt x="9043" y="5461"/>
                </a:cubicBezTo>
                <a:cubicBezTo>
                  <a:pt x="9043" y="5461"/>
                  <a:pt x="9034" y="5476"/>
                  <a:pt x="9034" y="5476"/>
                </a:cubicBezTo>
                <a:cubicBezTo>
                  <a:pt x="9034" y="5476"/>
                  <a:pt x="9034" y="5476"/>
                  <a:pt x="9034" y="5476"/>
                </a:cubicBezTo>
                <a:cubicBezTo>
                  <a:pt x="9034" y="5476"/>
                  <a:pt x="9034" y="5476"/>
                  <a:pt x="9024" y="5476"/>
                </a:cubicBezTo>
                <a:cubicBezTo>
                  <a:pt x="9034" y="5476"/>
                  <a:pt x="9034" y="5476"/>
                  <a:pt x="9034" y="5476"/>
                </a:cubicBezTo>
                <a:cubicBezTo>
                  <a:pt x="9034" y="5476"/>
                  <a:pt x="9034" y="5476"/>
                  <a:pt x="9034" y="5476"/>
                </a:cubicBezTo>
                <a:cubicBezTo>
                  <a:pt x="9024" y="5461"/>
                  <a:pt x="9015" y="5430"/>
                  <a:pt x="9024" y="5399"/>
                </a:cubicBezTo>
                <a:cubicBezTo>
                  <a:pt x="9024" y="5383"/>
                  <a:pt x="9015" y="5352"/>
                  <a:pt x="9006" y="5337"/>
                </a:cubicBezTo>
                <a:cubicBezTo>
                  <a:pt x="8997" y="5321"/>
                  <a:pt x="8988" y="5321"/>
                  <a:pt x="8988" y="5306"/>
                </a:cubicBezTo>
                <a:cubicBezTo>
                  <a:pt x="8969" y="5274"/>
                  <a:pt x="8960" y="5274"/>
                  <a:pt x="8933" y="5306"/>
                </a:cubicBezTo>
                <a:cubicBezTo>
                  <a:pt x="8933" y="5321"/>
                  <a:pt x="8933" y="5321"/>
                  <a:pt x="8933" y="5321"/>
                </a:cubicBezTo>
                <a:cubicBezTo>
                  <a:pt x="8933" y="5306"/>
                  <a:pt x="8933" y="5306"/>
                  <a:pt x="8933" y="5306"/>
                </a:cubicBezTo>
                <a:cubicBezTo>
                  <a:pt x="8933" y="5306"/>
                  <a:pt x="8933" y="5306"/>
                  <a:pt x="8933" y="5306"/>
                </a:cubicBezTo>
                <a:cubicBezTo>
                  <a:pt x="8933" y="5306"/>
                  <a:pt x="8933" y="5306"/>
                  <a:pt x="8933" y="5306"/>
                </a:cubicBezTo>
                <a:cubicBezTo>
                  <a:pt x="8924" y="5321"/>
                  <a:pt x="8905" y="5321"/>
                  <a:pt x="8896" y="5337"/>
                </a:cubicBezTo>
                <a:cubicBezTo>
                  <a:pt x="8887" y="5368"/>
                  <a:pt x="8869" y="5399"/>
                  <a:pt x="8860" y="5430"/>
                </a:cubicBezTo>
                <a:cubicBezTo>
                  <a:pt x="8851" y="5445"/>
                  <a:pt x="8869" y="5476"/>
                  <a:pt x="8878" y="5476"/>
                </a:cubicBezTo>
                <a:cubicBezTo>
                  <a:pt x="8887" y="5476"/>
                  <a:pt x="8896" y="5476"/>
                  <a:pt x="8896" y="5476"/>
                </a:cubicBezTo>
                <a:cubicBezTo>
                  <a:pt x="8915" y="5461"/>
                  <a:pt x="8933" y="5461"/>
                  <a:pt x="8951" y="5476"/>
                </a:cubicBezTo>
                <a:cubicBezTo>
                  <a:pt x="8960" y="5476"/>
                  <a:pt x="8960" y="5492"/>
                  <a:pt x="8951" y="5508"/>
                </a:cubicBezTo>
                <a:cubicBezTo>
                  <a:pt x="8951" y="5523"/>
                  <a:pt x="8942" y="5539"/>
                  <a:pt x="8924" y="5539"/>
                </a:cubicBezTo>
                <a:cubicBezTo>
                  <a:pt x="8905" y="5539"/>
                  <a:pt x="8887" y="5554"/>
                  <a:pt x="8878" y="5554"/>
                </a:cubicBezTo>
                <a:cubicBezTo>
                  <a:pt x="8869" y="5554"/>
                  <a:pt x="8869" y="5570"/>
                  <a:pt x="8869" y="5585"/>
                </a:cubicBezTo>
                <a:cubicBezTo>
                  <a:pt x="8869" y="5585"/>
                  <a:pt x="8869" y="5601"/>
                  <a:pt x="8878" y="5601"/>
                </a:cubicBezTo>
                <a:cubicBezTo>
                  <a:pt x="8887" y="5616"/>
                  <a:pt x="8905" y="5616"/>
                  <a:pt x="8915" y="5616"/>
                </a:cubicBezTo>
                <a:cubicBezTo>
                  <a:pt x="8924" y="5616"/>
                  <a:pt x="8933" y="5632"/>
                  <a:pt x="8933" y="5632"/>
                </a:cubicBezTo>
                <a:cubicBezTo>
                  <a:pt x="8942" y="5647"/>
                  <a:pt x="8951" y="5678"/>
                  <a:pt x="8951" y="5694"/>
                </a:cubicBezTo>
                <a:cubicBezTo>
                  <a:pt x="8960" y="5694"/>
                  <a:pt x="8951" y="5710"/>
                  <a:pt x="8951" y="5725"/>
                </a:cubicBezTo>
                <a:cubicBezTo>
                  <a:pt x="8951" y="5725"/>
                  <a:pt x="8942" y="5725"/>
                  <a:pt x="8933" y="5725"/>
                </a:cubicBezTo>
                <a:cubicBezTo>
                  <a:pt x="8924" y="5725"/>
                  <a:pt x="8915" y="5741"/>
                  <a:pt x="8915" y="5772"/>
                </a:cubicBezTo>
                <a:cubicBezTo>
                  <a:pt x="8924" y="5787"/>
                  <a:pt x="8924" y="5803"/>
                  <a:pt x="8942" y="5803"/>
                </a:cubicBezTo>
                <a:cubicBezTo>
                  <a:pt x="8951" y="5803"/>
                  <a:pt x="8960" y="5818"/>
                  <a:pt x="8969" y="5803"/>
                </a:cubicBezTo>
                <a:cubicBezTo>
                  <a:pt x="8997" y="5803"/>
                  <a:pt x="9024" y="5803"/>
                  <a:pt x="9043" y="5849"/>
                </a:cubicBezTo>
                <a:cubicBezTo>
                  <a:pt x="9070" y="5865"/>
                  <a:pt x="9088" y="5880"/>
                  <a:pt x="9116" y="5880"/>
                </a:cubicBezTo>
                <a:cubicBezTo>
                  <a:pt x="9125" y="5880"/>
                  <a:pt x="9143" y="5880"/>
                  <a:pt x="9153" y="5880"/>
                </a:cubicBezTo>
                <a:close/>
                <a:moveTo>
                  <a:pt x="13903" y="815"/>
                </a:moveTo>
                <a:cubicBezTo>
                  <a:pt x="13903" y="830"/>
                  <a:pt x="13903" y="830"/>
                  <a:pt x="13912" y="846"/>
                </a:cubicBezTo>
                <a:cubicBezTo>
                  <a:pt x="13921" y="846"/>
                  <a:pt x="13930" y="846"/>
                  <a:pt x="13939" y="846"/>
                </a:cubicBezTo>
                <a:cubicBezTo>
                  <a:pt x="13948" y="861"/>
                  <a:pt x="13967" y="877"/>
                  <a:pt x="13985" y="877"/>
                </a:cubicBezTo>
                <a:cubicBezTo>
                  <a:pt x="13994" y="877"/>
                  <a:pt x="13994" y="877"/>
                  <a:pt x="13994" y="877"/>
                </a:cubicBezTo>
                <a:cubicBezTo>
                  <a:pt x="13994" y="892"/>
                  <a:pt x="13994" y="892"/>
                  <a:pt x="13985" y="892"/>
                </a:cubicBezTo>
                <a:cubicBezTo>
                  <a:pt x="13976" y="892"/>
                  <a:pt x="13967" y="908"/>
                  <a:pt x="13958" y="908"/>
                </a:cubicBezTo>
                <a:cubicBezTo>
                  <a:pt x="13948" y="908"/>
                  <a:pt x="13939" y="908"/>
                  <a:pt x="13930" y="939"/>
                </a:cubicBezTo>
                <a:cubicBezTo>
                  <a:pt x="13930" y="939"/>
                  <a:pt x="13930" y="954"/>
                  <a:pt x="13939" y="970"/>
                </a:cubicBezTo>
                <a:cubicBezTo>
                  <a:pt x="13958" y="1001"/>
                  <a:pt x="13976" y="1032"/>
                  <a:pt x="13985" y="1048"/>
                </a:cubicBezTo>
                <a:cubicBezTo>
                  <a:pt x="13994" y="1048"/>
                  <a:pt x="13994" y="1063"/>
                  <a:pt x="14003" y="1063"/>
                </a:cubicBezTo>
                <a:cubicBezTo>
                  <a:pt x="14031" y="1048"/>
                  <a:pt x="14058" y="986"/>
                  <a:pt x="14049" y="939"/>
                </a:cubicBezTo>
                <a:cubicBezTo>
                  <a:pt x="14049" y="923"/>
                  <a:pt x="14040" y="908"/>
                  <a:pt x="14040" y="892"/>
                </a:cubicBezTo>
                <a:cubicBezTo>
                  <a:pt x="14049" y="892"/>
                  <a:pt x="14049" y="892"/>
                  <a:pt x="14049" y="892"/>
                </a:cubicBezTo>
                <a:cubicBezTo>
                  <a:pt x="14049" y="892"/>
                  <a:pt x="14058" y="892"/>
                  <a:pt x="14058" y="892"/>
                </a:cubicBezTo>
                <a:cubicBezTo>
                  <a:pt x="14067" y="908"/>
                  <a:pt x="14077" y="939"/>
                  <a:pt x="14077" y="970"/>
                </a:cubicBezTo>
                <a:cubicBezTo>
                  <a:pt x="14077" y="986"/>
                  <a:pt x="14077" y="1001"/>
                  <a:pt x="14077" y="1032"/>
                </a:cubicBezTo>
                <a:cubicBezTo>
                  <a:pt x="14067" y="1079"/>
                  <a:pt x="14067" y="1079"/>
                  <a:pt x="14095" y="1079"/>
                </a:cubicBezTo>
                <a:cubicBezTo>
                  <a:pt x="14113" y="1079"/>
                  <a:pt x="14132" y="1079"/>
                  <a:pt x="14141" y="1110"/>
                </a:cubicBezTo>
                <a:cubicBezTo>
                  <a:pt x="14159" y="1156"/>
                  <a:pt x="14177" y="1172"/>
                  <a:pt x="14205" y="1172"/>
                </a:cubicBezTo>
                <a:cubicBezTo>
                  <a:pt x="14251" y="1172"/>
                  <a:pt x="14296" y="1188"/>
                  <a:pt x="14342" y="1203"/>
                </a:cubicBezTo>
                <a:cubicBezTo>
                  <a:pt x="14351" y="1203"/>
                  <a:pt x="14360" y="1203"/>
                  <a:pt x="14360" y="1203"/>
                </a:cubicBezTo>
                <a:cubicBezTo>
                  <a:pt x="14388" y="1188"/>
                  <a:pt x="14406" y="1172"/>
                  <a:pt x="14415" y="1141"/>
                </a:cubicBezTo>
                <a:cubicBezTo>
                  <a:pt x="14424" y="1125"/>
                  <a:pt x="14424" y="1094"/>
                  <a:pt x="14415" y="1094"/>
                </a:cubicBezTo>
                <a:cubicBezTo>
                  <a:pt x="14415" y="1079"/>
                  <a:pt x="14415" y="1079"/>
                  <a:pt x="14406" y="1063"/>
                </a:cubicBezTo>
                <a:cubicBezTo>
                  <a:pt x="14397" y="1063"/>
                  <a:pt x="14388" y="1048"/>
                  <a:pt x="14379" y="1032"/>
                </a:cubicBezTo>
                <a:cubicBezTo>
                  <a:pt x="14369" y="1032"/>
                  <a:pt x="14369" y="1017"/>
                  <a:pt x="14369" y="986"/>
                </a:cubicBezTo>
                <a:cubicBezTo>
                  <a:pt x="14379" y="954"/>
                  <a:pt x="14351" y="923"/>
                  <a:pt x="14351" y="892"/>
                </a:cubicBezTo>
                <a:cubicBezTo>
                  <a:pt x="14342" y="830"/>
                  <a:pt x="14315" y="784"/>
                  <a:pt x="14278" y="752"/>
                </a:cubicBezTo>
                <a:cubicBezTo>
                  <a:pt x="14260" y="737"/>
                  <a:pt x="14251" y="737"/>
                  <a:pt x="14232" y="752"/>
                </a:cubicBezTo>
                <a:cubicBezTo>
                  <a:pt x="14223" y="768"/>
                  <a:pt x="14205" y="768"/>
                  <a:pt x="14196" y="752"/>
                </a:cubicBezTo>
                <a:cubicBezTo>
                  <a:pt x="14177" y="721"/>
                  <a:pt x="14159" y="737"/>
                  <a:pt x="14150" y="752"/>
                </a:cubicBezTo>
                <a:cubicBezTo>
                  <a:pt x="14141" y="752"/>
                  <a:pt x="14141" y="752"/>
                  <a:pt x="14132" y="768"/>
                </a:cubicBezTo>
                <a:cubicBezTo>
                  <a:pt x="14132" y="768"/>
                  <a:pt x="14132" y="768"/>
                  <a:pt x="14132" y="768"/>
                </a:cubicBezTo>
                <a:cubicBezTo>
                  <a:pt x="14132" y="768"/>
                  <a:pt x="14132" y="768"/>
                  <a:pt x="14132" y="768"/>
                </a:cubicBezTo>
                <a:cubicBezTo>
                  <a:pt x="14113" y="784"/>
                  <a:pt x="14104" y="815"/>
                  <a:pt x="14095" y="830"/>
                </a:cubicBezTo>
                <a:cubicBezTo>
                  <a:pt x="14086" y="830"/>
                  <a:pt x="14086" y="830"/>
                  <a:pt x="14086" y="830"/>
                </a:cubicBezTo>
                <a:cubicBezTo>
                  <a:pt x="14077" y="815"/>
                  <a:pt x="14086" y="815"/>
                  <a:pt x="14086" y="815"/>
                </a:cubicBezTo>
                <a:cubicBezTo>
                  <a:pt x="14095" y="784"/>
                  <a:pt x="14104" y="768"/>
                  <a:pt x="14132" y="768"/>
                </a:cubicBezTo>
                <a:cubicBezTo>
                  <a:pt x="14132" y="768"/>
                  <a:pt x="14132" y="768"/>
                  <a:pt x="14132" y="768"/>
                </a:cubicBezTo>
                <a:cubicBezTo>
                  <a:pt x="14132" y="768"/>
                  <a:pt x="14132" y="768"/>
                  <a:pt x="14132" y="768"/>
                </a:cubicBezTo>
                <a:cubicBezTo>
                  <a:pt x="14132" y="721"/>
                  <a:pt x="14132" y="690"/>
                  <a:pt x="14113" y="659"/>
                </a:cubicBezTo>
                <a:cubicBezTo>
                  <a:pt x="14095" y="644"/>
                  <a:pt x="14086" y="597"/>
                  <a:pt x="14086" y="566"/>
                </a:cubicBezTo>
                <a:cubicBezTo>
                  <a:pt x="14086" y="550"/>
                  <a:pt x="14077" y="535"/>
                  <a:pt x="14067" y="535"/>
                </a:cubicBezTo>
                <a:cubicBezTo>
                  <a:pt x="14031" y="519"/>
                  <a:pt x="14003" y="488"/>
                  <a:pt x="13985" y="442"/>
                </a:cubicBezTo>
                <a:cubicBezTo>
                  <a:pt x="13976" y="426"/>
                  <a:pt x="13967" y="426"/>
                  <a:pt x="13948" y="411"/>
                </a:cubicBezTo>
                <a:cubicBezTo>
                  <a:pt x="13948" y="395"/>
                  <a:pt x="13930" y="411"/>
                  <a:pt x="13921" y="426"/>
                </a:cubicBezTo>
                <a:cubicBezTo>
                  <a:pt x="13921" y="457"/>
                  <a:pt x="13912" y="504"/>
                  <a:pt x="13903" y="519"/>
                </a:cubicBezTo>
                <a:cubicBezTo>
                  <a:pt x="13884" y="582"/>
                  <a:pt x="13875" y="628"/>
                  <a:pt x="13894" y="675"/>
                </a:cubicBezTo>
                <a:cubicBezTo>
                  <a:pt x="13903" y="721"/>
                  <a:pt x="13903" y="768"/>
                  <a:pt x="13903" y="815"/>
                </a:cubicBezTo>
                <a:close/>
                <a:moveTo>
                  <a:pt x="21582" y="19649"/>
                </a:moveTo>
                <a:cubicBezTo>
                  <a:pt x="21582" y="19633"/>
                  <a:pt x="21573" y="19633"/>
                  <a:pt x="21563" y="19649"/>
                </a:cubicBezTo>
                <a:cubicBezTo>
                  <a:pt x="21563" y="19649"/>
                  <a:pt x="21554" y="19649"/>
                  <a:pt x="21554" y="19664"/>
                </a:cubicBezTo>
                <a:cubicBezTo>
                  <a:pt x="21518" y="19695"/>
                  <a:pt x="21508" y="19695"/>
                  <a:pt x="21490" y="19649"/>
                </a:cubicBezTo>
                <a:cubicBezTo>
                  <a:pt x="21472" y="19633"/>
                  <a:pt x="21463" y="19617"/>
                  <a:pt x="21463" y="19586"/>
                </a:cubicBezTo>
                <a:cubicBezTo>
                  <a:pt x="21463" y="19555"/>
                  <a:pt x="21463" y="19524"/>
                  <a:pt x="21454" y="19493"/>
                </a:cubicBezTo>
                <a:cubicBezTo>
                  <a:pt x="21454" y="19478"/>
                  <a:pt x="21454" y="19462"/>
                  <a:pt x="21444" y="19462"/>
                </a:cubicBezTo>
                <a:cubicBezTo>
                  <a:pt x="21444" y="19447"/>
                  <a:pt x="21435" y="19447"/>
                  <a:pt x="21435" y="19447"/>
                </a:cubicBezTo>
                <a:cubicBezTo>
                  <a:pt x="21435" y="19447"/>
                  <a:pt x="21426" y="19447"/>
                  <a:pt x="21426" y="19447"/>
                </a:cubicBezTo>
                <a:cubicBezTo>
                  <a:pt x="21426" y="19462"/>
                  <a:pt x="21426" y="19462"/>
                  <a:pt x="21426" y="19478"/>
                </a:cubicBezTo>
                <a:cubicBezTo>
                  <a:pt x="21417" y="19478"/>
                  <a:pt x="21417" y="19493"/>
                  <a:pt x="21417" y="19493"/>
                </a:cubicBezTo>
                <a:cubicBezTo>
                  <a:pt x="21408" y="19493"/>
                  <a:pt x="21399" y="19478"/>
                  <a:pt x="21399" y="19462"/>
                </a:cubicBezTo>
                <a:cubicBezTo>
                  <a:pt x="21408" y="19400"/>
                  <a:pt x="21399" y="19338"/>
                  <a:pt x="21408" y="19276"/>
                </a:cubicBezTo>
                <a:cubicBezTo>
                  <a:pt x="21417" y="19245"/>
                  <a:pt x="21417" y="19213"/>
                  <a:pt x="21399" y="19182"/>
                </a:cubicBezTo>
                <a:cubicBezTo>
                  <a:pt x="21380" y="19136"/>
                  <a:pt x="21371" y="19089"/>
                  <a:pt x="21344" y="19074"/>
                </a:cubicBezTo>
                <a:cubicBezTo>
                  <a:pt x="21344" y="19058"/>
                  <a:pt x="21335" y="19043"/>
                  <a:pt x="21335" y="19027"/>
                </a:cubicBezTo>
                <a:cubicBezTo>
                  <a:pt x="21335" y="19027"/>
                  <a:pt x="21335" y="19027"/>
                  <a:pt x="21325" y="19027"/>
                </a:cubicBezTo>
                <a:cubicBezTo>
                  <a:pt x="21325" y="19011"/>
                  <a:pt x="21316" y="19011"/>
                  <a:pt x="21316" y="19027"/>
                </a:cubicBezTo>
                <a:cubicBezTo>
                  <a:pt x="21316" y="19027"/>
                  <a:pt x="21316" y="19027"/>
                  <a:pt x="21316" y="19027"/>
                </a:cubicBezTo>
                <a:cubicBezTo>
                  <a:pt x="21316" y="19074"/>
                  <a:pt x="21335" y="19105"/>
                  <a:pt x="21325" y="19136"/>
                </a:cubicBezTo>
                <a:cubicBezTo>
                  <a:pt x="21316" y="19167"/>
                  <a:pt x="21316" y="19182"/>
                  <a:pt x="21325" y="19213"/>
                </a:cubicBezTo>
                <a:cubicBezTo>
                  <a:pt x="21335" y="19260"/>
                  <a:pt x="21335" y="19291"/>
                  <a:pt x="21344" y="19338"/>
                </a:cubicBezTo>
                <a:cubicBezTo>
                  <a:pt x="21344" y="19369"/>
                  <a:pt x="21362" y="19415"/>
                  <a:pt x="21353" y="19447"/>
                </a:cubicBezTo>
                <a:cubicBezTo>
                  <a:pt x="21344" y="19462"/>
                  <a:pt x="21353" y="19478"/>
                  <a:pt x="21353" y="19493"/>
                </a:cubicBezTo>
                <a:cubicBezTo>
                  <a:pt x="21362" y="19509"/>
                  <a:pt x="21362" y="19524"/>
                  <a:pt x="21362" y="19540"/>
                </a:cubicBezTo>
                <a:cubicBezTo>
                  <a:pt x="21362" y="19586"/>
                  <a:pt x="21362" y="19617"/>
                  <a:pt x="21353" y="19664"/>
                </a:cubicBezTo>
                <a:cubicBezTo>
                  <a:pt x="21335" y="19695"/>
                  <a:pt x="21325" y="19742"/>
                  <a:pt x="21316" y="19788"/>
                </a:cubicBezTo>
                <a:cubicBezTo>
                  <a:pt x="21316" y="19804"/>
                  <a:pt x="21307" y="19819"/>
                  <a:pt x="21289" y="19835"/>
                </a:cubicBezTo>
                <a:cubicBezTo>
                  <a:pt x="21280" y="19835"/>
                  <a:pt x="21271" y="19851"/>
                  <a:pt x="21252" y="19866"/>
                </a:cubicBezTo>
                <a:cubicBezTo>
                  <a:pt x="21234" y="19882"/>
                  <a:pt x="21234" y="19928"/>
                  <a:pt x="21243" y="19959"/>
                </a:cubicBezTo>
                <a:cubicBezTo>
                  <a:pt x="21261" y="19975"/>
                  <a:pt x="21271" y="20006"/>
                  <a:pt x="21289" y="20022"/>
                </a:cubicBezTo>
                <a:cubicBezTo>
                  <a:pt x="21298" y="20037"/>
                  <a:pt x="21298" y="20068"/>
                  <a:pt x="21298" y="20099"/>
                </a:cubicBezTo>
                <a:cubicBezTo>
                  <a:pt x="21298" y="20115"/>
                  <a:pt x="21298" y="20146"/>
                  <a:pt x="21289" y="20161"/>
                </a:cubicBezTo>
                <a:cubicBezTo>
                  <a:pt x="21271" y="20192"/>
                  <a:pt x="21252" y="20224"/>
                  <a:pt x="21243" y="20255"/>
                </a:cubicBezTo>
                <a:cubicBezTo>
                  <a:pt x="21234" y="20255"/>
                  <a:pt x="21234" y="20270"/>
                  <a:pt x="21243" y="20270"/>
                </a:cubicBezTo>
                <a:cubicBezTo>
                  <a:pt x="21252" y="20301"/>
                  <a:pt x="21261" y="20317"/>
                  <a:pt x="21271" y="20332"/>
                </a:cubicBezTo>
                <a:cubicBezTo>
                  <a:pt x="21271" y="20332"/>
                  <a:pt x="21280" y="20332"/>
                  <a:pt x="21280" y="20332"/>
                </a:cubicBezTo>
                <a:cubicBezTo>
                  <a:pt x="21307" y="20317"/>
                  <a:pt x="21316" y="20286"/>
                  <a:pt x="21335" y="20270"/>
                </a:cubicBezTo>
                <a:cubicBezTo>
                  <a:pt x="21362" y="20224"/>
                  <a:pt x="21389" y="20177"/>
                  <a:pt x="21408" y="20130"/>
                </a:cubicBezTo>
                <a:cubicBezTo>
                  <a:pt x="21435" y="20084"/>
                  <a:pt x="21454" y="20037"/>
                  <a:pt x="21454" y="19975"/>
                </a:cubicBezTo>
                <a:cubicBezTo>
                  <a:pt x="21454" y="19944"/>
                  <a:pt x="21472" y="19913"/>
                  <a:pt x="21490" y="19913"/>
                </a:cubicBezTo>
                <a:cubicBezTo>
                  <a:pt x="21499" y="19913"/>
                  <a:pt x="21508" y="19913"/>
                  <a:pt x="21508" y="19913"/>
                </a:cubicBezTo>
                <a:cubicBezTo>
                  <a:pt x="21518" y="19913"/>
                  <a:pt x="21527" y="19913"/>
                  <a:pt x="21527" y="19897"/>
                </a:cubicBezTo>
                <a:cubicBezTo>
                  <a:pt x="21527" y="19866"/>
                  <a:pt x="21554" y="19835"/>
                  <a:pt x="21563" y="19804"/>
                </a:cubicBezTo>
                <a:cubicBezTo>
                  <a:pt x="21573" y="19804"/>
                  <a:pt x="21582" y="19788"/>
                  <a:pt x="21582" y="19773"/>
                </a:cubicBezTo>
                <a:cubicBezTo>
                  <a:pt x="21591" y="19742"/>
                  <a:pt x="21591" y="19711"/>
                  <a:pt x="21600" y="19695"/>
                </a:cubicBezTo>
                <a:cubicBezTo>
                  <a:pt x="21600" y="19680"/>
                  <a:pt x="21600" y="19649"/>
                  <a:pt x="21582" y="19649"/>
                </a:cubicBezTo>
                <a:close/>
                <a:moveTo>
                  <a:pt x="16502" y="1156"/>
                </a:moveTo>
                <a:cubicBezTo>
                  <a:pt x="16511" y="1188"/>
                  <a:pt x="16529" y="1203"/>
                  <a:pt x="16529" y="1250"/>
                </a:cubicBezTo>
                <a:cubicBezTo>
                  <a:pt x="16529" y="1265"/>
                  <a:pt x="16539" y="1265"/>
                  <a:pt x="16548" y="1281"/>
                </a:cubicBezTo>
                <a:cubicBezTo>
                  <a:pt x="16557" y="1296"/>
                  <a:pt x="16575" y="1312"/>
                  <a:pt x="16584" y="1312"/>
                </a:cubicBezTo>
                <a:cubicBezTo>
                  <a:pt x="16603" y="1327"/>
                  <a:pt x="16621" y="1343"/>
                  <a:pt x="16639" y="1358"/>
                </a:cubicBezTo>
                <a:cubicBezTo>
                  <a:pt x="16648" y="1390"/>
                  <a:pt x="16658" y="1390"/>
                  <a:pt x="16676" y="1390"/>
                </a:cubicBezTo>
                <a:cubicBezTo>
                  <a:pt x="16694" y="1390"/>
                  <a:pt x="16703" y="1390"/>
                  <a:pt x="16722" y="1390"/>
                </a:cubicBezTo>
                <a:cubicBezTo>
                  <a:pt x="16722" y="1390"/>
                  <a:pt x="16731" y="1374"/>
                  <a:pt x="16740" y="1358"/>
                </a:cubicBezTo>
                <a:cubicBezTo>
                  <a:pt x="16740" y="1343"/>
                  <a:pt x="16740" y="1327"/>
                  <a:pt x="16758" y="1312"/>
                </a:cubicBezTo>
                <a:cubicBezTo>
                  <a:pt x="16767" y="1296"/>
                  <a:pt x="16777" y="1281"/>
                  <a:pt x="16777" y="1250"/>
                </a:cubicBezTo>
                <a:cubicBezTo>
                  <a:pt x="16795" y="1219"/>
                  <a:pt x="16813" y="1203"/>
                  <a:pt x="16841" y="1219"/>
                </a:cubicBezTo>
                <a:cubicBezTo>
                  <a:pt x="16850" y="1219"/>
                  <a:pt x="16859" y="1203"/>
                  <a:pt x="16868" y="1203"/>
                </a:cubicBezTo>
                <a:cubicBezTo>
                  <a:pt x="16868" y="1203"/>
                  <a:pt x="16877" y="1188"/>
                  <a:pt x="16877" y="1172"/>
                </a:cubicBezTo>
                <a:cubicBezTo>
                  <a:pt x="16886" y="1172"/>
                  <a:pt x="16886" y="1156"/>
                  <a:pt x="16886" y="1156"/>
                </a:cubicBezTo>
                <a:cubicBezTo>
                  <a:pt x="16886" y="1141"/>
                  <a:pt x="16896" y="1125"/>
                  <a:pt x="16896" y="1125"/>
                </a:cubicBezTo>
                <a:cubicBezTo>
                  <a:pt x="16905" y="1110"/>
                  <a:pt x="16905" y="1110"/>
                  <a:pt x="16914" y="1094"/>
                </a:cubicBezTo>
                <a:cubicBezTo>
                  <a:pt x="16914" y="1094"/>
                  <a:pt x="16923" y="1079"/>
                  <a:pt x="16923" y="1063"/>
                </a:cubicBezTo>
                <a:cubicBezTo>
                  <a:pt x="16923" y="1048"/>
                  <a:pt x="16923" y="1032"/>
                  <a:pt x="16923" y="1017"/>
                </a:cubicBezTo>
                <a:cubicBezTo>
                  <a:pt x="16914" y="986"/>
                  <a:pt x="16914" y="970"/>
                  <a:pt x="16905" y="954"/>
                </a:cubicBezTo>
                <a:cubicBezTo>
                  <a:pt x="16914" y="908"/>
                  <a:pt x="16896" y="892"/>
                  <a:pt x="16877" y="892"/>
                </a:cubicBezTo>
                <a:cubicBezTo>
                  <a:pt x="16841" y="877"/>
                  <a:pt x="16813" y="861"/>
                  <a:pt x="16777" y="846"/>
                </a:cubicBezTo>
                <a:cubicBezTo>
                  <a:pt x="16777" y="846"/>
                  <a:pt x="16767" y="846"/>
                  <a:pt x="16767" y="846"/>
                </a:cubicBezTo>
                <a:cubicBezTo>
                  <a:pt x="16758" y="861"/>
                  <a:pt x="16758" y="861"/>
                  <a:pt x="16749" y="877"/>
                </a:cubicBezTo>
                <a:cubicBezTo>
                  <a:pt x="16749" y="877"/>
                  <a:pt x="16749" y="892"/>
                  <a:pt x="16749" y="892"/>
                </a:cubicBezTo>
                <a:cubicBezTo>
                  <a:pt x="16767" y="939"/>
                  <a:pt x="16777" y="970"/>
                  <a:pt x="16767" y="1017"/>
                </a:cubicBezTo>
                <a:cubicBezTo>
                  <a:pt x="16767" y="1032"/>
                  <a:pt x="16777" y="1048"/>
                  <a:pt x="16777" y="1063"/>
                </a:cubicBezTo>
                <a:cubicBezTo>
                  <a:pt x="16777" y="1063"/>
                  <a:pt x="16777" y="1063"/>
                  <a:pt x="16777" y="1063"/>
                </a:cubicBezTo>
                <a:cubicBezTo>
                  <a:pt x="16777" y="1063"/>
                  <a:pt x="16777" y="1063"/>
                  <a:pt x="16777" y="1063"/>
                </a:cubicBezTo>
                <a:cubicBezTo>
                  <a:pt x="16777" y="1063"/>
                  <a:pt x="16777" y="1063"/>
                  <a:pt x="16777" y="1063"/>
                </a:cubicBezTo>
                <a:cubicBezTo>
                  <a:pt x="16777" y="1063"/>
                  <a:pt x="16777" y="1063"/>
                  <a:pt x="16777" y="1063"/>
                </a:cubicBezTo>
                <a:cubicBezTo>
                  <a:pt x="16767" y="1048"/>
                  <a:pt x="16767" y="1048"/>
                  <a:pt x="16767" y="1048"/>
                </a:cubicBezTo>
                <a:cubicBezTo>
                  <a:pt x="16749" y="1001"/>
                  <a:pt x="16731" y="954"/>
                  <a:pt x="16731" y="908"/>
                </a:cubicBezTo>
                <a:cubicBezTo>
                  <a:pt x="16731" y="877"/>
                  <a:pt x="16713" y="861"/>
                  <a:pt x="16703" y="861"/>
                </a:cubicBezTo>
                <a:cubicBezTo>
                  <a:pt x="16685" y="846"/>
                  <a:pt x="16667" y="846"/>
                  <a:pt x="16658" y="846"/>
                </a:cubicBezTo>
                <a:cubicBezTo>
                  <a:pt x="16648" y="846"/>
                  <a:pt x="16639" y="846"/>
                  <a:pt x="16639" y="861"/>
                </a:cubicBezTo>
                <a:cubicBezTo>
                  <a:pt x="16639" y="877"/>
                  <a:pt x="16630" y="892"/>
                  <a:pt x="16630" y="908"/>
                </a:cubicBezTo>
                <a:cubicBezTo>
                  <a:pt x="16630" y="923"/>
                  <a:pt x="16630" y="954"/>
                  <a:pt x="16630" y="986"/>
                </a:cubicBezTo>
                <a:cubicBezTo>
                  <a:pt x="16630" y="986"/>
                  <a:pt x="16630" y="986"/>
                  <a:pt x="16630" y="986"/>
                </a:cubicBezTo>
                <a:cubicBezTo>
                  <a:pt x="16630" y="986"/>
                  <a:pt x="16639" y="986"/>
                  <a:pt x="16639" y="1001"/>
                </a:cubicBezTo>
                <a:cubicBezTo>
                  <a:pt x="16639" y="986"/>
                  <a:pt x="16630" y="986"/>
                  <a:pt x="16630" y="986"/>
                </a:cubicBezTo>
                <a:cubicBezTo>
                  <a:pt x="16630" y="986"/>
                  <a:pt x="16630" y="986"/>
                  <a:pt x="16630" y="986"/>
                </a:cubicBezTo>
                <a:cubicBezTo>
                  <a:pt x="16612" y="970"/>
                  <a:pt x="16584" y="970"/>
                  <a:pt x="16566" y="923"/>
                </a:cubicBezTo>
                <a:cubicBezTo>
                  <a:pt x="16557" y="908"/>
                  <a:pt x="16529" y="892"/>
                  <a:pt x="16511" y="877"/>
                </a:cubicBezTo>
                <a:cubicBezTo>
                  <a:pt x="16502" y="877"/>
                  <a:pt x="16493" y="892"/>
                  <a:pt x="16484" y="908"/>
                </a:cubicBezTo>
                <a:cubicBezTo>
                  <a:pt x="16484" y="939"/>
                  <a:pt x="16475" y="970"/>
                  <a:pt x="16465" y="1017"/>
                </a:cubicBezTo>
                <a:cubicBezTo>
                  <a:pt x="16465" y="1017"/>
                  <a:pt x="16465" y="1032"/>
                  <a:pt x="16465" y="1048"/>
                </a:cubicBezTo>
                <a:cubicBezTo>
                  <a:pt x="16484" y="1079"/>
                  <a:pt x="16493" y="1125"/>
                  <a:pt x="16502" y="1156"/>
                </a:cubicBezTo>
                <a:close/>
                <a:moveTo>
                  <a:pt x="16795" y="1094"/>
                </a:moveTo>
                <a:cubicBezTo>
                  <a:pt x="16795" y="1094"/>
                  <a:pt x="16795" y="1094"/>
                  <a:pt x="16795" y="1094"/>
                </a:cubicBezTo>
                <a:cubicBezTo>
                  <a:pt x="16795" y="1094"/>
                  <a:pt x="16795" y="1094"/>
                  <a:pt x="16795" y="1094"/>
                </a:cubicBezTo>
                <a:cubicBezTo>
                  <a:pt x="16795" y="1094"/>
                  <a:pt x="16786" y="1094"/>
                  <a:pt x="16786" y="1079"/>
                </a:cubicBezTo>
                <a:cubicBezTo>
                  <a:pt x="16786" y="1079"/>
                  <a:pt x="16795" y="1094"/>
                  <a:pt x="16795" y="1094"/>
                </a:cubicBezTo>
                <a:close/>
                <a:moveTo>
                  <a:pt x="16648" y="1001"/>
                </a:moveTo>
                <a:cubicBezTo>
                  <a:pt x="16648" y="1017"/>
                  <a:pt x="16648" y="1017"/>
                  <a:pt x="16648" y="1017"/>
                </a:cubicBezTo>
                <a:cubicBezTo>
                  <a:pt x="16648" y="1001"/>
                  <a:pt x="16648" y="1001"/>
                  <a:pt x="16648" y="1001"/>
                </a:cubicBezTo>
                <a:cubicBezTo>
                  <a:pt x="16648" y="1001"/>
                  <a:pt x="16639" y="1001"/>
                  <a:pt x="16639" y="1001"/>
                </a:cubicBezTo>
                <a:cubicBezTo>
                  <a:pt x="16639" y="1001"/>
                  <a:pt x="16648" y="1001"/>
                  <a:pt x="16648" y="1001"/>
                </a:cubicBezTo>
                <a:close/>
                <a:moveTo>
                  <a:pt x="5437" y="2726"/>
                </a:moveTo>
                <a:cubicBezTo>
                  <a:pt x="5446" y="2710"/>
                  <a:pt x="5455" y="2695"/>
                  <a:pt x="5446" y="2679"/>
                </a:cubicBezTo>
                <a:cubicBezTo>
                  <a:pt x="5446" y="2648"/>
                  <a:pt x="5437" y="2648"/>
                  <a:pt x="5427" y="2633"/>
                </a:cubicBezTo>
                <a:cubicBezTo>
                  <a:pt x="5409" y="2633"/>
                  <a:pt x="5391" y="2633"/>
                  <a:pt x="5373" y="2633"/>
                </a:cubicBezTo>
                <a:cubicBezTo>
                  <a:pt x="5363" y="2633"/>
                  <a:pt x="5354" y="2617"/>
                  <a:pt x="5345" y="2617"/>
                </a:cubicBezTo>
                <a:cubicBezTo>
                  <a:pt x="5345" y="2617"/>
                  <a:pt x="5345" y="2617"/>
                  <a:pt x="5345" y="2617"/>
                </a:cubicBezTo>
                <a:cubicBezTo>
                  <a:pt x="5345" y="2617"/>
                  <a:pt x="5345" y="2617"/>
                  <a:pt x="5336" y="2617"/>
                </a:cubicBezTo>
                <a:cubicBezTo>
                  <a:pt x="5345" y="2617"/>
                  <a:pt x="5345" y="2617"/>
                  <a:pt x="5345" y="2617"/>
                </a:cubicBezTo>
                <a:cubicBezTo>
                  <a:pt x="5336" y="2602"/>
                  <a:pt x="5336" y="2602"/>
                  <a:pt x="5327" y="2586"/>
                </a:cubicBezTo>
                <a:cubicBezTo>
                  <a:pt x="5318" y="2586"/>
                  <a:pt x="5308" y="2571"/>
                  <a:pt x="5308" y="2571"/>
                </a:cubicBezTo>
                <a:cubicBezTo>
                  <a:pt x="5290" y="2571"/>
                  <a:pt x="5281" y="2586"/>
                  <a:pt x="5263" y="2586"/>
                </a:cubicBezTo>
                <a:cubicBezTo>
                  <a:pt x="5263" y="2602"/>
                  <a:pt x="5254" y="2602"/>
                  <a:pt x="5244" y="2617"/>
                </a:cubicBezTo>
                <a:cubicBezTo>
                  <a:pt x="5244" y="2648"/>
                  <a:pt x="5226" y="2664"/>
                  <a:pt x="5208" y="2679"/>
                </a:cubicBezTo>
                <a:cubicBezTo>
                  <a:pt x="5208" y="2695"/>
                  <a:pt x="5208" y="2710"/>
                  <a:pt x="5208" y="2710"/>
                </a:cubicBezTo>
                <a:cubicBezTo>
                  <a:pt x="5208" y="2726"/>
                  <a:pt x="5208" y="2742"/>
                  <a:pt x="5217" y="2757"/>
                </a:cubicBezTo>
                <a:cubicBezTo>
                  <a:pt x="5235" y="2804"/>
                  <a:pt x="5226" y="2835"/>
                  <a:pt x="5208" y="2881"/>
                </a:cubicBezTo>
                <a:cubicBezTo>
                  <a:pt x="5208" y="2897"/>
                  <a:pt x="5189" y="2897"/>
                  <a:pt x="5189" y="2881"/>
                </a:cubicBezTo>
                <a:cubicBezTo>
                  <a:pt x="5171" y="2866"/>
                  <a:pt x="5171" y="2835"/>
                  <a:pt x="5162" y="2804"/>
                </a:cubicBezTo>
                <a:cubicBezTo>
                  <a:pt x="5162" y="2788"/>
                  <a:pt x="5153" y="2773"/>
                  <a:pt x="5135" y="2773"/>
                </a:cubicBezTo>
                <a:cubicBezTo>
                  <a:pt x="5107" y="2773"/>
                  <a:pt x="5089" y="2804"/>
                  <a:pt x="5089" y="2866"/>
                </a:cubicBezTo>
                <a:cubicBezTo>
                  <a:pt x="5080" y="2897"/>
                  <a:pt x="5080" y="2928"/>
                  <a:pt x="5080" y="2975"/>
                </a:cubicBezTo>
                <a:cubicBezTo>
                  <a:pt x="5080" y="2990"/>
                  <a:pt x="5080" y="2990"/>
                  <a:pt x="5089" y="3006"/>
                </a:cubicBezTo>
                <a:cubicBezTo>
                  <a:pt x="5107" y="3006"/>
                  <a:pt x="5125" y="3037"/>
                  <a:pt x="5125" y="3068"/>
                </a:cubicBezTo>
                <a:cubicBezTo>
                  <a:pt x="5135" y="3130"/>
                  <a:pt x="5153" y="3177"/>
                  <a:pt x="5153" y="3239"/>
                </a:cubicBezTo>
                <a:cubicBezTo>
                  <a:pt x="5153" y="3270"/>
                  <a:pt x="5162" y="3301"/>
                  <a:pt x="5171" y="3332"/>
                </a:cubicBezTo>
                <a:cubicBezTo>
                  <a:pt x="5180" y="3332"/>
                  <a:pt x="5189" y="3348"/>
                  <a:pt x="5199" y="3332"/>
                </a:cubicBezTo>
                <a:cubicBezTo>
                  <a:pt x="5217" y="3316"/>
                  <a:pt x="5226" y="3285"/>
                  <a:pt x="5235" y="3285"/>
                </a:cubicBezTo>
                <a:cubicBezTo>
                  <a:pt x="5254" y="3270"/>
                  <a:pt x="5272" y="3254"/>
                  <a:pt x="5281" y="3254"/>
                </a:cubicBezTo>
                <a:cubicBezTo>
                  <a:pt x="5299" y="3239"/>
                  <a:pt x="5308" y="3223"/>
                  <a:pt x="5327" y="3208"/>
                </a:cubicBezTo>
                <a:cubicBezTo>
                  <a:pt x="5336" y="3208"/>
                  <a:pt x="5336" y="3192"/>
                  <a:pt x="5336" y="3192"/>
                </a:cubicBezTo>
                <a:cubicBezTo>
                  <a:pt x="5345" y="3146"/>
                  <a:pt x="5363" y="3099"/>
                  <a:pt x="5382" y="3068"/>
                </a:cubicBezTo>
                <a:cubicBezTo>
                  <a:pt x="5391" y="3052"/>
                  <a:pt x="5400" y="3021"/>
                  <a:pt x="5391" y="2975"/>
                </a:cubicBezTo>
                <a:cubicBezTo>
                  <a:pt x="5391" y="2959"/>
                  <a:pt x="5382" y="2944"/>
                  <a:pt x="5382" y="2912"/>
                </a:cubicBezTo>
                <a:cubicBezTo>
                  <a:pt x="5373" y="2881"/>
                  <a:pt x="5363" y="2866"/>
                  <a:pt x="5345" y="2850"/>
                </a:cubicBezTo>
                <a:cubicBezTo>
                  <a:pt x="5345" y="2850"/>
                  <a:pt x="5345" y="2850"/>
                  <a:pt x="5354" y="2835"/>
                </a:cubicBezTo>
                <a:cubicBezTo>
                  <a:pt x="5363" y="2835"/>
                  <a:pt x="5382" y="2819"/>
                  <a:pt x="5391" y="2804"/>
                </a:cubicBezTo>
                <a:cubicBezTo>
                  <a:pt x="5409" y="2804"/>
                  <a:pt x="5418" y="2788"/>
                  <a:pt x="5418" y="2773"/>
                </a:cubicBezTo>
                <a:cubicBezTo>
                  <a:pt x="5418" y="2742"/>
                  <a:pt x="5427" y="2742"/>
                  <a:pt x="5437" y="2726"/>
                </a:cubicBezTo>
                <a:close/>
                <a:moveTo>
                  <a:pt x="18186" y="14272"/>
                </a:moveTo>
                <a:cubicBezTo>
                  <a:pt x="18250" y="14272"/>
                  <a:pt x="18305" y="14272"/>
                  <a:pt x="18360" y="14272"/>
                </a:cubicBezTo>
                <a:cubicBezTo>
                  <a:pt x="18415" y="14287"/>
                  <a:pt x="18461" y="14256"/>
                  <a:pt x="18488" y="14163"/>
                </a:cubicBezTo>
                <a:cubicBezTo>
                  <a:pt x="18497" y="14163"/>
                  <a:pt x="18488" y="14148"/>
                  <a:pt x="18488" y="14132"/>
                </a:cubicBezTo>
                <a:cubicBezTo>
                  <a:pt x="18479" y="14116"/>
                  <a:pt x="18470" y="14116"/>
                  <a:pt x="18461" y="14132"/>
                </a:cubicBezTo>
                <a:cubicBezTo>
                  <a:pt x="18452" y="14132"/>
                  <a:pt x="18442" y="14163"/>
                  <a:pt x="18433" y="14163"/>
                </a:cubicBezTo>
                <a:cubicBezTo>
                  <a:pt x="18415" y="14194"/>
                  <a:pt x="18397" y="14210"/>
                  <a:pt x="18378" y="14194"/>
                </a:cubicBezTo>
                <a:cubicBezTo>
                  <a:pt x="18342" y="14194"/>
                  <a:pt x="18314" y="14194"/>
                  <a:pt x="18278" y="14179"/>
                </a:cubicBezTo>
                <a:cubicBezTo>
                  <a:pt x="18259" y="14179"/>
                  <a:pt x="18241" y="14163"/>
                  <a:pt x="18214" y="14163"/>
                </a:cubicBezTo>
                <a:cubicBezTo>
                  <a:pt x="18195" y="14163"/>
                  <a:pt x="18177" y="14210"/>
                  <a:pt x="18159" y="14210"/>
                </a:cubicBezTo>
                <a:cubicBezTo>
                  <a:pt x="18149" y="14210"/>
                  <a:pt x="18149" y="14225"/>
                  <a:pt x="18149" y="14225"/>
                </a:cubicBezTo>
                <a:cubicBezTo>
                  <a:pt x="18131" y="14241"/>
                  <a:pt x="18122" y="14256"/>
                  <a:pt x="18122" y="14287"/>
                </a:cubicBezTo>
                <a:cubicBezTo>
                  <a:pt x="18122" y="14303"/>
                  <a:pt x="18122" y="14318"/>
                  <a:pt x="18122" y="14334"/>
                </a:cubicBezTo>
                <a:cubicBezTo>
                  <a:pt x="18113" y="14365"/>
                  <a:pt x="18113" y="14381"/>
                  <a:pt x="18104" y="14396"/>
                </a:cubicBezTo>
                <a:cubicBezTo>
                  <a:pt x="18095" y="14412"/>
                  <a:pt x="18085" y="14458"/>
                  <a:pt x="18085" y="14489"/>
                </a:cubicBezTo>
                <a:cubicBezTo>
                  <a:pt x="18085" y="14520"/>
                  <a:pt x="18076" y="14552"/>
                  <a:pt x="18076" y="14583"/>
                </a:cubicBezTo>
                <a:cubicBezTo>
                  <a:pt x="18067" y="14598"/>
                  <a:pt x="18058" y="14629"/>
                  <a:pt x="18058" y="14645"/>
                </a:cubicBezTo>
                <a:cubicBezTo>
                  <a:pt x="18049" y="14676"/>
                  <a:pt x="18058" y="14691"/>
                  <a:pt x="18067" y="14723"/>
                </a:cubicBezTo>
                <a:cubicBezTo>
                  <a:pt x="18076" y="14723"/>
                  <a:pt x="18085" y="14738"/>
                  <a:pt x="18085" y="14738"/>
                </a:cubicBezTo>
                <a:cubicBezTo>
                  <a:pt x="18104" y="14769"/>
                  <a:pt x="18104" y="14785"/>
                  <a:pt x="18104" y="14816"/>
                </a:cubicBezTo>
                <a:cubicBezTo>
                  <a:pt x="18095" y="14847"/>
                  <a:pt x="18085" y="14878"/>
                  <a:pt x="18095" y="14909"/>
                </a:cubicBezTo>
                <a:cubicBezTo>
                  <a:pt x="18095" y="14925"/>
                  <a:pt x="18095" y="14940"/>
                  <a:pt x="18104" y="14940"/>
                </a:cubicBezTo>
                <a:cubicBezTo>
                  <a:pt x="18113" y="14971"/>
                  <a:pt x="18140" y="14956"/>
                  <a:pt x="18149" y="14956"/>
                </a:cubicBezTo>
                <a:cubicBezTo>
                  <a:pt x="18168" y="14940"/>
                  <a:pt x="18159" y="14925"/>
                  <a:pt x="18159" y="14909"/>
                </a:cubicBezTo>
                <a:cubicBezTo>
                  <a:pt x="18159" y="14816"/>
                  <a:pt x="18177" y="14738"/>
                  <a:pt x="18177" y="14660"/>
                </a:cubicBezTo>
                <a:cubicBezTo>
                  <a:pt x="18177" y="14660"/>
                  <a:pt x="18186" y="14645"/>
                  <a:pt x="18186" y="14645"/>
                </a:cubicBezTo>
                <a:cubicBezTo>
                  <a:pt x="18195" y="14645"/>
                  <a:pt x="18195" y="14660"/>
                  <a:pt x="18195" y="14660"/>
                </a:cubicBezTo>
                <a:cubicBezTo>
                  <a:pt x="18195" y="14707"/>
                  <a:pt x="18195" y="14754"/>
                  <a:pt x="18223" y="14785"/>
                </a:cubicBezTo>
                <a:cubicBezTo>
                  <a:pt x="18232" y="14800"/>
                  <a:pt x="18232" y="14816"/>
                  <a:pt x="18232" y="14831"/>
                </a:cubicBezTo>
                <a:cubicBezTo>
                  <a:pt x="18241" y="14862"/>
                  <a:pt x="18241" y="14878"/>
                  <a:pt x="18268" y="14878"/>
                </a:cubicBezTo>
                <a:cubicBezTo>
                  <a:pt x="18278" y="14878"/>
                  <a:pt x="18278" y="14878"/>
                  <a:pt x="18287" y="14878"/>
                </a:cubicBezTo>
                <a:cubicBezTo>
                  <a:pt x="18287" y="14878"/>
                  <a:pt x="18287" y="14862"/>
                  <a:pt x="18287" y="14862"/>
                </a:cubicBezTo>
                <a:cubicBezTo>
                  <a:pt x="18287" y="14862"/>
                  <a:pt x="18287" y="14862"/>
                  <a:pt x="18287" y="14862"/>
                </a:cubicBezTo>
                <a:cubicBezTo>
                  <a:pt x="18287" y="14862"/>
                  <a:pt x="18287" y="14862"/>
                  <a:pt x="18287" y="14878"/>
                </a:cubicBezTo>
                <a:cubicBezTo>
                  <a:pt x="18287" y="14878"/>
                  <a:pt x="18287" y="14878"/>
                  <a:pt x="18287" y="14878"/>
                </a:cubicBezTo>
                <a:cubicBezTo>
                  <a:pt x="18287" y="14893"/>
                  <a:pt x="18287" y="14925"/>
                  <a:pt x="18305" y="14925"/>
                </a:cubicBezTo>
                <a:cubicBezTo>
                  <a:pt x="18305" y="14940"/>
                  <a:pt x="18314" y="14940"/>
                  <a:pt x="18314" y="14940"/>
                </a:cubicBezTo>
                <a:cubicBezTo>
                  <a:pt x="18323" y="14956"/>
                  <a:pt x="18342" y="14940"/>
                  <a:pt x="18342" y="14925"/>
                </a:cubicBezTo>
                <a:cubicBezTo>
                  <a:pt x="18351" y="14878"/>
                  <a:pt x="18351" y="14847"/>
                  <a:pt x="18351" y="14816"/>
                </a:cubicBezTo>
                <a:cubicBezTo>
                  <a:pt x="18351" y="14785"/>
                  <a:pt x="18342" y="14769"/>
                  <a:pt x="18333" y="14769"/>
                </a:cubicBezTo>
                <a:cubicBezTo>
                  <a:pt x="18323" y="14769"/>
                  <a:pt x="18314" y="14754"/>
                  <a:pt x="18314" y="14754"/>
                </a:cubicBezTo>
                <a:cubicBezTo>
                  <a:pt x="18305" y="14738"/>
                  <a:pt x="18296" y="14723"/>
                  <a:pt x="18296" y="14707"/>
                </a:cubicBezTo>
                <a:cubicBezTo>
                  <a:pt x="18305" y="14676"/>
                  <a:pt x="18296" y="14660"/>
                  <a:pt x="18287" y="14645"/>
                </a:cubicBezTo>
                <a:cubicBezTo>
                  <a:pt x="18278" y="14614"/>
                  <a:pt x="18268" y="14598"/>
                  <a:pt x="18259" y="14567"/>
                </a:cubicBezTo>
                <a:cubicBezTo>
                  <a:pt x="18259" y="14567"/>
                  <a:pt x="18259" y="14536"/>
                  <a:pt x="18268" y="14536"/>
                </a:cubicBezTo>
                <a:cubicBezTo>
                  <a:pt x="18278" y="14520"/>
                  <a:pt x="18296" y="14505"/>
                  <a:pt x="18305" y="14489"/>
                </a:cubicBezTo>
                <a:cubicBezTo>
                  <a:pt x="18314" y="14474"/>
                  <a:pt x="18323" y="14489"/>
                  <a:pt x="18333" y="14489"/>
                </a:cubicBezTo>
                <a:cubicBezTo>
                  <a:pt x="18342" y="14489"/>
                  <a:pt x="18351" y="14489"/>
                  <a:pt x="18360" y="14489"/>
                </a:cubicBezTo>
                <a:cubicBezTo>
                  <a:pt x="18369" y="14489"/>
                  <a:pt x="18369" y="14489"/>
                  <a:pt x="18369" y="14474"/>
                </a:cubicBezTo>
                <a:cubicBezTo>
                  <a:pt x="18378" y="14458"/>
                  <a:pt x="18378" y="14427"/>
                  <a:pt x="18378" y="14396"/>
                </a:cubicBezTo>
                <a:cubicBezTo>
                  <a:pt x="18378" y="14396"/>
                  <a:pt x="18369" y="14381"/>
                  <a:pt x="18369" y="14381"/>
                </a:cubicBezTo>
                <a:cubicBezTo>
                  <a:pt x="18360" y="14381"/>
                  <a:pt x="18342" y="14365"/>
                  <a:pt x="18333" y="14381"/>
                </a:cubicBezTo>
                <a:cubicBezTo>
                  <a:pt x="18314" y="14381"/>
                  <a:pt x="18296" y="14396"/>
                  <a:pt x="18268" y="14396"/>
                </a:cubicBezTo>
                <a:cubicBezTo>
                  <a:pt x="18250" y="14396"/>
                  <a:pt x="18223" y="14412"/>
                  <a:pt x="18214" y="14443"/>
                </a:cubicBezTo>
                <a:cubicBezTo>
                  <a:pt x="18204" y="14458"/>
                  <a:pt x="18195" y="14458"/>
                  <a:pt x="18195" y="14443"/>
                </a:cubicBezTo>
                <a:cubicBezTo>
                  <a:pt x="18168" y="14427"/>
                  <a:pt x="18159" y="14396"/>
                  <a:pt x="18149" y="14365"/>
                </a:cubicBezTo>
                <a:cubicBezTo>
                  <a:pt x="18140" y="14318"/>
                  <a:pt x="18168" y="14272"/>
                  <a:pt x="18186" y="14272"/>
                </a:cubicBezTo>
                <a:close/>
                <a:moveTo>
                  <a:pt x="18296" y="14847"/>
                </a:moveTo>
                <a:cubicBezTo>
                  <a:pt x="18305" y="14847"/>
                  <a:pt x="18305" y="14847"/>
                  <a:pt x="18305" y="14847"/>
                </a:cubicBezTo>
                <a:cubicBezTo>
                  <a:pt x="18305" y="14831"/>
                  <a:pt x="18314" y="14831"/>
                  <a:pt x="18314" y="14831"/>
                </a:cubicBezTo>
                <a:cubicBezTo>
                  <a:pt x="18323" y="14831"/>
                  <a:pt x="18323" y="14831"/>
                  <a:pt x="18323" y="14847"/>
                </a:cubicBezTo>
                <a:cubicBezTo>
                  <a:pt x="18323" y="14847"/>
                  <a:pt x="18323" y="14847"/>
                  <a:pt x="18323" y="14847"/>
                </a:cubicBezTo>
                <a:cubicBezTo>
                  <a:pt x="18314" y="14847"/>
                  <a:pt x="18305" y="14847"/>
                  <a:pt x="18305" y="14847"/>
                </a:cubicBezTo>
                <a:cubicBezTo>
                  <a:pt x="18305" y="14847"/>
                  <a:pt x="18305" y="14847"/>
                  <a:pt x="18305" y="14847"/>
                </a:cubicBezTo>
                <a:cubicBezTo>
                  <a:pt x="18296" y="14847"/>
                  <a:pt x="18296" y="14847"/>
                  <a:pt x="18296" y="14847"/>
                </a:cubicBezTo>
                <a:cubicBezTo>
                  <a:pt x="18296" y="14847"/>
                  <a:pt x="18296" y="14847"/>
                  <a:pt x="18296" y="14847"/>
                </a:cubicBezTo>
                <a:close/>
                <a:moveTo>
                  <a:pt x="6965" y="8305"/>
                </a:moveTo>
                <a:cubicBezTo>
                  <a:pt x="6965" y="8305"/>
                  <a:pt x="6965" y="8305"/>
                  <a:pt x="6965" y="8305"/>
                </a:cubicBezTo>
                <a:cubicBezTo>
                  <a:pt x="6965" y="8305"/>
                  <a:pt x="6965" y="8305"/>
                  <a:pt x="6965" y="8305"/>
                </a:cubicBezTo>
                <a:cubicBezTo>
                  <a:pt x="6965" y="8305"/>
                  <a:pt x="6965" y="8305"/>
                  <a:pt x="6965" y="8305"/>
                </a:cubicBezTo>
                <a:close/>
                <a:moveTo>
                  <a:pt x="6938" y="8103"/>
                </a:moveTo>
                <a:cubicBezTo>
                  <a:pt x="6938" y="8087"/>
                  <a:pt x="6938" y="8072"/>
                  <a:pt x="6938" y="8072"/>
                </a:cubicBezTo>
                <a:cubicBezTo>
                  <a:pt x="6928" y="8056"/>
                  <a:pt x="6928" y="8040"/>
                  <a:pt x="6919" y="8040"/>
                </a:cubicBezTo>
                <a:cubicBezTo>
                  <a:pt x="6910" y="8025"/>
                  <a:pt x="6910" y="8025"/>
                  <a:pt x="6901" y="8025"/>
                </a:cubicBezTo>
                <a:cubicBezTo>
                  <a:pt x="6892" y="8040"/>
                  <a:pt x="6883" y="8040"/>
                  <a:pt x="6874" y="8040"/>
                </a:cubicBezTo>
                <a:cubicBezTo>
                  <a:pt x="6864" y="8056"/>
                  <a:pt x="6846" y="8056"/>
                  <a:pt x="6828" y="8056"/>
                </a:cubicBezTo>
                <a:cubicBezTo>
                  <a:pt x="6809" y="8040"/>
                  <a:pt x="6809" y="8040"/>
                  <a:pt x="6809" y="8009"/>
                </a:cubicBezTo>
                <a:cubicBezTo>
                  <a:pt x="6809" y="8009"/>
                  <a:pt x="6809" y="7994"/>
                  <a:pt x="6809" y="7994"/>
                </a:cubicBezTo>
                <a:cubicBezTo>
                  <a:pt x="6809" y="7978"/>
                  <a:pt x="6809" y="7947"/>
                  <a:pt x="6791" y="7947"/>
                </a:cubicBezTo>
                <a:cubicBezTo>
                  <a:pt x="6782" y="7947"/>
                  <a:pt x="6782" y="7947"/>
                  <a:pt x="6773" y="7947"/>
                </a:cubicBezTo>
                <a:cubicBezTo>
                  <a:pt x="6773" y="7947"/>
                  <a:pt x="6773" y="7947"/>
                  <a:pt x="6773" y="7947"/>
                </a:cubicBezTo>
                <a:cubicBezTo>
                  <a:pt x="6764" y="7963"/>
                  <a:pt x="6764" y="7963"/>
                  <a:pt x="6764" y="7963"/>
                </a:cubicBezTo>
                <a:cubicBezTo>
                  <a:pt x="6773" y="7947"/>
                  <a:pt x="6773" y="7947"/>
                  <a:pt x="6773" y="7947"/>
                </a:cubicBezTo>
                <a:cubicBezTo>
                  <a:pt x="6773" y="7947"/>
                  <a:pt x="6773" y="7947"/>
                  <a:pt x="6773" y="7947"/>
                </a:cubicBezTo>
                <a:cubicBezTo>
                  <a:pt x="6782" y="7916"/>
                  <a:pt x="6791" y="7885"/>
                  <a:pt x="6809" y="7854"/>
                </a:cubicBezTo>
                <a:cubicBezTo>
                  <a:pt x="6828" y="7823"/>
                  <a:pt x="6837" y="7792"/>
                  <a:pt x="6846" y="7761"/>
                </a:cubicBezTo>
                <a:cubicBezTo>
                  <a:pt x="6846" y="7761"/>
                  <a:pt x="6846" y="7745"/>
                  <a:pt x="6846" y="7745"/>
                </a:cubicBezTo>
                <a:cubicBezTo>
                  <a:pt x="6846" y="7730"/>
                  <a:pt x="6837" y="7730"/>
                  <a:pt x="6828" y="7730"/>
                </a:cubicBezTo>
                <a:cubicBezTo>
                  <a:pt x="6800" y="7745"/>
                  <a:pt x="6782" y="7761"/>
                  <a:pt x="6764" y="7792"/>
                </a:cubicBezTo>
                <a:cubicBezTo>
                  <a:pt x="6718" y="7870"/>
                  <a:pt x="6691" y="7963"/>
                  <a:pt x="6663" y="8040"/>
                </a:cubicBezTo>
                <a:cubicBezTo>
                  <a:pt x="6645" y="8087"/>
                  <a:pt x="6626" y="8118"/>
                  <a:pt x="6599" y="8149"/>
                </a:cubicBezTo>
                <a:cubicBezTo>
                  <a:pt x="6590" y="8149"/>
                  <a:pt x="6590" y="8165"/>
                  <a:pt x="6599" y="8180"/>
                </a:cubicBezTo>
                <a:cubicBezTo>
                  <a:pt x="6608" y="8196"/>
                  <a:pt x="6599" y="8211"/>
                  <a:pt x="6590" y="8227"/>
                </a:cubicBezTo>
                <a:cubicBezTo>
                  <a:pt x="6581" y="8243"/>
                  <a:pt x="6572" y="8258"/>
                  <a:pt x="6572" y="8274"/>
                </a:cubicBezTo>
                <a:cubicBezTo>
                  <a:pt x="6562" y="8274"/>
                  <a:pt x="6572" y="8305"/>
                  <a:pt x="6572" y="8305"/>
                </a:cubicBezTo>
                <a:cubicBezTo>
                  <a:pt x="6581" y="8305"/>
                  <a:pt x="6590" y="8320"/>
                  <a:pt x="6599" y="8320"/>
                </a:cubicBezTo>
                <a:cubicBezTo>
                  <a:pt x="6626" y="8305"/>
                  <a:pt x="6654" y="8305"/>
                  <a:pt x="6672" y="8320"/>
                </a:cubicBezTo>
                <a:cubicBezTo>
                  <a:pt x="6700" y="8336"/>
                  <a:pt x="6718" y="8336"/>
                  <a:pt x="6736" y="8320"/>
                </a:cubicBezTo>
                <a:cubicBezTo>
                  <a:pt x="6764" y="8305"/>
                  <a:pt x="6782" y="8336"/>
                  <a:pt x="6800" y="8351"/>
                </a:cubicBezTo>
                <a:cubicBezTo>
                  <a:pt x="6800" y="8351"/>
                  <a:pt x="6800" y="8351"/>
                  <a:pt x="6800" y="8367"/>
                </a:cubicBezTo>
                <a:cubicBezTo>
                  <a:pt x="6791" y="8367"/>
                  <a:pt x="6782" y="8382"/>
                  <a:pt x="6773" y="8398"/>
                </a:cubicBezTo>
                <a:cubicBezTo>
                  <a:pt x="6773" y="8398"/>
                  <a:pt x="6773" y="8413"/>
                  <a:pt x="6773" y="8429"/>
                </a:cubicBezTo>
                <a:cubicBezTo>
                  <a:pt x="6782" y="8429"/>
                  <a:pt x="6782" y="8429"/>
                  <a:pt x="6791" y="8429"/>
                </a:cubicBezTo>
                <a:cubicBezTo>
                  <a:pt x="6800" y="8429"/>
                  <a:pt x="6809" y="8429"/>
                  <a:pt x="6819" y="8413"/>
                </a:cubicBezTo>
                <a:cubicBezTo>
                  <a:pt x="6828" y="8367"/>
                  <a:pt x="6855" y="8367"/>
                  <a:pt x="6874" y="8336"/>
                </a:cubicBezTo>
                <a:cubicBezTo>
                  <a:pt x="6874" y="8336"/>
                  <a:pt x="6883" y="8336"/>
                  <a:pt x="6883" y="8351"/>
                </a:cubicBezTo>
                <a:cubicBezTo>
                  <a:pt x="6874" y="8367"/>
                  <a:pt x="6874" y="8382"/>
                  <a:pt x="6874" y="8413"/>
                </a:cubicBezTo>
                <a:cubicBezTo>
                  <a:pt x="6874" y="8413"/>
                  <a:pt x="6874" y="8429"/>
                  <a:pt x="6874" y="8429"/>
                </a:cubicBezTo>
                <a:cubicBezTo>
                  <a:pt x="6892" y="8445"/>
                  <a:pt x="6910" y="8476"/>
                  <a:pt x="6928" y="8476"/>
                </a:cubicBezTo>
                <a:cubicBezTo>
                  <a:pt x="6938" y="8476"/>
                  <a:pt x="6947" y="8460"/>
                  <a:pt x="6956" y="8460"/>
                </a:cubicBezTo>
                <a:cubicBezTo>
                  <a:pt x="6956" y="8429"/>
                  <a:pt x="6965" y="8398"/>
                  <a:pt x="6974" y="8367"/>
                </a:cubicBezTo>
                <a:cubicBezTo>
                  <a:pt x="6974" y="8336"/>
                  <a:pt x="6974" y="8320"/>
                  <a:pt x="6965" y="8305"/>
                </a:cubicBezTo>
                <a:cubicBezTo>
                  <a:pt x="6965" y="8305"/>
                  <a:pt x="6965" y="8305"/>
                  <a:pt x="6956" y="8305"/>
                </a:cubicBezTo>
                <a:cubicBezTo>
                  <a:pt x="6956" y="8305"/>
                  <a:pt x="6956" y="8320"/>
                  <a:pt x="6956" y="8320"/>
                </a:cubicBezTo>
                <a:cubicBezTo>
                  <a:pt x="6956" y="8320"/>
                  <a:pt x="6956" y="8305"/>
                  <a:pt x="6956" y="8305"/>
                </a:cubicBezTo>
                <a:cubicBezTo>
                  <a:pt x="6956" y="8305"/>
                  <a:pt x="6956" y="8305"/>
                  <a:pt x="6956" y="8305"/>
                </a:cubicBezTo>
                <a:cubicBezTo>
                  <a:pt x="6956" y="8305"/>
                  <a:pt x="6965" y="8305"/>
                  <a:pt x="6965" y="8305"/>
                </a:cubicBezTo>
                <a:cubicBezTo>
                  <a:pt x="6956" y="8289"/>
                  <a:pt x="6938" y="8289"/>
                  <a:pt x="6928" y="8289"/>
                </a:cubicBezTo>
                <a:cubicBezTo>
                  <a:pt x="6919" y="8289"/>
                  <a:pt x="6919" y="8274"/>
                  <a:pt x="6919" y="8274"/>
                </a:cubicBezTo>
                <a:cubicBezTo>
                  <a:pt x="6928" y="8258"/>
                  <a:pt x="6928" y="8243"/>
                  <a:pt x="6928" y="8243"/>
                </a:cubicBezTo>
                <a:cubicBezTo>
                  <a:pt x="6938" y="8227"/>
                  <a:pt x="6947" y="8211"/>
                  <a:pt x="6956" y="8196"/>
                </a:cubicBezTo>
                <a:cubicBezTo>
                  <a:pt x="6956" y="8196"/>
                  <a:pt x="6956" y="8196"/>
                  <a:pt x="6956" y="8180"/>
                </a:cubicBezTo>
                <a:cubicBezTo>
                  <a:pt x="6956" y="8180"/>
                  <a:pt x="6947" y="8180"/>
                  <a:pt x="6947" y="8180"/>
                </a:cubicBezTo>
                <a:cubicBezTo>
                  <a:pt x="6938" y="8180"/>
                  <a:pt x="6928" y="8180"/>
                  <a:pt x="6919" y="8165"/>
                </a:cubicBezTo>
                <a:cubicBezTo>
                  <a:pt x="6919" y="8165"/>
                  <a:pt x="6919" y="8149"/>
                  <a:pt x="6928" y="8134"/>
                </a:cubicBezTo>
                <a:cubicBezTo>
                  <a:pt x="6928" y="8118"/>
                  <a:pt x="6938" y="8118"/>
                  <a:pt x="6938" y="8103"/>
                </a:cubicBezTo>
                <a:close/>
                <a:moveTo>
                  <a:pt x="4476" y="1436"/>
                </a:moveTo>
                <a:cubicBezTo>
                  <a:pt x="4503" y="1452"/>
                  <a:pt x="4521" y="1467"/>
                  <a:pt x="4531" y="1467"/>
                </a:cubicBezTo>
                <a:cubicBezTo>
                  <a:pt x="4549" y="1483"/>
                  <a:pt x="4549" y="1498"/>
                  <a:pt x="4558" y="1514"/>
                </a:cubicBezTo>
                <a:cubicBezTo>
                  <a:pt x="4567" y="1529"/>
                  <a:pt x="4585" y="1529"/>
                  <a:pt x="4595" y="1529"/>
                </a:cubicBezTo>
                <a:cubicBezTo>
                  <a:pt x="4613" y="1514"/>
                  <a:pt x="4622" y="1483"/>
                  <a:pt x="4640" y="1467"/>
                </a:cubicBezTo>
                <a:cubicBezTo>
                  <a:pt x="4640" y="1467"/>
                  <a:pt x="4649" y="1467"/>
                  <a:pt x="4649" y="1467"/>
                </a:cubicBezTo>
                <a:cubicBezTo>
                  <a:pt x="4659" y="1483"/>
                  <a:pt x="4668" y="1483"/>
                  <a:pt x="4668" y="1467"/>
                </a:cubicBezTo>
                <a:cubicBezTo>
                  <a:pt x="4686" y="1436"/>
                  <a:pt x="4695" y="1405"/>
                  <a:pt x="4704" y="1374"/>
                </a:cubicBezTo>
                <a:cubicBezTo>
                  <a:pt x="4723" y="1358"/>
                  <a:pt x="4741" y="1327"/>
                  <a:pt x="4750" y="1296"/>
                </a:cubicBezTo>
                <a:cubicBezTo>
                  <a:pt x="4759" y="1296"/>
                  <a:pt x="4759" y="1296"/>
                  <a:pt x="4768" y="1296"/>
                </a:cubicBezTo>
                <a:cubicBezTo>
                  <a:pt x="4768" y="1296"/>
                  <a:pt x="4768" y="1312"/>
                  <a:pt x="4768" y="1327"/>
                </a:cubicBezTo>
                <a:cubicBezTo>
                  <a:pt x="4759" y="1358"/>
                  <a:pt x="4741" y="1390"/>
                  <a:pt x="4732" y="1421"/>
                </a:cubicBezTo>
                <a:cubicBezTo>
                  <a:pt x="4723" y="1436"/>
                  <a:pt x="4732" y="1452"/>
                  <a:pt x="4732" y="1483"/>
                </a:cubicBezTo>
                <a:cubicBezTo>
                  <a:pt x="4732" y="1498"/>
                  <a:pt x="4750" y="1498"/>
                  <a:pt x="4759" y="1498"/>
                </a:cubicBezTo>
                <a:cubicBezTo>
                  <a:pt x="4768" y="1483"/>
                  <a:pt x="4778" y="1483"/>
                  <a:pt x="4778" y="1467"/>
                </a:cubicBezTo>
                <a:cubicBezTo>
                  <a:pt x="4787" y="1436"/>
                  <a:pt x="4805" y="1421"/>
                  <a:pt x="4823" y="1421"/>
                </a:cubicBezTo>
                <a:cubicBezTo>
                  <a:pt x="4833" y="1421"/>
                  <a:pt x="4833" y="1405"/>
                  <a:pt x="4842" y="1405"/>
                </a:cubicBezTo>
                <a:cubicBezTo>
                  <a:pt x="4851" y="1390"/>
                  <a:pt x="4860" y="1390"/>
                  <a:pt x="4860" y="1374"/>
                </a:cubicBezTo>
                <a:cubicBezTo>
                  <a:pt x="4878" y="1327"/>
                  <a:pt x="4906" y="1312"/>
                  <a:pt x="4915" y="1250"/>
                </a:cubicBezTo>
                <a:cubicBezTo>
                  <a:pt x="4915" y="1234"/>
                  <a:pt x="4924" y="1219"/>
                  <a:pt x="4933" y="1219"/>
                </a:cubicBezTo>
                <a:cubicBezTo>
                  <a:pt x="4933" y="1219"/>
                  <a:pt x="4942" y="1203"/>
                  <a:pt x="4952" y="1203"/>
                </a:cubicBezTo>
                <a:cubicBezTo>
                  <a:pt x="4961" y="1188"/>
                  <a:pt x="4961" y="1188"/>
                  <a:pt x="4961" y="1172"/>
                </a:cubicBezTo>
                <a:cubicBezTo>
                  <a:pt x="4961" y="1156"/>
                  <a:pt x="4961" y="1125"/>
                  <a:pt x="4961" y="1110"/>
                </a:cubicBezTo>
                <a:cubicBezTo>
                  <a:pt x="4961" y="1094"/>
                  <a:pt x="4952" y="1063"/>
                  <a:pt x="4952" y="1079"/>
                </a:cubicBezTo>
                <a:cubicBezTo>
                  <a:pt x="4942" y="1079"/>
                  <a:pt x="4933" y="1079"/>
                  <a:pt x="4924" y="1094"/>
                </a:cubicBezTo>
                <a:cubicBezTo>
                  <a:pt x="4915" y="1110"/>
                  <a:pt x="4906" y="1125"/>
                  <a:pt x="4897" y="1110"/>
                </a:cubicBezTo>
                <a:cubicBezTo>
                  <a:pt x="4878" y="1079"/>
                  <a:pt x="4851" y="1079"/>
                  <a:pt x="4833" y="1063"/>
                </a:cubicBezTo>
                <a:cubicBezTo>
                  <a:pt x="4814" y="1063"/>
                  <a:pt x="4805" y="1079"/>
                  <a:pt x="4787" y="1094"/>
                </a:cubicBezTo>
                <a:cubicBezTo>
                  <a:pt x="4732" y="1156"/>
                  <a:pt x="4677" y="1219"/>
                  <a:pt x="4613" y="1250"/>
                </a:cubicBezTo>
                <a:cubicBezTo>
                  <a:pt x="4595" y="1250"/>
                  <a:pt x="4585" y="1265"/>
                  <a:pt x="4567" y="1281"/>
                </a:cubicBezTo>
                <a:cubicBezTo>
                  <a:pt x="4540" y="1281"/>
                  <a:pt x="4521" y="1296"/>
                  <a:pt x="4494" y="1327"/>
                </a:cubicBezTo>
                <a:cubicBezTo>
                  <a:pt x="4476" y="1343"/>
                  <a:pt x="4466" y="1390"/>
                  <a:pt x="4466" y="1421"/>
                </a:cubicBezTo>
                <a:cubicBezTo>
                  <a:pt x="4466" y="1421"/>
                  <a:pt x="4476" y="1436"/>
                  <a:pt x="4476" y="1436"/>
                </a:cubicBezTo>
                <a:close/>
                <a:moveTo>
                  <a:pt x="10901" y="1887"/>
                </a:moveTo>
                <a:cubicBezTo>
                  <a:pt x="10910" y="1949"/>
                  <a:pt x="10928" y="1965"/>
                  <a:pt x="10965" y="1965"/>
                </a:cubicBezTo>
                <a:cubicBezTo>
                  <a:pt x="10974" y="1965"/>
                  <a:pt x="10983" y="1965"/>
                  <a:pt x="11001" y="1965"/>
                </a:cubicBezTo>
                <a:cubicBezTo>
                  <a:pt x="11001" y="1965"/>
                  <a:pt x="11001" y="1965"/>
                  <a:pt x="11001" y="1965"/>
                </a:cubicBezTo>
                <a:cubicBezTo>
                  <a:pt x="11001" y="1965"/>
                  <a:pt x="11001" y="1965"/>
                  <a:pt x="11011" y="1965"/>
                </a:cubicBezTo>
                <a:cubicBezTo>
                  <a:pt x="11011" y="1949"/>
                  <a:pt x="11020" y="1949"/>
                  <a:pt x="11020" y="1949"/>
                </a:cubicBezTo>
                <a:cubicBezTo>
                  <a:pt x="11029" y="1949"/>
                  <a:pt x="11029" y="1949"/>
                  <a:pt x="11029" y="1949"/>
                </a:cubicBezTo>
                <a:cubicBezTo>
                  <a:pt x="11029" y="1949"/>
                  <a:pt x="11029" y="1965"/>
                  <a:pt x="11020" y="1965"/>
                </a:cubicBezTo>
                <a:cubicBezTo>
                  <a:pt x="11020" y="1965"/>
                  <a:pt x="11011" y="1965"/>
                  <a:pt x="11011" y="1965"/>
                </a:cubicBezTo>
                <a:cubicBezTo>
                  <a:pt x="11001" y="1965"/>
                  <a:pt x="11001" y="1965"/>
                  <a:pt x="11001" y="1965"/>
                </a:cubicBezTo>
                <a:cubicBezTo>
                  <a:pt x="11001" y="1965"/>
                  <a:pt x="11001" y="1965"/>
                  <a:pt x="11001" y="1965"/>
                </a:cubicBezTo>
                <a:cubicBezTo>
                  <a:pt x="10992" y="1965"/>
                  <a:pt x="10992" y="1980"/>
                  <a:pt x="10983" y="1980"/>
                </a:cubicBezTo>
                <a:cubicBezTo>
                  <a:pt x="10974" y="1996"/>
                  <a:pt x="10974" y="2027"/>
                  <a:pt x="10983" y="2027"/>
                </a:cubicBezTo>
                <a:cubicBezTo>
                  <a:pt x="11001" y="2042"/>
                  <a:pt x="11011" y="2058"/>
                  <a:pt x="11029" y="2073"/>
                </a:cubicBezTo>
                <a:cubicBezTo>
                  <a:pt x="11038" y="2089"/>
                  <a:pt x="11056" y="2089"/>
                  <a:pt x="11065" y="2089"/>
                </a:cubicBezTo>
                <a:cubicBezTo>
                  <a:pt x="11093" y="2073"/>
                  <a:pt x="11102" y="2073"/>
                  <a:pt x="11120" y="2104"/>
                </a:cubicBezTo>
                <a:cubicBezTo>
                  <a:pt x="11139" y="2135"/>
                  <a:pt x="11148" y="2135"/>
                  <a:pt x="11175" y="2104"/>
                </a:cubicBezTo>
                <a:cubicBezTo>
                  <a:pt x="11184" y="2089"/>
                  <a:pt x="11184" y="2073"/>
                  <a:pt x="11203" y="2073"/>
                </a:cubicBezTo>
                <a:cubicBezTo>
                  <a:pt x="11230" y="2073"/>
                  <a:pt x="11239" y="2058"/>
                  <a:pt x="11248" y="2011"/>
                </a:cubicBezTo>
                <a:cubicBezTo>
                  <a:pt x="11248" y="1980"/>
                  <a:pt x="11258" y="1965"/>
                  <a:pt x="11267" y="1933"/>
                </a:cubicBezTo>
                <a:cubicBezTo>
                  <a:pt x="11294" y="1902"/>
                  <a:pt x="11294" y="1856"/>
                  <a:pt x="11294" y="1809"/>
                </a:cubicBezTo>
                <a:cubicBezTo>
                  <a:pt x="11276" y="1794"/>
                  <a:pt x="11267" y="1778"/>
                  <a:pt x="11248" y="1778"/>
                </a:cubicBezTo>
                <a:cubicBezTo>
                  <a:pt x="11221" y="1763"/>
                  <a:pt x="11194" y="1747"/>
                  <a:pt x="11166" y="1731"/>
                </a:cubicBezTo>
                <a:cubicBezTo>
                  <a:pt x="11148" y="1716"/>
                  <a:pt x="11139" y="1731"/>
                  <a:pt x="11129" y="1747"/>
                </a:cubicBezTo>
                <a:cubicBezTo>
                  <a:pt x="11120" y="1763"/>
                  <a:pt x="11120" y="1763"/>
                  <a:pt x="11111" y="1731"/>
                </a:cubicBezTo>
                <a:cubicBezTo>
                  <a:pt x="11111" y="1731"/>
                  <a:pt x="11102" y="1716"/>
                  <a:pt x="11102" y="1716"/>
                </a:cubicBezTo>
                <a:cubicBezTo>
                  <a:pt x="11102" y="1700"/>
                  <a:pt x="11093" y="1685"/>
                  <a:pt x="11084" y="1700"/>
                </a:cubicBezTo>
                <a:cubicBezTo>
                  <a:pt x="11075" y="1700"/>
                  <a:pt x="11075" y="1700"/>
                  <a:pt x="11075" y="1716"/>
                </a:cubicBezTo>
                <a:cubicBezTo>
                  <a:pt x="11065" y="1731"/>
                  <a:pt x="11065" y="1747"/>
                  <a:pt x="11065" y="1747"/>
                </a:cubicBezTo>
                <a:cubicBezTo>
                  <a:pt x="11065" y="1763"/>
                  <a:pt x="11065" y="1778"/>
                  <a:pt x="11065" y="1794"/>
                </a:cubicBezTo>
                <a:cubicBezTo>
                  <a:pt x="11056" y="1809"/>
                  <a:pt x="11047" y="1778"/>
                  <a:pt x="11047" y="1778"/>
                </a:cubicBezTo>
                <a:cubicBezTo>
                  <a:pt x="11047" y="1778"/>
                  <a:pt x="11038" y="1778"/>
                  <a:pt x="11038" y="1778"/>
                </a:cubicBezTo>
                <a:cubicBezTo>
                  <a:pt x="11011" y="1778"/>
                  <a:pt x="10992" y="1747"/>
                  <a:pt x="10974" y="1716"/>
                </a:cubicBezTo>
                <a:cubicBezTo>
                  <a:pt x="10974" y="1716"/>
                  <a:pt x="10965" y="1716"/>
                  <a:pt x="10965" y="1700"/>
                </a:cubicBezTo>
                <a:cubicBezTo>
                  <a:pt x="10956" y="1700"/>
                  <a:pt x="10946" y="1700"/>
                  <a:pt x="10946" y="1731"/>
                </a:cubicBezTo>
                <a:cubicBezTo>
                  <a:pt x="10946" y="1731"/>
                  <a:pt x="10946" y="1747"/>
                  <a:pt x="10946" y="1747"/>
                </a:cubicBezTo>
                <a:cubicBezTo>
                  <a:pt x="10946" y="1763"/>
                  <a:pt x="10937" y="1778"/>
                  <a:pt x="10937" y="1778"/>
                </a:cubicBezTo>
                <a:cubicBezTo>
                  <a:pt x="10928" y="1778"/>
                  <a:pt x="10928" y="1763"/>
                  <a:pt x="10919" y="1763"/>
                </a:cubicBezTo>
                <a:cubicBezTo>
                  <a:pt x="10919" y="1763"/>
                  <a:pt x="10910" y="1763"/>
                  <a:pt x="10910" y="1763"/>
                </a:cubicBezTo>
                <a:cubicBezTo>
                  <a:pt x="10901" y="1794"/>
                  <a:pt x="10892" y="1809"/>
                  <a:pt x="10901" y="1825"/>
                </a:cubicBezTo>
                <a:cubicBezTo>
                  <a:pt x="10901" y="1840"/>
                  <a:pt x="10901" y="1871"/>
                  <a:pt x="10901" y="1887"/>
                </a:cubicBezTo>
                <a:close/>
                <a:moveTo>
                  <a:pt x="5373" y="1685"/>
                </a:moveTo>
                <a:cubicBezTo>
                  <a:pt x="5363" y="1700"/>
                  <a:pt x="5363" y="1716"/>
                  <a:pt x="5363" y="1731"/>
                </a:cubicBezTo>
                <a:cubicBezTo>
                  <a:pt x="5354" y="1763"/>
                  <a:pt x="5354" y="1794"/>
                  <a:pt x="5345" y="1825"/>
                </a:cubicBezTo>
                <a:cubicBezTo>
                  <a:pt x="5336" y="1825"/>
                  <a:pt x="5336" y="1840"/>
                  <a:pt x="5336" y="1840"/>
                </a:cubicBezTo>
                <a:cubicBezTo>
                  <a:pt x="5345" y="1887"/>
                  <a:pt x="5354" y="1933"/>
                  <a:pt x="5345" y="1980"/>
                </a:cubicBezTo>
                <a:cubicBezTo>
                  <a:pt x="5336" y="1980"/>
                  <a:pt x="5345" y="1980"/>
                  <a:pt x="5354" y="1996"/>
                </a:cubicBezTo>
                <a:cubicBezTo>
                  <a:pt x="5354" y="1996"/>
                  <a:pt x="5363" y="2011"/>
                  <a:pt x="5363" y="2011"/>
                </a:cubicBezTo>
                <a:cubicBezTo>
                  <a:pt x="5354" y="2058"/>
                  <a:pt x="5373" y="2058"/>
                  <a:pt x="5391" y="2073"/>
                </a:cubicBezTo>
                <a:cubicBezTo>
                  <a:pt x="5418" y="2073"/>
                  <a:pt x="5437" y="2073"/>
                  <a:pt x="5464" y="2089"/>
                </a:cubicBezTo>
                <a:cubicBezTo>
                  <a:pt x="5464" y="2089"/>
                  <a:pt x="5473" y="2089"/>
                  <a:pt x="5473" y="2089"/>
                </a:cubicBezTo>
                <a:cubicBezTo>
                  <a:pt x="5464" y="2089"/>
                  <a:pt x="5464" y="2104"/>
                  <a:pt x="5464" y="2104"/>
                </a:cubicBezTo>
                <a:cubicBezTo>
                  <a:pt x="5455" y="2120"/>
                  <a:pt x="5446" y="2120"/>
                  <a:pt x="5437" y="2120"/>
                </a:cubicBezTo>
                <a:cubicBezTo>
                  <a:pt x="5418" y="2135"/>
                  <a:pt x="5409" y="2151"/>
                  <a:pt x="5409" y="2182"/>
                </a:cubicBezTo>
                <a:cubicBezTo>
                  <a:pt x="5409" y="2198"/>
                  <a:pt x="5409" y="2213"/>
                  <a:pt x="5400" y="2229"/>
                </a:cubicBezTo>
                <a:cubicBezTo>
                  <a:pt x="5400" y="2244"/>
                  <a:pt x="5409" y="2260"/>
                  <a:pt x="5418" y="2275"/>
                </a:cubicBezTo>
                <a:cubicBezTo>
                  <a:pt x="5437" y="2275"/>
                  <a:pt x="5464" y="2291"/>
                  <a:pt x="5482" y="2306"/>
                </a:cubicBezTo>
                <a:cubicBezTo>
                  <a:pt x="5501" y="2306"/>
                  <a:pt x="5528" y="2291"/>
                  <a:pt x="5537" y="2260"/>
                </a:cubicBezTo>
                <a:cubicBezTo>
                  <a:pt x="5537" y="2244"/>
                  <a:pt x="5537" y="2244"/>
                  <a:pt x="5537" y="2229"/>
                </a:cubicBezTo>
                <a:cubicBezTo>
                  <a:pt x="5546" y="2198"/>
                  <a:pt x="5565" y="2182"/>
                  <a:pt x="5583" y="2182"/>
                </a:cubicBezTo>
                <a:cubicBezTo>
                  <a:pt x="5583" y="2151"/>
                  <a:pt x="5592" y="2120"/>
                  <a:pt x="5601" y="2104"/>
                </a:cubicBezTo>
                <a:cubicBezTo>
                  <a:pt x="5611" y="2073"/>
                  <a:pt x="5620" y="2042"/>
                  <a:pt x="5629" y="2027"/>
                </a:cubicBezTo>
                <a:cubicBezTo>
                  <a:pt x="5638" y="2027"/>
                  <a:pt x="5638" y="2011"/>
                  <a:pt x="5638" y="2011"/>
                </a:cubicBezTo>
                <a:cubicBezTo>
                  <a:pt x="5647" y="1980"/>
                  <a:pt x="5665" y="1933"/>
                  <a:pt x="5675" y="1902"/>
                </a:cubicBezTo>
                <a:cubicBezTo>
                  <a:pt x="5675" y="1887"/>
                  <a:pt x="5675" y="1887"/>
                  <a:pt x="5675" y="1871"/>
                </a:cubicBezTo>
                <a:cubicBezTo>
                  <a:pt x="5675" y="1856"/>
                  <a:pt x="5665" y="1840"/>
                  <a:pt x="5665" y="1825"/>
                </a:cubicBezTo>
                <a:cubicBezTo>
                  <a:pt x="5656" y="1809"/>
                  <a:pt x="5647" y="1809"/>
                  <a:pt x="5638" y="1809"/>
                </a:cubicBezTo>
                <a:cubicBezTo>
                  <a:pt x="5620" y="1809"/>
                  <a:pt x="5611" y="1794"/>
                  <a:pt x="5601" y="1778"/>
                </a:cubicBezTo>
                <a:cubicBezTo>
                  <a:pt x="5574" y="1763"/>
                  <a:pt x="5556" y="1763"/>
                  <a:pt x="5537" y="1778"/>
                </a:cubicBezTo>
                <a:cubicBezTo>
                  <a:pt x="5528" y="1794"/>
                  <a:pt x="5519" y="1825"/>
                  <a:pt x="5519" y="1840"/>
                </a:cubicBezTo>
                <a:cubicBezTo>
                  <a:pt x="5519" y="1871"/>
                  <a:pt x="5519" y="1902"/>
                  <a:pt x="5519" y="1933"/>
                </a:cubicBezTo>
                <a:cubicBezTo>
                  <a:pt x="5519" y="1949"/>
                  <a:pt x="5519" y="1949"/>
                  <a:pt x="5510" y="1949"/>
                </a:cubicBezTo>
                <a:cubicBezTo>
                  <a:pt x="5510" y="1949"/>
                  <a:pt x="5510" y="1949"/>
                  <a:pt x="5510" y="1933"/>
                </a:cubicBezTo>
                <a:cubicBezTo>
                  <a:pt x="5501" y="1902"/>
                  <a:pt x="5492" y="1871"/>
                  <a:pt x="5482" y="1840"/>
                </a:cubicBezTo>
                <a:cubicBezTo>
                  <a:pt x="5482" y="1840"/>
                  <a:pt x="5473" y="1825"/>
                  <a:pt x="5473" y="1825"/>
                </a:cubicBezTo>
                <a:cubicBezTo>
                  <a:pt x="5464" y="1825"/>
                  <a:pt x="5455" y="1840"/>
                  <a:pt x="5455" y="1840"/>
                </a:cubicBezTo>
                <a:cubicBezTo>
                  <a:pt x="5446" y="1887"/>
                  <a:pt x="5437" y="1918"/>
                  <a:pt x="5427" y="1965"/>
                </a:cubicBezTo>
                <a:cubicBezTo>
                  <a:pt x="5427" y="1965"/>
                  <a:pt x="5427" y="1965"/>
                  <a:pt x="5427" y="1965"/>
                </a:cubicBezTo>
                <a:cubicBezTo>
                  <a:pt x="5418" y="1965"/>
                  <a:pt x="5418" y="1965"/>
                  <a:pt x="5418" y="1965"/>
                </a:cubicBezTo>
                <a:cubicBezTo>
                  <a:pt x="5427" y="1965"/>
                  <a:pt x="5427" y="1965"/>
                  <a:pt x="5427" y="1965"/>
                </a:cubicBezTo>
                <a:cubicBezTo>
                  <a:pt x="5427" y="1965"/>
                  <a:pt x="5427" y="1965"/>
                  <a:pt x="5427" y="1965"/>
                </a:cubicBezTo>
                <a:cubicBezTo>
                  <a:pt x="5418" y="1933"/>
                  <a:pt x="5409" y="1918"/>
                  <a:pt x="5418" y="1887"/>
                </a:cubicBezTo>
                <a:cubicBezTo>
                  <a:pt x="5418" y="1871"/>
                  <a:pt x="5427" y="1856"/>
                  <a:pt x="5418" y="1856"/>
                </a:cubicBezTo>
                <a:cubicBezTo>
                  <a:pt x="5409" y="1825"/>
                  <a:pt x="5409" y="1778"/>
                  <a:pt x="5409" y="1747"/>
                </a:cubicBezTo>
                <a:cubicBezTo>
                  <a:pt x="5409" y="1731"/>
                  <a:pt x="5409" y="1731"/>
                  <a:pt x="5409" y="1716"/>
                </a:cubicBezTo>
                <a:cubicBezTo>
                  <a:pt x="5409" y="1716"/>
                  <a:pt x="5400" y="1700"/>
                  <a:pt x="5400" y="1685"/>
                </a:cubicBezTo>
                <a:cubicBezTo>
                  <a:pt x="5391" y="1669"/>
                  <a:pt x="5373" y="1669"/>
                  <a:pt x="5373" y="1685"/>
                </a:cubicBezTo>
                <a:close/>
                <a:moveTo>
                  <a:pt x="9674" y="7357"/>
                </a:moveTo>
                <a:cubicBezTo>
                  <a:pt x="9674" y="7372"/>
                  <a:pt x="9674" y="7403"/>
                  <a:pt x="9665" y="7419"/>
                </a:cubicBezTo>
                <a:cubicBezTo>
                  <a:pt x="9665" y="7419"/>
                  <a:pt x="9656" y="7434"/>
                  <a:pt x="9656" y="7434"/>
                </a:cubicBezTo>
                <a:cubicBezTo>
                  <a:pt x="9638" y="7434"/>
                  <a:pt x="9619" y="7434"/>
                  <a:pt x="9601" y="7434"/>
                </a:cubicBezTo>
                <a:cubicBezTo>
                  <a:pt x="9592" y="7434"/>
                  <a:pt x="9592" y="7450"/>
                  <a:pt x="9592" y="7466"/>
                </a:cubicBezTo>
                <a:cubicBezTo>
                  <a:pt x="9583" y="7481"/>
                  <a:pt x="9592" y="7512"/>
                  <a:pt x="9583" y="7543"/>
                </a:cubicBezTo>
                <a:cubicBezTo>
                  <a:pt x="9583" y="7574"/>
                  <a:pt x="9592" y="7590"/>
                  <a:pt x="9601" y="7605"/>
                </a:cubicBezTo>
                <a:cubicBezTo>
                  <a:pt x="9610" y="7621"/>
                  <a:pt x="9610" y="7652"/>
                  <a:pt x="9601" y="7668"/>
                </a:cubicBezTo>
                <a:cubicBezTo>
                  <a:pt x="9592" y="7699"/>
                  <a:pt x="9583" y="7714"/>
                  <a:pt x="9574" y="7745"/>
                </a:cubicBezTo>
                <a:cubicBezTo>
                  <a:pt x="9574" y="7745"/>
                  <a:pt x="9564" y="7761"/>
                  <a:pt x="9564" y="7761"/>
                </a:cubicBezTo>
                <a:cubicBezTo>
                  <a:pt x="9546" y="7792"/>
                  <a:pt x="9555" y="7838"/>
                  <a:pt x="9574" y="7854"/>
                </a:cubicBezTo>
                <a:cubicBezTo>
                  <a:pt x="9601" y="7885"/>
                  <a:pt x="9628" y="7885"/>
                  <a:pt x="9656" y="7870"/>
                </a:cubicBezTo>
                <a:cubicBezTo>
                  <a:pt x="9665" y="7870"/>
                  <a:pt x="9683" y="7854"/>
                  <a:pt x="9693" y="7838"/>
                </a:cubicBezTo>
                <a:cubicBezTo>
                  <a:pt x="9720" y="7807"/>
                  <a:pt x="9738" y="7792"/>
                  <a:pt x="9766" y="7792"/>
                </a:cubicBezTo>
                <a:cubicBezTo>
                  <a:pt x="9784" y="7792"/>
                  <a:pt x="9784" y="7776"/>
                  <a:pt x="9793" y="7761"/>
                </a:cubicBezTo>
                <a:cubicBezTo>
                  <a:pt x="9812" y="7714"/>
                  <a:pt x="9821" y="7652"/>
                  <a:pt x="9812" y="7590"/>
                </a:cubicBezTo>
                <a:cubicBezTo>
                  <a:pt x="9812" y="7574"/>
                  <a:pt x="9812" y="7559"/>
                  <a:pt x="9812" y="7559"/>
                </a:cubicBezTo>
                <a:cubicBezTo>
                  <a:pt x="9802" y="7528"/>
                  <a:pt x="9812" y="7512"/>
                  <a:pt x="9821" y="7497"/>
                </a:cubicBezTo>
                <a:cubicBezTo>
                  <a:pt x="9821" y="7497"/>
                  <a:pt x="9821" y="7497"/>
                  <a:pt x="9830" y="7481"/>
                </a:cubicBezTo>
                <a:cubicBezTo>
                  <a:pt x="9848" y="7450"/>
                  <a:pt x="9848" y="7419"/>
                  <a:pt x="9839" y="7388"/>
                </a:cubicBezTo>
                <a:cubicBezTo>
                  <a:pt x="9830" y="7372"/>
                  <a:pt x="9830" y="7357"/>
                  <a:pt x="9821" y="7341"/>
                </a:cubicBezTo>
                <a:cubicBezTo>
                  <a:pt x="9812" y="7326"/>
                  <a:pt x="9812" y="7310"/>
                  <a:pt x="9802" y="7310"/>
                </a:cubicBezTo>
                <a:cubicBezTo>
                  <a:pt x="9775" y="7310"/>
                  <a:pt x="9757" y="7310"/>
                  <a:pt x="9738" y="7295"/>
                </a:cubicBezTo>
                <a:cubicBezTo>
                  <a:pt x="9729" y="7295"/>
                  <a:pt x="9729" y="7295"/>
                  <a:pt x="9720" y="7310"/>
                </a:cubicBezTo>
                <a:cubicBezTo>
                  <a:pt x="9702" y="7310"/>
                  <a:pt x="9683" y="7326"/>
                  <a:pt x="9674" y="7357"/>
                </a:cubicBezTo>
                <a:close/>
                <a:moveTo>
                  <a:pt x="18955" y="8476"/>
                </a:moveTo>
                <a:cubicBezTo>
                  <a:pt x="18955" y="8522"/>
                  <a:pt x="18982" y="8538"/>
                  <a:pt x="18992" y="8569"/>
                </a:cubicBezTo>
                <a:cubicBezTo>
                  <a:pt x="18992" y="8600"/>
                  <a:pt x="19001" y="8615"/>
                  <a:pt x="19010" y="8647"/>
                </a:cubicBezTo>
                <a:cubicBezTo>
                  <a:pt x="19010" y="8647"/>
                  <a:pt x="19019" y="8662"/>
                  <a:pt x="19019" y="8647"/>
                </a:cubicBezTo>
                <a:cubicBezTo>
                  <a:pt x="19037" y="8631"/>
                  <a:pt x="19056" y="8615"/>
                  <a:pt x="19074" y="8584"/>
                </a:cubicBezTo>
                <a:cubicBezTo>
                  <a:pt x="19074" y="8584"/>
                  <a:pt x="19074" y="8569"/>
                  <a:pt x="19074" y="8553"/>
                </a:cubicBezTo>
                <a:cubicBezTo>
                  <a:pt x="19056" y="8538"/>
                  <a:pt x="19037" y="8522"/>
                  <a:pt x="19019" y="8507"/>
                </a:cubicBezTo>
                <a:cubicBezTo>
                  <a:pt x="19019" y="8507"/>
                  <a:pt x="19019" y="8491"/>
                  <a:pt x="19019" y="8491"/>
                </a:cubicBezTo>
                <a:cubicBezTo>
                  <a:pt x="19028" y="8476"/>
                  <a:pt x="19037" y="8476"/>
                  <a:pt x="19046" y="8476"/>
                </a:cubicBezTo>
                <a:cubicBezTo>
                  <a:pt x="19074" y="8429"/>
                  <a:pt x="19101" y="8445"/>
                  <a:pt x="19129" y="8491"/>
                </a:cubicBezTo>
                <a:cubicBezTo>
                  <a:pt x="19147" y="8507"/>
                  <a:pt x="19165" y="8522"/>
                  <a:pt x="19184" y="8522"/>
                </a:cubicBezTo>
                <a:cubicBezTo>
                  <a:pt x="19193" y="8522"/>
                  <a:pt x="19193" y="8522"/>
                  <a:pt x="19193" y="8507"/>
                </a:cubicBezTo>
                <a:cubicBezTo>
                  <a:pt x="19202" y="8476"/>
                  <a:pt x="19202" y="8460"/>
                  <a:pt x="19202" y="8429"/>
                </a:cubicBezTo>
                <a:cubicBezTo>
                  <a:pt x="19211" y="8398"/>
                  <a:pt x="19220" y="8367"/>
                  <a:pt x="19239" y="8367"/>
                </a:cubicBezTo>
                <a:cubicBezTo>
                  <a:pt x="19257" y="8351"/>
                  <a:pt x="19275" y="8336"/>
                  <a:pt x="19294" y="8320"/>
                </a:cubicBezTo>
                <a:cubicBezTo>
                  <a:pt x="19303" y="8305"/>
                  <a:pt x="19312" y="8274"/>
                  <a:pt x="19303" y="8258"/>
                </a:cubicBezTo>
                <a:cubicBezTo>
                  <a:pt x="19294" y="8243"/>
                  <a:pt x="19284" y="8211"/>
                  <a:pt x="19275" y="8196"/>
                </a:cubicBezTo>
                <a:cubicBezTo>
                  <a:pt x="19266" y="8196"/>
                  <a:pt x="19266" y="8180"/>
                  <a:pt x="19266" y="8165"/>
                </a:cubicBezTo>
                <a:cubicBezTo>
                  <a:pt x="19257" y="8134"/>
                  <a:pt x="19257" y="8134"/>
                  <a:pt x="19248" y="8149"/>
                </a:cubicBezTo>
                <a:cubicBezTo>
                  <a:pt x="19220" y="8180"/>
                  <a:pt x="19202" y="8165"/>
                  <a:pt x="19175" y="8149"/>
                </a:cubicBezTo>
                <a:cubicBezTo>
                  <a:pt x="19138" y="8118"/>
                  <a:pt x="19111" y="8087"/>
                  <a:pt x="19083" y="8040"/>
                </a:cubicBezTo>
                <a:cubicBezTo>
                  <a:pt x="19065" y="8009"/>
                  <a:pt x="19046" y="7978"/>
                  <a:pt x="19019" y="7963"/>
                </a:cubicBezTo>
                <a:cubicBezTo>
                  <a:pt x="19010" y="7947"/>
                  <a:pt x="19001" y="7963"/>
                  <a:pt x="19001" y="7963"/>
                </a:cubicBezTo>
                <a:cubicBezTo>
                  <a:pt x="18992" y="7978"/>
                  <a:pt x="18992" y="7994"/>
                  <a:pt x="18992" y="8009"/>
                </a:cubicBezTo>
                <a:cubicBezTo>
                  <a:pt x="18992" y="8025"/>
                  <a:pt x="19001" y="8040"/>
                  <a:pt x="19010" y="8072"/>
                </a:cubicBezTo>
                <a:cubicBezTo>
                  <a:pt x="19010" y="8087"/>
                  <a:pt x="19019" y="8103"/>
                  <a:pt x="19019" y="8134"/>
                </a:cubicBezTo>
                <a:cubicBezTo>
                  <a:pt x="19019" y="8196"/>
                  <a:pt x="19019" y="8258"/>
                  <a:pt x="19019" y="8320"/>
                </a:cubicBezTo>
                <a:cubicBezTo>
                  <a:pt x="19019" y="8320"/>
                  <a:pt x="19019" y="8336"/>
                  <a:pt x="19010" y="8336"/>
                </a:cubicBezTo>
                <a:cubicBezTo>
                  <a:pt x="19010" y="8336"/>
                  <a:pt x="19001" y="8336"/>
                  <a:pt x="19001" y="8336"/>
                </a:cubicBezTo>
                <a:cubicBezTo>
                  <a:pt x="18982" y="8336"/>
                  <a:pt x="18982" y="8336"/>
                  <a:pt x="18982" y="8367"/>
                </a:cubicBezTo>
                <a:cubicBezTo>
                  <a:pt x="18982" y="8382"/>
                  <a:pt x="18982" y="8382"/>
                  <a:pt x="18982" y="8398"/>
                </a:cubicBezTo>
                <a:cubicBezTo>
                  <a:pt x="18973" y="8429"/>
                  <a:pt x="18964" y="8445"/>
                  <a:pt x="18955" y="8476"/>
                </a:cubicBezTo>
                <a:close/>
                <a:moveTo>
                  <a:pt x="5601" y="1172"/>
                </a:moveTo>
                <a:cubicBezTo>
                  <a:pt x="5620" y="1188"/>
                  <a:pt x="5629" y="1188"/>
                  <a:pt x="5647" y="1203"/>
                </a:cubicBezTo>
                <a:cubicBezTo>
                  <a:pt x="5647" y="1203"/>
                  <a:pt x="5647" y="1203"/>
                  <a:pt x="5647" y="1203"/>
                </a:cubicBezTo>
                <a:cubicBezTo>
                  <a:pt x="5647" y="1203"/>
                  <a:pt x="5647" y="1203"/>
                  <a:pt x="5647" y="1203"/>
                </a:cubicBezTo>
                <a:cubicBezTo>
                  <a:pt x="5656" y="1219"/>
                  <a:pt x="5665" y="1219"/>
                  <a:pt x="5665" y="1234"/>
                </a:cubicBezTo>
                <a:cubicBezTo>
                  <a:pt x="5702" y="1281"/>
                  <a:pt x="5720" y="1327"/>
                  <a:pt x="5702" y="1390"/>
                </a:cubicBezTo>
                <a:cubicBezTo>
                  <a:pt x="5693" y="1421"/>
                  <a:pt x="5702" y="1436"/>
                  <a:pt x="5711" y="1452"/>
                </a:cubicBezTo>
                <a:cubicBezTo>
                  <a:pt x="5720" y="1467"/>
                  <a:pt x="5739" y="1467"/>
                  <a:pt x="5757" y="1452"/>
                </a:cubicBezTo>
                <a:cubicBezTo>
                  <a:pt x="5775" y="1436"/>
                  <a:pt x="5784" y="1405"/>
                  <a:pt x="5794" y="1358"/>
                </a:cubicBezTo>
                <a:cubicBezTo>
                  <a:pt x="5803" y="1312"/>
                  <a:pt x="5812" y="1265"/>
                  <a:pt x="5839" y="1219"/>
                </a:cubicBezTo>
                <a:cubicBezTo>
                  <a:pt x="5839" y="1219"/>
                  <a:pt x="5848" y="1188"/>
                  <a:pt x="5848" y="1172"/>
                </a:cubicBezTo>
                <a:cubicBezTo>
                  <a:pt x="5858" y="1141"/>
                  <a:pt x="5858" y="1110"/>
                  <a:pt x="5848" y="1079"/>
                </a:cubicBezTo>
                <a:cubicBezTo>
                  <a:pt x="5839" y="1063"/>
                  <a:pt x="5830" y="1048"/>
                  <a:pt x="5839" y="1032"/>
                </a:cubicBezTo>
                <a:cubicBezTo>
                  <a:pt x="5839" y="1017"/>
                  <a:pt x="5839" y="1017"/>
                  <a:pt x="5839" y="1001"/>
                </a:cubicBezTo>
                <a:cubicBezTo>
                  <a:pt x="5839" y="939"/>
                  <a:pt x="5821" y="923"/>
                  <a:pt x="5794" y="939"/>
                </a:cubicBezTo>
                <a:cubicBezTo>
                  <a:pt x="5784" y="939"/>
                  <a:pt x="5784" y="954"/>
                  <a:pt x="5775" y="954"/>
                </a:cubicBezTo>
                <a:cubicBezTo>
                  <a:pt x="5775" y="954"/>
                  <a:pt x="5775" y="954"/>
                  <a:pt x="5775" y="954"/>
                </a:cubicBezTo>
                <a:cubicBezTo>
                  <a:pt x="5775" y="970"/>
                  <a:pt x="5775" y="970"/>
                  <a:pt x="5766" y="954"/>
                </a:cubicBezTo>
                <a:cubicBezTo>
                  <a:pt x="5775" y="954"/>
                  <a:pt x="5775" y="954"/>
                  <a:pt x="5775" y="954"/>
                </a:cubicBezTo>
                <a:cubicBezTo>
                  <a:pt x="5775" y="923"/>
                  <a:pt x="5775" y="892"/>
                  <a:pt x="5775" y="877"/>
                </a:cubicBezTo>
                <a:cubicBezTo>
                  <a:pt x="5775" y="830"/>
                  <a:pt x="5757" y="799"/>
                  <a:pt x="5729" y="799"/>
                </a:cubicBezTo>
                <a:cubicBezTo>
                  <a:pt x="5720" y="799"/>
                  <a:pt x="5702" y="799"/>
                  <a:pt x="5684" y="799"/>
                </a:cubicBezTo>
                <a:cubicBezTo>
                  <a:pt x="5684" y="799"/>
                  <a:pt x="5675" y="799"/>
                  <a:pt x="5675" y="815"/>
                </a:cubicBezTo>
                <a:cubicBezTo>
                  <a:pt x="5656" y="830"/>
                  <a:pt x="5638" y="861"/>
                  <a:pt x="5647" y="908"/>
                </a:cubicBezTo>
                <a:cubicBezTo>
                  <a:pt x="5647" y="908"/>
                  <a:pt x="5647" y="923"/>
                  <a:pt x="5647" y="939"/>
                </a:cubicBezTo>
                <a:cubicBezTo>
                  <a:pt x="5638" y="970"/>
                  <a:pt x="5638" y="970"/>
                  <a:pt x="5665" y="986"/>
                </a:cubicBezTo>
                <a:cubicBezTo>
                  <a:pt x="5665" y="986"/>
                  <a:pt x="5665" y="986"/>
                  <a:pt x="5665" y="986"/>
                </a:cubicBezTo>
                <a:cubicBezTo>
                  <a:pt x="5665" y="986"/>
                  <a:pt x="5665" y="986"/>
                  <a:pt x="5665" y="986"/>
                </a:cubicBezTo>
                <a:cubicBezTo>
                  <a:pt x="5665" y="970"/>
                  <a:pt x="5665" y="970"/>
                  <a:pt x="5665" y="970"/>
                </a:cubicBezTo>
                <a:cubicBezTo>
                  <a:pt x="5675" y="970"/>
                  <a:pt x="5665" y="970"/>
                  <a:pt x="5665" y="986"/>
                </a:cubicBezTo>
                <a:cubicBezTo>
                  <a:pt x="5665" y="986"/>
                  <a:pt x="5665" y="986"/>
                  <a:pt x="5665" y="986"/>
                </a:cubicBezTo>
                <a:cubicBezTo>
                  <a:pt x="5665" y="986"/>
                  <a:pt x="5665" y="986"/>
                  <a:pt x="5665" y="986"/>
                </a:cubicBezTo>
                <a:cubicBezTo>
                  <a:pt x="5665" y="1001"/>
                  <a:pt x="5665" y="1017"/>
                  <a:pt x="5665" y="1032"/>
                </a:cubicBezTo>
                <a:cubicBezTo>
                  <a:pt x="5665" y="1048"/>
                  <a:pt x="5665" y="1063"/>
                  <a:pt x="5665" y="1079"/>
                </a:cubicBezTo>
                <a:cubicBezTo>
                  <a:pt x="5656" y="1094"/>
                  <a:pt x="5647" y="1094"/>
                  <a:pt x="5647" y="1094"/>
                </a:cubicBezTo>
                <a:cubicBezTo>
                  <a:pt x="5629" y="1079"/>
                  <a:pt x="5629" y="1079"/>
                  <a:pt x="5611" y="1063"/>
                </a:cubicBezTo>
                <a:cubicBezTo>
                  <a:pt x="5611" y="1063"/>
                  <a:pt x="5601" y="1063"/>
                  <a:pt x="5592" y="1079"/>
                </a:cubicBezTo>
                <a:cubicBezTo>
                  <a:pt x="5592" y="1079"/>
                  <a:pt x="5583" y="1094"/>
                  <a:pt x="5583" y="1110"/>
                </a:cubicBezTo>
                <a:cubicBezTo>
                  <a:pt x="5574" y="1141"/>
                  <a:pt x="5583" y="1172"/>
                  <a:pt x="5601" y="1172"/>
                </a:cubicBezTo>
                <a:close/>
                <a:moveTo>
                  <a:pt x="17637" y="15282"/>
                </a:moveTo>
                <a:cubicBezTo>
                  <a:pt x="17664" y="15282"/>
                  <a:pt x="17692" y="15282"/>
                  <a:pt x="17728" y="15313"/>
                </a:cubicBezTo>
                <a:cubicBezTo>
                  <a:pt x="17738" y="15329"/>
                  <a:pt x="17747" y="15329"/>
                  <a:pt x="17756" y="15313"/>
                </a:cubicBezTo>
                <a:cubicBezTo>
                  <a:pt x="17765" y="15297"/>
                  <a:pt x="17774" y="15297"/>
                  <a:pt x="17783" y="15297"/>
                </a:cubicBezTo>
                <a:cubicBezTo>
                  <a:pt x="17793" y="15297"/>
                  <a:pt x="17802" y="15313"/>
                  <a:pt x="17811" y="15313"/>
                </a:cubicBezTo>
                <a:cubicBezTo>
                  <a:pt x="17820" y="15313"/>
                  <a:pt x="17838" y="15282"/>
                  <a:pt x="17838" y="15266"/>
                </a:cubicBezTo>
                <a:cubicBezTo>
                  <a:pt x="17838" y="15266"/>
                  <a:pt x="17829" y="15251"/>
                  <a:pt x="17820" y="15251"/>
                </a:cubicBezTo>
                <a:cubicBezTo>
                  <a:pt x="17793" y="15251"/>
                  <a:pt x="17765" y="15235"/>
                  <a:pt x="17738" y="15204"/>
                </a:cubicBezTo>
                <a:cubicBezTo>
                  <a:pt x="17738" y="15189"/>
                  <a:pt x="17728" y="15189"/>
                  <a:pt x="17728" y="15189"/>
                </a:cubicBezTo>
                <a:cubicBezTo>
                  <a:pt x="17710" y="15189"/>
                  <a:pt x="17701" y="15189"/>
                  <a:pt x="17692" y="15189"/>
                </a:cubicBezTo>
                <a:cubicBezTo>
                  <a:pt x="17683" y="15189"/>
                  <a:pt x="17674" y="15189"/>
                  <a:pt x="17674" y="15173"/>
                </a:cubicBezTo>
                <a:cubicBezTo>
                  <a:pt x="17674" y="15158"/>
                  <a:pt x="17674" y="15158"/>
                  <a:pt x="17692" y="15158"/>
                </a:cubicBezTo>
                <a:cubicBezTo>
                  <a:pt x="17692" y="15142"/>
                  <a:pt x="17701" y="15142"/>
                  <a:pt x="17701" y="15142"/>
                </a:cubicBezTo>
                <a:cubicBezTo>
                  <a:pt x="17710" y="15142"/>
                  <a:pt x="17719" y="15142"/>
                  <a:pt x="17719" y="15127"/>
                </a:cubicBezTo>
                <a:cubicBezTo>
                  <a:pt x="17719" y="15127"/>
                  <a:pt x="17710" y="15111"/>
                  <a:pt x="17701" y="15111"/>
                </a:cubicBezTo>
                <a:cubicBezTo>
                  <a:pt x="17674" y="15111"/>
                  <a:pt x="17637" y="15095"/>
                  <a:pt x="17609" y="15080"/>
                </a:cubicBezTo>
                <a:cubicBezTo>
                  <a:pt x="17591" y="15080"/>
                  <a:pt x="17573" y="15064"/>
                  <a:pt x="17564" y="15049"/>
                </a:cubicBezTo>
                <a:cubicBezTo>
                  <a:pt x="17536" y="15033"/>
                  <a:pt x="17518" y="15033"/>
                  <a:pt x="17509" y="15080"/>
                </a:cubicBezTo>
                <a:cubicBezTo>
                  <a:pt x="17500" y="15095"/>
                  <a:pt x="17491" y="15095"/>
                  <a:pt x="17481" y="15095"/>
                </a:cubicBezTo>
                <a:cubicBezTo>
                  <a:pt x="17463" y="15095"/>
                  <a:pt x="17454" y="15095"/>
                  <a:pt x="17436" y="15095"/>
                </a:cubicBezTo>
                <a:cubicBezTo>
                  <a:pt x="17417" y="15080"/>
                  <a:pt x="17399" y="15080"/>
                  <a:pt x="17381" y="15049"/>
                </a:cubicBezTo>
                <a:cubicBezTo>
                  <a:pt x="17353" y="15002"/>
                  <a:pt x="17326" y="15002"/>
                  <a:pt x="17298" y="15002"/>
                </a:cubicBezTo>
                <a:cubicBezTo>
                  <a:pt x="17271" y="15002"/>
                  <a:pt x="17243" y="14987"/>
                  <a:pt x="17207" y="14987"/>
                </a:cubicBezTo>
                <a:cubicBezTo>
                  <a:pt x="17207" y="15018"/>
                  <a:pt x="17198" y="15049"/>
                  <a:pt x="17188" y="15080"/>
                </a:cubicBezTo>
                <a:cubicBezTo>
                  <a:pt x="17179" y="15080"/>
                  <a:pt x="17188" y="15111"/>
                  <a:pt x="17198" y="15111"/>
                </a:cubicBezTo>
                <a:cubicBezTo>
                  <a:pt x="17216" y="15111"/>
                  <a:pt x="17234" y="15127"/>
                  <a:pt x="17243" y="15158"/>
                </a:cubicBezTo>
                <a:cubicBezTo>
                  <a:pt x="17243" y="15173"/>
                  <a:pt x="17262" y="15173"/>
                  <a:pt x="17271" y="15173"/>
                </a:cubicBezTo>
                <a:cubicBezTo>
                  <a:pt x="17289" y="15173"/>
                  <a:pt x="17307" y="15189"/>
                  <a:pt x="17326" y="15204"/>
                </a:cubicBezTo>
                <a:cubicBezTo>
                  <a:pt x="17344" y="15220"/>
                  <a:pt x="17362" y="15220"/>
                  <a:pt x="17381" y="15204"/>
                </a:cubicBezTo>
                <a:cubicBezTo>
                  <a:pt x="17408" y="15204"/>
                  <a:pt x="17445" y="15204"/>
                  <a:pt x="17481" y="15235"/>
                </a:cubicBezTo>
                <a:cubicBezTo>
                  <a:pt x="17509" y="15266"/>
                  <a:pt x="17545" y="15282"/>
                  <a:pt x="17573" y="15282"/>
                </a:cubicBezTo>
                <a:cubicBezTo>
                  <a:pt x="17591" y="15282"/>
                  <a:pt x="17609" y="15282"/>
                  <a:pt x="17637" y="15282"/>
                </a:cubicBezTo>
                <a:close/>
                <a:moveTo>
                  <a:pt x="18214" y="12081"/>
                </a:moveTo>
                <a:cubicBezTo>
                  <a:pt x="18195" y="12081"/>
                  <a:pt x="18186" y="12081"/>
                  <a:pt x="18168" y="12081"/>
                </a:cubicBezTo>
                <a:cubicBezTo>
                  <a:pt x="18140" y="12050"/>
                  <a:pt x="18122" y="12081"/>
                  <a:pt x="18113" y="12127"/>
                </a:cubicBezTo>
                <a:cubicBezTo>
                  <a:pt x="18113" y="12143"/>
                  <a:pt x="18104" y="12158"/>
                  <a:pt x="18104" y="12174"/>
                </a:cubicBezTo>
                <a:cubicBezTo>
                  <a:pt x="18104" y="12221"/>
                  <a:pt x="18104" y="12267"/>
                  <a:pt x="18095" y="12314"/>
                </a:cubicBezTo>
                <a:cubicBezTo>
                  <a:pt x="18095" y="12345"/>
                  <a:pt x="18095" y="12360"/>
                  <a:pt x="18085" y="12360"/>
                </a:cubicBezTo>
                <a:cubicBezTo>
                  <a:pt x="18085" y="12376"/>
                  <a:pt x="18076" y="12392"/>
                  <a:pt x="18076" y="12392"/>
                </a:cubicBezTo>
                <a:cubicBezTo>
                  <a:pt x="18085" y="12438"/>
                  <a:pt x="18095" y="12485"/>
                  <a:pt x="18104" y="12516"/>
                </a:cubicBezTo>
                <a:cubicBezTo>
                  <a:pt x="18104" y="12547"/>
                  <a:pt x="18122"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625"/>
                  <a:pt x="18140" y="12656"/>
                  <a:pt x="18168" y="12671"/>
                </a:cubicBezTo>
                <a:cubicBezTo>
                  <a:pt x="18177" y="12671"/>
                  <a:pt x="18186" y="12687"/>
                  <a:pt x="18186" y="12687"/>
                </a:cubicBezTo>
                <a:cubicBezTo>
                  <a:pt x="18186" y="12687"/>
                  <a:pt x="18186" y="12687"/>
                  <a:pt x="18186" y="12687"/>
                </a:cubicBezTo>
                <a:cubicBezTo>
                  <a:pt x="18186" y="12687"/>
                  <a:pt x="18186" y="12687"/>
                  <a:pt x="18186" y="12687"/>
                </a:cubicBezTo>
                <a:cubicBezTo>
                  <a:pt x="18186" y="12687"/>
                  <a:pt x="18186" y="12687"/>
                  <a:pt x="18186" y="12687"/>
                </a:cubicBezTo>
                <a:cubicBezTo>
                  <a:pt x="18195" y="12687"/>
                  <a:pt x="18204" y="12671"/>
                  <a:pt x="18223" y="12656"/>
                </a:cubicBezTo>
                <a:cubicBezTo>
                  <a:pt x="18223" y="12656"/>
                  <a:pt x="18232" y="12656"/>
                  <a:pt x="18241" y="12671"/>
                </a:cubicBezTo>
                <a:cubicBezTo>
                  <a:pt x="18241" y="12671"/>
                  <a:pt x="18250" y="12687"/>
                  <a:pt x="18250" y="12687"/>
                </a:cubicBezTo>
                <a:cubicBezTo>
                  <a:pt x="18268" y="12702"/>
                  <a:pt x="18287" y="12718"/>
                  <a:pt x="18305" y="12687"/>
                </a:cubicBezTo>
                <a:cubicBezTo>
                  <a:pt x="18296" y="12687"/>
                  <a:pt x="18296" y="12687"/>
                  <a:pt x="18296" y="12687"/>
                </a:cubicBezTo>
                <a:cubicBezTo>
                  <a:pt x="18305" y="12687"/>
                  <a:pt x="18305" y="12687"/>
                  <a:pt x="18305" y="12687"/>
                </a:cubicBezTo>
                <a:cubicBezTo>
                  <a:pt x="18305" y="12687"/>
                  <a:pt x="18305" y="12687"/>
                  <a:pt x="18305" y="12687"/>
                </a:cubicBezTo>
                <a:cubicBezTo>
                  <a:pt x="18305" y="12687"/>
                  <a:pt x="18305" y="12687"/>
                  <a:pt x="18305" y="12687"/>
                </a:cubicBezTo>
                <a:cubicBezTo>
                  <a:pt x="18305" y="12702"/>
                  <a:pt x="18314" y="12702"/>
                  <a:pt x="18323" y="12718"/>
                </a:cubicBezTo>
                <a:cubicBezTo>
                  <a:pt x="18323" y="12749"/>
                  <a:pt x="18333" y="12765"/>
                  <a:pt x="18351" y="12780"/>
                </a:cubicBezTo>
                <a:cubicBezTo>
                  <a:pt x="18360" y="12780"/>
                  <a:pt x="18360" y="12796"/>
                  <a:pt x="18351" y="12811"/>
                </a:cubicBezTo>
                <a:cubicBezTo>
                  <a:pt x="18333" y="12842"/>
                  <a:pt x="18333" y="12858"/>
                  <a:pt x="18351" y="12873"/>
                </a:cubicBezTo>
                <a:cubicBezTo>
                  <a:pt x="18360" y="12873"/>
                  <a:pt x="18369" y="12889"/>
                  <a:pt x="18378" y="12889"/>
                </a:cubicBezTo>
                <a:cubicBezTo>
                  <a:pt x="18378" y="12889"/>
                  <a:pt x="18387" y="12889"/>
                  <a:pt x="18387" y="12873"/>
                </a:cubicBezTo>
                <a:cubicBezTo>
                  <a:pt x="18387" y="12842"/>
                  <a:pt x="18397" y="12811"/>
                  <a:pt x="18397" y="12796"/>
                </a:cubicBezTo>
                <a:cubicBezTo>
                  <a:pt x="18397" y="12780"/>
                  <a:pt x="18397" y="12765"/>
                  <a:pt x="18387" y="12749"/>
                </a:cubicBezTo>
                <a:cubicBezTo>
                  <a:pt x="18378" y="12733"/>
                  <a:pt x="18369" y="12718"/>
                  <a:pt x="18360" y="12702"/>
                </a:cubicBezTo>
                <a:cubicBezTo>
                  <a:pt x="18360" y="12656"/>
                  <a:pt x="18351" y="12640"/>
                  <a:pt x="18323" y="12625"/>
                </a:cubicBezTo>
                <a:cubicBezTo>
                  <a:pt x="18314" y="12625"/>
                  <a:pt x="18305" y="12609"/>
                  <a:pt x="18296" y="12594"/>
                </a:cubicBezTo>
                <a:cubicBezTo>
                  <a:pt x="18287" y="12578"/>
                  <a:pt x="18278" y="12578"/>
                  <a:pt x="18268" y="12578"/>
                </a:cubicBezTo>
                <a:cubicBezTo>
                  <a:pt x="18268" y="12594"/>
                  <a:pt x="18259" y="12594"/>
                  <a:pt x="18250" y="12594"/>
                </a:cubicBezTo>
                <a:cubicBezTo>
                  <a:pt x="18250" y="12594"/>
                  <a:pt x="18250" y="12594"/>
                  <a:pt x="18250" y="12594"/>
                </a:cubicBezTo>
                <a:cubicBezTo>
                  <a:pt x="18241" y="12594"/>
                  <a:pt x="18241" y="12594"/>
                  <a:pt x="18232" y="12594"/>
                </a:cubicBezTo>
                <a:cubicBezTo>
                  <a:pt x="18223" y="12594"/>
                  <a:pt x="18223" y="12578"/>
                  <a:pt x="18232" y="12563"/>
                </a:cubicBezTo>
                <a:cubicBezTo>
                  <a:pt x="18250" y="12516"/>
                  <a:pt x="18250" y="12516"/>
                  <a:pt x="18223" y="12516"/>
                </a:cubicBezTo>
                <a:cubicBezTo>
                  <a:pt x="18214" y="12500"/>
                  <a:pt x="18204" y="12500"/>
                  <a:pt x="18204" y="12485"/>
                </a:cubicBezTo>
                <a:cubicBezTo>
                  <a:pt x="18204" y="12454"/>
                  <a:pt x="18204" y="12423"/>
                  <a:pt x="18223" y="12407"/>
                </a:cubicBezTo>
                <a:cubicBezTo>
                  <a:pt x="18223" y="12392"/>
                  <a:pt x="18232" y="12392"/>
                  <a:pt x="18232" y="12376"/>
                </a:cubicBezTo>
                <a:cubicBezTo>
                  <a:pt x="18250" y="12329"/>
                  <a:pt x="18268" y="12267"/>
                  <a:pt x="18250" y="12205"/>
                </a:cubicBezTo>
                <a:cubicBezTo>
                  <a:pt x="18232" y="12174"/>
                  <a:pt x="18232" y="12143"/>
                  <a:pt x="18232" y="12112"/>
                </a:cubicBezTo>
                <a:cubicBezTo>
                  <a:pt x="18232" y="12096"/>
                  <a:pt x="18232" y="12081"/>
                  <a:pt x="18214" y="12081"/>
                </a:cubicBezTo>
                <a:close/>
                <a:moveTo>
                  <a:pt x="19541" y="19897"/>
                </a:moveTo>
                <a:cubicBezTo>
                  <a:pt x="19513" y="19897"/>
                  <a:pt x="19486" y="19897"/>
                  <a:pt x="19458" y="19913"/>
                </a:cubicBezTo>
                <a:cubicBezTo>
                  <a:pt x="19440" y="19928"/>
                  <a:pt x="19422" y="19913"/>
                  <a:pt x="19403" y="19897"/>
                </a:cubicBezTo>
                <a:cubicBezTo>
                  <a:pt x="19385" y="19882"/>
                  <a:pt x="19376" y="19866"/>
                  <a:pt x="19367" y="19851"/>
                </a:cubicBezTo>
                <a:cubicBezTo>
                  <a:pt x="19358" y="19835"/>
                  <a:pt x="19348" y="19835"/>
                  <a:pt x="19339" y="19835"/>
                </a:cubicBezTo>
                <a:cubicBezTo>
                  <a:pt x="19330" y="19835"/>
                  <a:pt x="19321" y="19851"/>
                  <a:pt x="19321" y="19882"/>
                </a:cubicBezTo>
                <a:cubicBezTo>
                  <a:pt x="19321" y="19882"/>
                  <a:pt x="19321" y="19897"/>
                  <a:pt x="19321" y="19897"/>
                </a:cubicBezTo>
                <a:cubicBezTo>
                  <a:pt x="19321" y="19990"/>
                  <a:pt x="19330" y="20068"/>
                  <a:pt x="19312" y="20146"/>
                </a:cubicBezTo>
                <a:cubicBezTo>
                  <a:pt x="19312" y="20146"/>
                  <a:pt x="19312" y="20146"/>
                  <a:pt x="19312" y="20177"/>
                </a:cubicBezTo>
                <a:cubicBezTo>
                  <a:pt x="19312" y="20208"/>
                  <a:pt x="19321" y="20239"/>
                  <a:pt x="19321" y="20286"/>
                </a:cubicBezTo>
                <a:cubicBezTo>
                  <a:pt x="19330" y="20332"/>
                  <a:pt x="19348" y="20363"/>
                  <a:pt x="19376" y="20363"/>
                </a:cubicBezTo>
                <a:cubicBezTo>
                  <a:pt x="19376" y="20363"/>
                  <a:pt x="19385" y="20363"/>
                  <a:pt x="19385" y="20363"/>
                </a:cubicBezTo>
                <a:cubicBezTo>
                  <a:pt x="19394" y="20348"/>
                  <a:pt x="19413" y="20332"/>
                  <a:pt x="19422" y="20317"/>
                </a:cubicBezTo>
                <a:cubicBezTo>
                  <a:pt x="19431" y="20301"/>
                  <a:pt x="19440" y="20286"/>
                  <a:pt x="19458" y="20301"/>
                </a:cubicBezTo>
                <a:cubicBezTo>
                  <a:pt x="19467" y="20301"/>
                  <a:pt x="19477" y="20286"/>
                  <a:pt x="19486" y="20270"/>
                </a:cubicBezTo>
                <a:cubicBezTo>
                  <a:pt x="19495" y="20208"/>
                  <a:pt x="19504" y="20161"/>
                  <a:pt x="19532" y="20115"/>
                </a:cubicBezTo>
                <a:cubicBezTo>
                  <a:pt x="19532" y="20115"/>
                  <a:pt x="19532" y="20099"/>
                  <a:pt x="19532" y="20084"/>
                </a:cubicBezTo>
                <a:cubicBezTo>
                  <a:pt x="19541" y="20053"/>
                  <a:pt x="19550" y="20006"/>
                  <a:pt x="19559" y="19959"/>
                </a:cubicBezTo>
                <a:cubicBezTo>
                  <a:pt x="19559" y="19944"/>
                  <a:pt x="19559" y="19944"/>
                  <a:pt x="19559" y="19928"/>
                </a:cubicBezTo>
                <a:cubicBezTo>
                  <a:pt x="19559" y="19913"/>
                  <a:pt x="19550" y="19882"/>
                  <a:pt x="19541" y="19897"/>
                </a:cubicBezTo>
                <a:close/>
                <a:moveTo>
                  <a:pt x="5345" y="11956"/>
                </a:moveTo>
                <a:cubicBezTo>
                  <a:pt x="5354" y="11956"/>
                  <a:pt x="5354" y="11925"/>
                  <a:pt x="5345" y="11910"/>
                </a:cubicBezTo>
                <a:cubicBezTo>
                  <a:pt x="5345" y="11894"/>
                  <a:pt x="5336" y="11879"/>
                  <a:pt x="5327" y="11879"/>
                </a:cubicBezTo>
                <a:cubicBezTo>
                  <a:pt x="5272" y="11832"/>
                  <a:pt x="5217" y="11786"/>
                  <a:pt x="5162" y="11754"/>
                </a:cubicBezTo>
                <a:cubicBezTo>
                  <a:pt x="5144" y="11739"/>
                  <a:pt x="5135" y="11723"/>
                  <a:pt x="5116" y="11708"/>
                </a:cubicBezTo>
                <a:cubicBezTo>
                  <a:pt x="5098" y="11692"/>
                  <a:pt x="5080" y="11677"/>
                  <a:pt x="5061" y="11661"/>
                </a:cubicBezTo>
                <a:cubicBezTo>
                  <a:pt x="5052" y="11661"/>
                  <a:pt x="5034" y="11646"/>
                  <a:pt x="5034" y="11646"/>
                </a:cubicBezTo>
                <a:cubicBezTo>
                  <a:pt x="5006" y="11599"/>
                  <a:pt x="4979" y="11584"/>
                  <a:pt x="4952" y="11584"/>
                </a:cubicBezTo>
                <a:cubicBezTo>
                  <a:pt x="4924" y="11584"/>
                  <a:pt x="4906" y="11584"/>
                  <a:pt x="4887" y="11568"/>
                </a:cubicBezTo>
                <a:cubicBezTo>
                  <a:pt x="4878" y="11552"/>
                  <a:pt x="4860" y="11552"/>
                  <a:pt x="4851" y="11552"/>
                </a:cubicBezTo>
                <a:cubicBezTo>
                  <a:pt x="4814" y="11568"/>
                  <a:pt x="4778" y="11568"/>
                  <a:pt x="4741" y="11599"/>
                </a:cubicBezTo>
                <a:cubicBezTo>
                  <a:pt x="4704" y="11630"/>
                  <a:pt x="4695" y="11677"/>
                  <a:pt x="4668" y="11723"/>
                </a:cubicBezTo>
                <a:cubicBezTo>
                  <a:pt x="4668" y="11723"/>
                  <a:pt x="4677" y="11739"/>
                  <a:pt x="4677" y="11739"/>
                </a:cubicBezTo>
                <a:cubicBezTo>
                  <a:pt x="4686" y="11739"/>
                  <a:pt x="4695" y="11739"/>
                  <a:pt x="4704" y="11723"/>
                </a:cubicBezTo>
                <a:cubicBezTo>
                  <a:pt x="4741" y="11692"/>
                  <a:pt x="4787" y="11677"/>
                  <a:pt x="4823" y="11646"/>
                </a:cubicBezTo>
                <a:cubicBezTo>
                  <a:pt x="4833" y="11630"/>
                  <a:pt x="4842" y="11646"/>
                  <a:pt x="4851" y="11661"/>
                </a:cubicBezTo>
                <a:cubicBezTo>
                  <a:pt x="4860" y="11677"/>
                  <a:pt x="4869" y="11692"/>
                  <a:pt x="4878" y="11692"/>
                </a:cubicBezTo>
                <a:cubicBezTo>
                  <a:pt x="4897" y="11708"/>
                  <a:pt x="4915" y="11708"/>
                  <a:pt x="4933" y="11708"/>
                </a:cubicBezTo>
                <a:cubicBezTo>
                  <a:pt x="4952" y="11723"/>
                  <a:pt x="4961" y="11723"/>
                  <a:pt x="4970" y="11739"/>
                </a:cubicBezTo>
                <a:cubicBezTo>
                  <a:pt x="4997" y="11754"/>
                  <a:pt x="5025" y="11770"/>
                  <a:pt x="5052" y="11770"/>
                </a:cubicBezTo>
                <a:cubicBezTo>
                  <a:pt x="5061" y="11770"/>
                  <a:pt x="5071" y="11786"/>
                  <a:pt x="5080" y="11817"/>
                </a:cubicBezTo>
                <a:cubicBezTo>
                  <a:pt x="5089" y="11863"/>
                  <a:pt x="5116" y="11879"/>
                  <a:pt x="5144" y="11879"/>
                </a:cubicBezTo>
                <a:cubicBezTo>
                  <a:pt x="5144" y="11879"/>
                  <a:pt x="5144" y="11894"/>
                  <a:pt x="5144" y="11894"/>
                </a:cubicBezTo>
                <a:cubicBezTo>
                  <a:pt x="5153" y="11894"/>
                  <a:pt x="5162" y="11910"/>
                  <a:pt x="5153" y="11925"/>
                </a:cubicBezTo>
                <a:cubicBezTo>
                  <a:pt x="5153" y="11925"/>
                  <a:pt x="5144" y="11941"/>
                  <a:pt x="5144" y="11941"/>
                </a:cubicBezTo>
                <a:cubicBezTo>
                  <a:pt x="5135" y="11956"/>
                  <a:pt x="5144" y="11988"/>
                  <a:pt x="5153" y="11988"/>
                </a:cubicBezTo>
                <a:cubicBezTo>
                  <a:pt x="5171" y="11988"/>
                  <a:pt x="5189" y="11988"/>
                  <a:pt x="5226" y="11988"/>
                </a:cubicBezTo>
                <a:cubicBezTo>
                  <a:pt x="5263" y="12003"/>
                  <a:pt x="5299" y="11972"/>
                  <a:pt x="5345" y="11956"/>
                </a:cubicBezTo>
                <a:close/>
                <a:moveTo>
                  <a:pt x="14488" y="1110"/>
                </a:moveTo>
                <a:cubicBezTo>
                  <a:pt x="14488" y="1125"/>
                  <a:pt x="14488" y="1141"/>
                  <a:pt x="14488" y="1125"/>
                </a:cubicBezTo>
                <a:cubicBezTo>
                  <a:pt x="14488" y="1156"/>
                  <a:pt x="14479" y="1172"/>
                  <a:pt x="14488" y="1188"/>
                </a:cubicBezTo>
                <a:cubicBezTo>
                  <a:pt x="14488" y="1234"/>
                  <a:pt x="14498" y="1281"/>
                  <a:pt x="14507" y="1343"/>
                </a:cubicBezTo>
                <a:cubicBezTo>
                  <a:pt x="14507" y="1374"/>
                  <a:pt x="14516" y="1405"/>
                  <a:pt x="14534" y="1421"/>
                </a:cubicBezTo>
                <a:cubicBezTo>
                  <a:pt x="14543" y="1436"/>
                  <a:pt x="14543" y="1436"/>
                  <a:pt x="14553" y="1436"/>
                </a:cubicBezTo>
                <a:cubicBezTo>
                  <a:pt x="14553" y="1436"/>
                  <a:pt x="14562" y="1421"/>
                  <a:pt x="14562" y="1421"/>
                </a:cubicBezTo>
                <a:cubicBezTo>
                  <a:pt x="14598" y="1343"/>
                  <a:pt x="14598" y="1343"/>
                  <a:pt x="14653" y="1281"/>
                </a:cubicBezTo>
                <a:cubicBezTo>
                  <a:pt x="14662" y="1265"/>
                  <a:pt x="14681" y="1250"/>
                  <a:pt x="14690" y="1234"/>
                </a:cubicBezTo>
                <a:cubicBezTo>
                  <a:pt x="14699" y="1203"/>
                  <a:pt x="14708" y="1188"/>
                  <a:pt x="14717" y="1172"/>
                </a:cubicBezTo>
                <a:cubicBezTo>
                  <a:pt x="14717" y="1156"/>
                  <a:pt x="14717" y="1141"/>
                  <a:pt x="14717" y="1125"/>
                </a:cubicBezTo>
                <a:cubicBezTo>
                  <a:pt x="14708" y="1110"/>
                  <a:pt x="14699" y="1094"/>
                  <a:pt x="14699" y="1079"/>
                </a:cubicBezTo>
                <a:cubicBezTo>
                  <a:pt x="14690" y="1048"/>
                  <a:pt x="14681" y="1017"/>
                  <a:pt x="14653" y="1017"/>
                </a:cubicBezTo>
                <a:cubicBezTo>
                  <a:pt x="14635" y="1001"/>
                  <a:pt x="14607" y="970"/>
                  <a:pt x="14589" y="954"/>
                </a:cubicBezTo>
                <a:cubicBezTo>
                  <a:pt x="14562" y="939"/>
                  <a:pt x="14534" y="923"/>
                  <a:pt x="14516" y="908"/>
                </a:cubicBezTo>
                <a:cubicBezTo>
                  <a:pt x="14507" y="892"/>
                  <a:pt x="14498" y="892"/>
                  <a:pt x="14479" y="892"/>
                </a:cubicBezTo>
                <a:cubicBezTo>
                  <a:pt x="14479" y="892"/>
                  <a:pt x="14470" y="892"/>
                  <a:pt x="14470" y="892"/>
                </a:cubicBezTo>
                <a:cubicBezTo>
                  <a:pt x="14461" y="939"/>
                  <a:pt x="14443" y="970"/>
                  <a:pt x="14461" y="1017"/>
                </a:cubicBezTo>
                <a:cubicBezTo>
                  <a:pt x="14470" y="1048"/>
                  <a:pt x="14479" y="1079"/>
                  <a:pt x="14488" y="1110"/>
                </a:cubicBezTo>
                <a:close/>
                <a:moveTo>
                  <a:pt x="18497" y="13106"/>
                </a:moveTo>
                <a:cubicBezTo>
                  <a:pt x="18497" y="13122"/>
                  <a:pt x="18497" y="13122"/>
                  <a:pt x="18497" y="13122"/>
                </a:cubicBezTo>
                <a:cubicBezTo>
                  <a:pt x="18488" y="13153"/>
                  <a:pt x="18488" y="13184"/>
                  <a:pt x="18479" y="13200"/>
                </a:cubicBezTo>
                <a:cubicBezTo>
                  <a:pt x="18470" y="13231"/>
                  <a:pt x="18461" y="13231"/>
                  <a:pt x="18442" y="13262"/>
                </a:cubicBezTo>
                <a:cubicBezTo>
                  <a:pt x="18442" y="13262"/>
                  <a:pt x="18433" y="13277"/>
                  <a:pt x="18433" y="13277"/>
                </a:cubicBezTo>
                <a:cubicBezTo>
                  <a:pt x="18424" y="13293"/>
                  <a:pt x="18415" y="13308"/>
                  <a:pt x="18415" y="13308"/>
                </a:cubicBezTo>
                <a:cubicBezTo>
                  <a:pt x="18406" y="13324"/>
                  <a:pt x="18397" y="13308"/>
                  <a:pt x="18397" y="13308"/>
                </a:cubicBezTo>
                <a:cubicBezTo>
                  <a:pt x="18378" y="13277"/>
                  <a:pt x="18360" y="13262"/>
                  <a:pt x="18342" y="13293"/>
                </a:cubicBezTo>
                <a:cubicBezTo>
                  <a:pt x="18323" y="13324"/>
                  <a:pt x="18314" y="13339"/>
                  <a:pt x="18296" y="13355"/>
                </a:cubicBezTo>
                <a:cubicBezTo>
                  <a:pt x="18278" y="13371"/>
                  <a:pt x="18268" y="13402"/>
                  <a:pt x="18268" y="13433"/>
                </a:cubicBezTo>
                <a:cubicBezTo>
                  <a:pt x="18268" y="13433"/>
                  <a:pt x="18268" y="13433"/>
                  <a:pt x="18268" y="13448"/>
                </a:cubicBezTo>
                <a:cubicBezTo>
                  <a:pt x="18268" y="13448"/>
                  <a:pt x="18268" y="13464"/>
                  <a:pt x="18278" y="13464"/>
                </a:cubicBezTo>
                <a:cubicBezTo>
                  <a:pt x="18278" y="13464"/>
                  <a:pt x="18287" y="13464"/>
                  <a:pt x="18287" y="13464"/>
                </a:cubicBezTo>
                <a:cubicBezTo>
                  <a:pt x="18296" y="13448"/>
                  <a:pt x="18305" y="13433"/>
                  <a:pt x="18314" y="13417"/>
                </a:cubicBezTo>
                <a:cubicBezTo>
                  <a:pt x="18333" y="13433"/>
                  <a:pt x="18360" y="13433"/>
                  <a:pt x="18378" y="13417"/>
                </a:cubicBezTo>
                <a:cubicBezTo>
                  <a:pt x="18387" y="13417"/>
                  <a:pt x="18406" y="13433"/>
                  <a:pt x="18406" y="13448"/>
                </a:cubicBezTo>
                <a:cubicBezTo>
                  <a:pt x="18406" y="13464"/>
                  <a:pt x="18406" y="13479"/>
                  <a:pt x="18406" y="13495"/>
                </a:cubicBezTo>
                <a:cubicBezTo>
                  <a:pt x="18406" y="13557"/>
                  <a:pt x="18424" y="13604"/>
                  <a:pt x="18461" y="13619"/>
                </a:cubicBezTo>
                <a:cubicBezTo>
                  <a:pt x="18470" y="13619"/>
                  <a:pt x="18488" y="13635"/>
                  <a:pt x="18497" y="13635"/>
                </a:cubicBezTo>
                <a:cubicBezTo>
                  <a:pt x="18506" y="13635"/>
                  <a:pt x="18516" y="13619"/>
                  <a:pt x="18516" y="13619"/>
                </a:cubicBezTo>
                <a:cubicBezTo>
                  <a:pt x="18525" y="13604"/>
                  <a:pt x="18525" y="13588"/>
                  <a:pt x="18525" y="13557"/>
                </a:cubicBezTo>
                <a:cubicBezTo>
                  <a:pt x="18525" y="13542"/>
                  <a:pt x="18506" y="13510"/>
                  <a:pt x="18516" y="13479"/>
                </a:cubicBezTo>
                <a:cubicBezTo>
                  <a:pt x="18516" y="13479"/>
                  <a:pt x="18525" y="13479"/>
                  <a:pt x="18525" y="13479"/>
                </a:cubicBezTo>
                <a:cubicBezTo>
                  <a:pt x="18534" y="13479"/>
                  <a:pt x="18534" y="13479"/>
                  <a:pt x="18543" y="13495"/>
                </a:cubicBezTo>
                <a:cubicBezTo>
                  <a:pt x="18552" y="13510"/>
                  <a:pt x="18552" y="13510"/>
                  <a:pt x="18561" y="13495"/>
                </a:cubicBezTo>
                <a:cubicBezTo>
                  <a:pt x="18580" y="13479"/>
                  <a:pt x="18589" y="13448"/>
                  <a:pt x="18580" y="13402"/>
                </a:cubicBezTo>
                <a:cubicBezTo>
                  <a:pt x="18571" y="13355"/>
                  <a:pt x="18561" y="13308"/>
                  <a:pt x="18561" y="13277"/>
                </a:cubicBezTo>
                <a:cubicBezTo>
                  <a:pt x="18552" y="13246"/>
                  <a:pt x="18552" y="13215"/>
                  <a:pt x="18543" y="13200"/>
                </a:cubicBezTo>
                <a:cubicBezTo>
                  <a:pt x="18525" y="13184"/>
                  <a:pt x="18516" y="13153"/>
                  <a:pt x="18506" y="13122"/>
                </a:cubicBezTo>
                <a:cubicBezTo>
                  <a:pt x="18506" y="13106"/>
                  <a:pt x="18506" y="13106"/>
                  <a:pt x="18497" y="13106"/>
                </a:cubicBezTo>
                <a:close/>
                <a:moveTo>
                  <a:pt x="5373" y="12190"/>
                </a:moveTo>
                <a:cubicBezTo>
                  <a:pt x="5391" y="12190"/>
                  <a:pt x="5409" y="12190"/>
                  <a:pt x="5418" y="12190"/>
                </a:cubicBezTo>
                <a:cubicBezTo>
                  <a:pt x="5437" y="12190"/>
                  <a:pt x="5455" y="12190"/>
                  <a:pt x="5473" y="12190"/>
                </a:cubicBezTo>
                <a:cubicBezTo>
                  <a:pt x="5492" y="12205"/>
                  <a:pt x="5501" y="12236"/>
                  <a:pt x="5519" y="12236"/>
                </a:cubicBezTo>
                <a:cubicBezTo>
                  <a:pt x="5519" y="12252"/>
                  <a:pt x="5528" y="12236"/>
                  <a:pt x="5528" y="12236"/>
                </a:cubicBezTo>
                <a:cubicBezTo>
                  <a:pt x="5537" y="12236"/>
                  <a:pt x="5537" y="12236"/>
                  <a:pt x="5537" y="12221"/>
                </a:cubicBezTo>
                <a:cubicBezTo>
                  <a:pt x="5556" y="12190"/>
                  <a:pt x="5574" y="12174"/>
                  <a:pt x="5592" y="12174"/>
                </a:cubicBezTo>
                <a:cubicBezTo>
                  <a:pt x="5601" y="12190"/>
                  <a:pt x="5611" y="12174"/>
                  <a:pt x="5620" y="12174"/>
                </a:cubicBezTo>
                <a:cubicBezTo>
                  <a:pt x="5647" y="12143"/>
                  <a:pt x="5684" y="12158"/>
                  <a:pt x="5711" y="12158"/>
                </a:cubicBezTo>
                <a:cubicBezTo>
                  <a:pt x="5720" y="12158"/>
                  <a:pt x="5720" y="12158"/>
                  <a:pt x="5729" y="12158"/>
                </a:cubicBezTo>
                <a:cubicBezTo>
                  <a:pt x="5729" y="12158"/>
                  <a:pt x="5739" y="12143"/>
                  <a:pt x="5739" y="12127"/>
                </a:cubicBezTo>
                <a:cubicBezTo>
                  <a:pt x="5739" y="12127"/>
                  <a:pt x="5739" y="12112"/>
                  <a:pt x="5739" y="12112"/>
                </a:cubicBezTo>
                <a:cubicBezTo>
                  <a:pt x="5702" y="12081"/>
                  <a:pt x="5675" y="12034"/>
                  <a:pt x="5647" y="12003"/>
                </a:cubicBezTo>
                <a:cubicBezTo>
                  <a:pt x="5647" y="11988"/>
                  <a:pt x="5629" y="11988"/>
                  <a:pt x="5620" y="11988"/>
                </a:cubicBezTo>
                <a:cubicBezTo>
                  <a:pt x="5583" y="11972"/>
                  <a:pt x="5546" y="11956"/>
                  <a:pt x="5510" y="11972"/>
                </a:cubicBezTo>
                <a:cubicBezTo>
                  <a:pt x="5501" y="11988"/>
                  <a:pt x="5492" y="11972"/>
                  <a:pt x="5473" y="11956"/>
                </a:cubicBezTo>
                <a:cubicBezTo>
                  <a:pt x="5473" y="11956"/>
                  <a:pt x="5464" y="11956"/>
                  <a:pt x="5464" y="11941"/>
                </a:cubicBezTo>
                <a:cubicBezTo>
                  <a:pt x="5455" y="11941"/>
                  <a:pt x="5437" y="11956"/>
                  <a:pt x="5427" y="11972"/>
                </a:cubicBezTo>
                <a:cubicBezTo>
                  <a:pt x="5427" y="11988"/>
                  <a:pt x="5427" y="12003"/>
                  <a:pt x="5437" y="12003"/>
                </a:cubicBezTo>
                <a:cubicBezTo>
                  <a:pt x="5455" y="12034"/>
                  <a:pt x="5446" y="12065"/>
                  <a:pt x="5455" y="12096"/>
                </a:cubicBezTo>
                <a:cubicBezTo>
                  <a:pt x="5455" y="12112"/>
                  <a:pt x="5455" y="12112"/>
                  <a:pt x="5437" y="12096"/>
                </a:cubicBezTo>
                <a:cubicBezTo>
                  <a:pt x="5427" y="12096"/>
                  <a:pt x="5418" y="12112"/>
                  <a:pt x="5409" y="12112"/>
                </a:cubicBezTo>
                <a:cubicBezTo>
                  <a:pt x="5391" y="12127"/>
                  <a:pt x="5373" y="12127"/>
                  <a:pt x="5354" y="12127"/>
                </a:cubicBezTo>
                <a:cubicBezTo>
                  <a:pt x="5345" y="12127"/>
                  <a:pt x="5345" y="12143"/>
                  <a:pt x="5345" y="12143"/>
                </a:cubicBezTo>
                <a:cubicBezTo>
                  <a:pt x="5345" y="12174"/>
                  <a:pt x="5363" y="12190"/>
                  <a:pt x="5373" y="12190"/>
                </a:cubicBezTo>
                <a:close/>
                <a:moveTo>
                  <a:pt x="6205" y="3130"/>
                </a:moveTo>
                <a:cubicBezTo>
                  <a:pt x="6215" y="3161"/>
                  <a:pt x="6215" y="3192"/>
                  <a:pt x="6205" y="3223"/>
                </a:cubicBezTo>
                <a:cubicBezTo>
                  <a:pt x="6196" y="3270"/>
                  <a:pt x="6233" y="3316"/>
                  <a:pt x="6260" y="3316"/>
                </a:cubicBezTo>
                <a:cubicBezTo>
                  <a:pt x="6269" y="3316"/>
                  <a:pt x="6288" y="3301"/>
                  <a:pt x="6306" y="3301"/>
                </a:cubicBezTo>
                <a:cubicBezTo>
                  <a:pt x="6315" y="3301"/>
                  <a:pt x="6324" y="3301"/>
                  <a:pt x="6334" y="3316"/>
                </a:cubicBezTo>
                <a:cubicBezTo>
                  <a:pt x="6352" y="3332"/>
                  <a:pt x="6370" y="3332"/>
                  <a:pt x="6388" y="3332"/>
                </a:cubicBezTo>
                <a:cubicBezTo>
                  <a:pt x="6398" y="3332"/>
                  <a:pt x="6407" y="3316"/>
                  <a:pt x="6407" y="3301"/>
                </a:cubicBezTo>
                <a:cubicBezTo>
                  <a:pt x="6407" y="3254"/>
                  <a:pt x="6407" y="3208"/>
                  <a:pt x="6398" y="3161"/>
                </a:cubicBezTo>
                <a:cubicBezTo>
                  <a:pt x="6388" y="3099"/>
                  <a:pt x="6370" y="3068"/>
                  <a:pt x="6334" y="3052"/>
                </a:cubicBezTo>
                <a:cubicBezTo>
                  <a:pt x="6306" y="3052"/>
                  <a:pt x="6279" y="3037"/>
                  <a:pt x="6251" y="3006"/>
                </a:cubicBezTo>
                <a:cubicBezTo>
                  <a:pt x="6242" y="3006"/>
                  <a:pt x="6233" y="3006"/>
                  <a:pt x="6224" y="3021"/>
                </a:cubicBezTo>
                <a:cubicBezTo>
                  <a:pt x="6224" y="3037"/>
                  <a:pt x="6215" y="3052"/>
                  <a:pt x="6205" y="3083"/>
                </a:cubicBezTo>
                <a:cubicBezTo>
                  <a:pt x="6205" y="3099"/>
                  <a:pt x="6205" y="3114"/>
                  <a:pt x="6205" y="3130"/>
                </a:cubicBezTo>
                <a:close/>
                <a:moveTo>
                  <a:pt x="6205" y="3083"/>
                </a:moveTo>
                <a:cubicBezTo>
                  <a:pt x="6205" y="3083"/>
                  <a:pt x="6205" y="3083"/>
                  <a:pt x="6205" y="3083"/>
                </a:cubicBezTo>
                <a:cubicBezTo>
                  <a:pt x="6205" y="3083"/>
                  <a:pt x="6205" y="3083"/>
                  <a:pt x="6205" y="3083"/>
                </a:cubicBezTo>
                <a:cubicBezTo>
                  <a:pt x="6205" y="3083"/>
                  <a:pt x="6205" y="3083"/>
                  <a:pt x="6205" y="3083"/>
                </a:cubicBezTo>
                <a:cubicBezTo>
                  <a:pt x="6205" y="3083"/>
                  <a:pt x="6205" y="3083"/>
                  <a:pt x="6205" y="3083"/>
                </a:cubicBezTo>
                <a:close/>
                <a:moveTo>
                  <a:pt x="15504" y="13169"/>
                </a:moveTo>
                <a:cubicBezTo>
                  <a:pt x="15504" y="13169"/>
                  <a:pt x="15495" y="13169"/>
                  <a:pt x="15486" y="13153"/>
                </a:cubicBezTo>
                <a:cubicBezTo>
                  <a:pt x="15486" y="13153"/>
                  <a:pt x="15477" y="13169"/>
                  <a:pt x="15477" y="13169"/>
                </a:cubicBezTo>
                <a:cubicBezTo>
                  <a:pt x="15477" y="13184"/>
                  <a:pt x="15486" y="13200"/>
                  <a:pt x="15486" y="13215"/>
                </a:cubicBezTo>
                <a:cubicBezTo>
                  <a:pt x="15459" y="13262"/>
                  <a:pt x="15468" y="13324"/>
                  <a:pt x="15459" y="13371"/>
                </a:cubicBezTo>
                <a:cubicBezTo>
                  <a:pt x="15459" y="13448"/>
                  <a:pt x="15468" y="13510"/>
                  <a:pt x="15486" y="13573"/>
                </a:cubicBezTo>
                <a:cubicBezTo>
                  <a:pt x="15495" y="13604"/>
                  <a:pt x="15514" y="13619"/>
                  <a:pt x="15532" y="13619"/>
                </a:cubicBezTo>
                <a:cubicBezTo>
                  <a:pt x="15587" y="13604"/>
                  <a:pt x="15623" y="13510"/>
                  <a:pt x="15605" y="13417"/>
                </a:cubicBezTo>
                <a:cubicBezTo>
                  <a:pt x="15587" y="13324"/>
                  <a:pt x="15550" y="13246"/>
                  <a:pt x="15504" y="13169"/>
                </a:cubicBezTo>
                <a:close/>
                <a:moveTo>
                  <a:pt x="5858" y="1467"/>
                </a:moveTo>
                <a:cubicBezTo>
                  <a:pt x="5858" y="1498"/>
                  <a:pt x="5867" y="1498"/>
                  <a:pt x="5876" y="1498"/>
                </a:cubicBezTo>
                <a:cubicBezTo>
                  <a:pt x="5903" y="1514"/>
                  <a:pt x="5931" y="1514"/>
                  <a:pt x="5967" y="1514"/>
                </a:cubicBezTo>
                <a:cubicBezTo>
                  <a:pt x="5967" y="1514"/>
                  <a:pt x="5977" y="1498"/>
                  <a:pt x="5986" y="1483"/>
                </a:cubicBezTo>
                <a:cubicBezTo>
                  <a:pt x="5986" y="1467"/>
                  <a:pt x="5986" y="1436"/>
                  <a:pt x="6004" y="1421"/>
                </a:cubicBezTo>
                <a:cubicBezTo>
                  <a:pt x="6004" y="1421"/>
                  <a:pt x="6004" y="1421"/>
                  <a:pt x="6004" y="1421"/>
                </a:cubicBezTo>
                <a:cubicBezTo>
                  <a:pt x="6004" y="1421"/>
                  <a:pt x="6004" y="1421"/>
                  <a:pt x="6004" y="1421"/>
                </a:cubicBezTo>
                <a:cubicBezTo>
                  <a:pt x="5995" y="1421"/>
                  <a:pt x="5995" y="1421"/>
                  <a:pt x="5995" y="1421"/>
                </a:cubicBezTo>
                <a:cubicBezTo>
                  <a:pt x="6013" y="1390"/>
                  <a:pt x="6013" y="1343"/>
                  <a:pt x="6004" y="1312"/>
                </a:cubicBezTo>
                <a:cubicBezTo>
                  <a:pt x="5986" y="1281"/>
                  <a:pt x="5977" y="1234"/>
                  <a:pt x="5958" y="1203"/>
                </a:cubicBezTo>
                <a:cubicBezTo>
                  <a:pt x="5958" y="1188"/>
                  <a:pt x="5958" y="1172"/>
                  <a:pt x="5949" y="1156"/>
                </a:cubicBezTo>
                <a:cubicBezTo>
                  <a:pt x="5940" y="1141"/>
                  <a:pt x="5922" y="1141"/>
                  <a:pt x="5913" y="1156"/>
                </a:cubicBezTo>
                <a:cubicBezTo>
                  <a:pt x="5885" y="1203"/>
                  <a:pt x="5867" y="1265"/>
                  <a:pt x="5867" y="1327"/>
                </a:cubicBezTo>
                <a:cubicBezTo>
                  <a:pt x="5867" y="1358"/>
                  <a:pt x="5858" y="1374"/>
                  <a:pt x="5848" y="1405"/>
                </a:cubicBezTo>
                <a:cubicBezTo>
                  <a:pt x="5848" y="1421"/>
                  <a:pt x="5858" y="1452"/>
                  <a:pt x="5858" y="1467"/>
                </a:cubicBezTo>
                <a:close/>
                <a:moveTo>
                  <a:pt x="12091" y="1436"/>
                </a:moveTo>
                <a:cubicBezTo>
                  <a:pt x="12072" y="1436"/>
                  <a:pt x="12063" y="1467"/>
                  <a:pt x="12063" y="1498"/>
                </a:cubicBezTo>
                <a:cubicBezTo>
                  <a:pt x="12081" y="1514"/>
                  <a:pt x="12081" y="1514"/>
                  <a:pt x="12081" y="1529"/>
                </a:cubicBezTo>
                <a:cubicBezTo>
                  <a:pt x="12081" y="1545"/>
                  <a:pt x="12081" y="1560"/>
                  <a:pt x="12081" y="1576"/>
                </a:cubicBezTo>
                <a:cubicBezTo>
                  <a:pt x="12081" y="1607"/>
                  <a:pt x="12091" y="1638"/>
                  <a:pt x="12109" y="1638"/>
                </a:cubicBezTo>
                <a:cubicBezTo>
                  <a:pt x="12118" y="1638"/>
                  <a:pt x="12127" y="1654"/>
                  <a:pt x="12136" y="1654"/>
                </a:cubicBezTo>
                <a:cubicBezTo>
                  <a:pt x="12145" y="1654"/>
                  <a:pt x="12155" y="1638"/>
                  <a:pt x="12164" y="1623"/>
                </a:cubicBezTo>
                <a:cubicBezTo>
                  <a:pt x="12173" y="1607"/>
                  <a:pt x="12173" y="1592"/>
                  <a:pt x="12182" y="1560"/>
                </a:cubicBezTo>
                <a:cubicBezTo>
                  <a:pt x="12182" y="1545"/>
                  <a:pt x="12182" y="1529"/>
                  <a:pt x="12191" y="1514"/>
                </a:cubicBezTo>
                <a:cubicBezTo>
                  <a:pt x="12209" y="1498"/>
                  <a:pt x="12209" y="1452"/>
                  <a:pt x="12228" y="1421"/>
                </a:cubicBezTo>
                <a:cubicBezTo>
                  <a:pt x="12246" y="1405"/>
                  <a:pt x="12246" y="1374"/>
                  <a:pt x="12237" y="1358"/>
                </a:cubicBezTo>
                <a:cubicBezTo>
                  <a:pt x="12228" y="1327"/>
                  <a:pt x="12209" y="1312"/>
                  <a:pt x="12200" y="1281"/>
                </a:cubicBezTo>
                <a:cubicBezTo>
                  <a:pt x="12200" y="1281"/>
                  <a:pt x="12191" y="1281"/>
                  <a:pt x="12182" y="1281"/>
                </a:cubicBezTo>
                <a:cubicBezTo>
                  <a:pt x="12164" y="1296"/>
                  <a:pt x="12155" y="1296"/>
                  <a:pt x="12155" y="1343"/>
                </a:cubicBezTo>
                <a:cubicBezTo>
                  <a:pt x="12155" y="1374"/>
                  <a:pt x="12145" y="1405"/>
                  <a:pt x="12127" y="1421"/>
                </a:cubicBezTo>
                <a:cubicBezTo>
                  <a:pt x="12127" y="1421"/>
                  <a:pt x="12127" y="1421"/>
                  <a:pt x="12127" y="1421"/>
                </a:cubicBezTo>
                <a:cubicBezTo>
                  <a:pt x="12127" y="1421"/>
                  <a:pt x="12127" y="1421"/>
                  <a:pt x="12127" y="1421"/>
                </a:cubicBezTo>
                <a:cubicBezTo>
                  <a:pt x="12127" y="1421"/>
                  <a:pt x="12127" y="1421"/>
                  <a:pt x="12127" y="1421"/>
                </a:cubicBezTo>
                <a:cubicBezTo>
                  <a:pt x="12118" y="1436"/>
                  <a:pt x="12109" y="1436"/>
                  <a:pt x="12091" y="1436"/>
                </a:cubicBezTo>
                <a:close/>
                <a:moveTo>
                  <a:pt x="18122" y="11195"/>
                </a:moveTo>
                <a:cubicBezTo>
                  <a:pt x="18113" y="11179"/>
                  <a:pt x="18113" y="11179"/>
                  <a:pt x="18104" y="11195"/>
                </a:cubicBezTo>
                <a:cubicBezTo>
                  <a:pt x="18095" y="11211"/>
                  <a:pt x="18085" y="11226"/>
                  <a:pt x="18076" y="11242"/>
                </a:cubicBezTo>
                <a:cubicBezTo>
                  <a:pt x="18067" y="11273"/>
                  <a:pt x="18058" y="11304"/>
                  <a:pt x="18049" y="11335"/>
                </a:cubicBezTo>
                <a:cubicBezTo>
                  <a:pt x="18040" y="11366"/>
                  <a:pt x="18040" y="11397"/>
                  <a:pt x="18040" y="11444"/>
                </a:cubicBezTo>
                <a:cubicBezTo>
                  <a:pt x="18040" y="11506"/>
                  <a:pt x="18040" y="11552"/>
                  <a:pt x="18076" y="11599"/>
                </a:cubicBezTo>
                <a:cubicBezTo>
                  <a:pt x="18085" y="11615"/>
                  <a:pt x="18085" y="11630"/>
                  <a:pt x="18095" y="11630"/>
                </a:cubicBezTo>
                <a:cubicBezTo>
                  <a:pt x="18104" y="11646"/>
                  <a:pt x="18104" y="11646"/>
                  <a:pt x="18113" y="11630"/>
                </a:cubicBezTo>
                <a:cubicBezTo>
                  <a:pt x="18113" y="11615"/>
                  <a:pt x="18113" y="11584"/>
                  <a:pt x="18122" y="11568"/>
                </a:cubicBezTo>
                <a:cubicBezTo>
                  <a:pt x="18140" y="11506"/>
                  <a:pt x="18140" y="11459"/>
                  <a:pt x="18140" y="11397"/>
                </a:cubicBezTo>
                <a:cubicBezTo>
                  <a:pt x="18140" y="11350"/>
                  <a:pt x="18149" y="11304"/>
                  <a:pt x="18149" y="11257"/>
                </a:cubicBezTo>
                <a:cubicBezTo>
                  <a:pt x="18149" y="11226"/>
                  <a:pt x="18140" y="11195"/>
                  <a:pt x="18122" y="11195"/>
                </a:cubicBezTo>
                <a:close/>
                <a:moveTo>
                  <a:pt x="12365" y="1234"/>
                </a:moveTo>
                <a:cubicBezTo>
                  <a:pt x="12374" y="1234"/>
                  <a:pt x="12374"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74" y="1250"/>
                  <a:pt x="12365" y="1265"/>
                  <a:pt x="12356" y="1265"/>
                </a:cubicBezTo>
                <a:cubicBezTo>
                  <a:pt x="12347" y="1265"/>
                  <a:pt x="12347" y="1281"/>
                  <a:pt x="12347" y="1296"/>
                </a:cubicBezTo>
                <a:cubicBezTo>
                  <a:pt x="12347" y="1296"/>
                  <a:pt x="12347" y="1312"/>
                  <a:pt x="12356" y="1312"/>
                </a:cubicBezTo>
                <a:cubicBezTo>
                  <a:pt x="12374" y="1327"/>
                  <a:pt x="12402" y="1327"/>
                  <a:pt x="12420" y="1343"/>
                </a:cubicBezTo>
                <a:cubicBezTo>
                  <a:pt x="12429" y="1358"/>
                  <a:pt x="12438" y="1343"/>
                  <a:pt x="12447" y="1343"/>
                </a:cubicBezTo>
                <a:cubicBezTo>
                  <a:pt x="12447" y="1343"/>
                  <a:pt x="12457" y="1343"/>
                  <a:pt x="12457" y="1327"/>
                </a:cubicBezTo>
                <a:cubicBezTo>
                  <a:pt x="12466" y="1281"/>
                  <a:pt x="12484" y="1265"/>
                  <a:pt x="12502" y="1234"/>
                </a:cubicBezTo>
                <a:cubicBezTo>
                  <a:pt x="12512" y="1219"/>
                  <a:pt x="12512" y="1203"/>
                  <a:pt x="12502" y="1188"/>
                </a:cubicBezTo>
                <a:cubicBezTo>
                  <a:pt x="12502" y="1188"/>
                  <a:pt x="12493" y="1172"/>
                  <a:pt x="12493" y="1172"/>
                </a:cubicBezTo>
                <a:cubicBezTo>
                  <a:pt x="12493" y="1172"/>
                  <a:pt x="12493" y="1172"/>
                  <a:pt x="12493" y="1172"/>
                </a:cubicBezTo>
                <a:cubicBezTo>
                  <a:pt x="12493" y="1172"/>
                  <a:pt x="12493" y="1172"/>
                  <a:pt x="12493" y="1172"/>
                </a:cubicBezTo>
                <a:cubicBezTo>
                  <a:pt x="12493" y="1172"/>
                  <a:pt x="12493" y="1172"/>
                  <a:pt x="12493" y="1172"/>
                </a:cubicBezTo>
                <a:cubicBezTo>
                  <a:pt x="12493" y="1188"/>
                  <a:pt x="12484" y="1172"/>
                  <a:pt x="12484" y="1172"/>
                </a:cubicBezTo>
                <a:cubicBezTo>
                  <a:pt x="12484" y="1172"/>
                  <a:pt x="12475" y="1172"/>
                  <a:pt x="12475" y="1172"/>
                </a:cubicBezTo>
                <a:cubicBezTo>
                  <a:pt x="12475" y="1172"/>
                  <a:pt x="12475" y="1172"/>
                  <a:pt x="12475" y="1172"/>
                </a:cubicBezTo>
                <a:cubicBezTo>
                  <a:pt x="12484" y="1172"/>
                  <a:pt x="12484" y="1172"/>
                  <a:pt x="12484" y="1172"/>
                </a:cubicBezTo>
                <a:cubicBezTo>
                  <a:pt x="12475" y="1172"/>
                  <a:pt x="12457" y="1156"/>
                  <a:pt x="12447" y="1156"/>
                </a:cubicBezTo>
                <a:cubicBezTo>
                  <a:pt x="12447" y="1141"/>
                  <a:pt x="12438" y="1141"/>
                  <a:pt x="12447" y="1125"/>
                </a:cubicBezTo>
                <a:cubicBezTo>
                  <a:pt x="12447" y="1079"/>
                  <a:pt x="12420" y="1032"/>
                  <a:pt x="12438" y="970"/>
                </a:cubicBezTo>
                <a:cubicBezTo>
                  <a:pt x="12438" y="970"/>
                  <a:pt x="12438" y="954"/>
                  <a:pt x="12429" y="954"/>
                </a:cubicBezTo>
                <a:cubicBezTo>
                  <a:pt x="12411" y="923"/>
                  <a:pt x="12383" y="939"/>
                  <a:pt x="12383" y="986"/>
                </a:cubicBezTo>
                <a:cubicBezTo>
                  <a:pt x="12383" y="1032"/>
                  <a:pt x="12383" y="1079"/>
                  <a:pt x="12365" y="1110"/>
                </a:cubicBezTo>
                <a:cubicBezTo>
                  <a:pt x="12356" y="1125"/>
                  <a:pt x="12365" y="1141"/>
                  <a:pt x="12374" y="1141"/>
                </a:cubicBezTo>
                <a:cubicBezTo>
                  <a:pt x="12374" y="1156"/>
                  <a:pt x="12374" y="1156"/>
                  <a:pt x="12383" y="1156"/>
                </a:cubicBezTo>
                <a:cubicBezTo>
                  <a:pt x="12383" y="1156"/>
                  <a:pt x="12374" y="1172"/>
                  <a:pt x="12374" y="1172"/>
                </a:cubicBezTo>
                <a:cubicBezTo>
                  <a:pt x="12356" y="1172"/>
                  <a:pt x="12338" y="1172"/>
                  <a:pt x="12338" y="1188"/>
                </a:cubicBezTo>
                <a:cubicBezTo>
                  <a:pt x="12338" y="1234"/>
                  <a:pt x="12356" y="1234"/>
                  <a:pt x="12365" y="1234"/>
                </a:cubicBezTo>
                <a:close/>
                <a:moveTo>
                  <a:pt x="12429" y="1203"/>
                </a:moveTo>
                <a:cubicBezTo>
                  <a:pt x="12429" y="1203"/>
                  <a:pt x="12429" y="1203"/>
                  <a:pt x="12429" y="1203"/>
                </a:cubicBezTo>
                <a:cubicBezTo>
                  <a:pt x="12429" y="1203"/>
                  <a:pt x="12429" y="1203"/>
                  <a:pt x="12429" y="1203"/>
                </a:cubicBezTo>
                <a:cubicBezTo>
                  <a:pt x="12429" y="1188"/>
                  <a:pt x="12429" y="1188"/>
                  <a:pt x="12429" y="1188"/>
                </a:cubicBezTo>
                <a:lnTo>
                  <a:pt x="12429" y="1203"/>
                </a:lnTo>
                <a:close/>
                <a:moveTo>
                  <a:pt x="5592" y="2306"/>
                </a:moveTo>
                <a:cubicBezTo>
                  <a:pt x="5583" y="2337"/>
                  <a:pt x="5574" y="2369"/>
                  <a:pt x="5592" y="2400"/>
                </a:cubicBezTo>
                <a:cubicBezTo>
                  <a:pt x="5611" y="2431"/>
                  <a:pt x="5629" y="2462"/>
                  <a:pt x="5656" y="2477"/>
                </a:cubicBezTo>
                <a:cubicBezTo>
                  <a:pt x="5656" y="2493"/>
                  <a:pt x="5665" y="2493"/>
                  <a:pt x="5665" y="2493"/>
                </a:cubicBezTo>
                <a:cubicBezTo>
                  <a:pt x="5684" y="2508"/>
                  <a:pt x="5702" y="2493"/>
                  <a:pt x="5711" y="2477"/>
                </a:cubicBezTo>
                <a:cubicBezTo>
                  <a:pt x="5711" y="2431"/>
                  <a:pt x="5720" y="2400"/>
                  <a:pt x="5729" y="2369"/>
                </a:cubicBezTo>
                <a:cubicBezTo>
                  <a:pt x="5729" y="2353"/>
                  <a:pt x="5729" y="2337"/>
                  <a:pt x="5729" y="2322"/>
                </a:cubicBezTo>
                <a:cubicBezTo>
                  <a:pt x="5729" y="2275"/>
                  <a:pt x="5720" y="2244"/>
                  <a:pt x="5711" y="2213"/>
                </a:cubicBezTo>
                <a:cubicBezTo>
                  <a:pt x="5702" y="2198"/>
                  <a:pt x="5684" y="2198"/>
                  <a:pt x="5675" y="2213"/>
                </a:cubicBezTo>
                <a:cubicBezTo>
                  <a:pt x="5665" y="2213"/>
                  <a:pt x="5656" y="2213"/>
                  <a:pt x="5647" y="2213"/>
                </a:cubicBezTo>
                <a:cubicBezTo>
                  <a:pt x="5638" y="2244"/>
                  <a:pt x="5611" y="2275"/>
                  <a:pt x="5592" y="2306"/>
                </a:cubicBezTo>
                <a:close/>
                <a:moveTo>
                  <a:pt x="5647" y="2213"/>
                </a:moveTo>
                <a:cubicBezTo>
                  <a:pt x="5647" y="2213"/>
                  <a:pt x="5647" y="2198"/>
                  <a:pt x="5647" y="2198"/>
                </a:cubicBezTo>
                <a:cubicBezTo>
                  <a:pt x="5647" y="2198"/>
                  <a:pt x="5647" y="2198"/>
                  <a:pt x="5647" y="2198"/>
                </a:cubicBezTo>
                <a:cubicBezTo>
                  <a:pt x="5647" y="2213"/>
                  <a:pt x="5647" y="2213"/>
                  <a:pt x="5647" y="2213"/>
                </a:cubicBezTo>
                <a:cubicBezTo>
                  <a:pt x="5647" y="2213"/>
                  <a:pt x="5647" y="2213"/>
                  <a:pt x="5647" y="2213"/>
                </a:cubicBezTo>
                <a:close/>
                <a:moveTo>
                  <a:pt x="17024" y="986"/>
                </a:moveTo>
                <a:cubicBezTo>
                  <a:pt x="17069" y="1017"/>
                  <a:pt x="17106" y="1032"/>
                  <a:pt x="17152" y="1032"/>
                </a:cubicBezTo>
                <a:cubicBezTo>
                  <a:pt x="17161" y="1032"/>
                  <a:pt x="17170" y="1032"/>
                  <a:pt x="17179" y="1032"/>
                </a:cubicBezTo>
                <a:cubicBezTo>
                  <a:pt x="17207" y="1017"/>
                  <a:pt x="17216" y="1001"/>
                  <a:pt x="17225" y="954"/>
                </a:cubicBezTo>
                <a:cubicBezTo>
                  <a:pt x="17225" y="939"/>
                  <a:pt x="17225" y="923"/>
                  <a:pt x="17225" y="923"/>
                </a:cubicBezTo>
                <a:cubicBezTo>
                  <a:pt x="17216" y="877"/>
                  <a:pt x="17198" y="861"/>
                  <a:pt x="17170" y="861"/>
                </a:cubicBezTo>
                <a:cubicBezTo>
                  <a:pt x="17152" y="861"/>
                  <a:pt x="17134" y="877"/>
                  <a:pt x="17115" y="877"/>
                </a:cubicBezTo>
                <a:cubicBezTo>
                  <a:pt x="17097" y="877"/>
                  <a:pt x="17069" y="877"/>
                  <a:pt x="17051" y="877"/>
                </a:cubicBezTo>
                <a:cubicBezTo>
                  <a:pt x="17051" y="877"/>
                  <a:pt x="17042" y="877"/>
                  <a:pt x="17033" y="877"/>
                </a:cubicBezTo>
                <a:cubicBezTo>
                  <a:pt x="17024" y="892"/>
                  <a:pt x="17015" y="892"/>
                  <a:pt x="16996" y="892"/>
                </a:cubicBezTo>
                <a:cubicBezTo>
                  <a:pt x="16996" y="892"/>
                  <a:pt x="16987" y="908"/>
                  <a:pt x="16987" y="923"/>
                </a:cubicBezTo>
                <a:cubicBezTo>
                  <a:pt x="16996" y="939"/>
                  <a:pt x="17015" y="970"/>
                  <a:pt x="17024" y="986"/>
                </a:cubicBezTo>
                <a:close/>
                <a:moveTo>
                  <a:pt x="20282" y="14785"/>
                </a:moveTo>
                <a:cubicBezTo>
                  <a:pt x="20264" y="14785"/>
                  <a:pt x="20245" y="14785"/>
                  <a:pt x="20245" y="14831"/>
                </a:cubicBezTo>
                <a:cubicBezTo>
                  <a:pt x="20236" y="14878"/>
                  <a:pt x="20209" y="14909"/>
                  <a:pt x="20191" y="14925"/>
                </a:cubicBezTo>
                <a:cubicBezTo>
                  <a:pt x="20172" y="14925"/>
                  <a:pt x="20154" y="14925"/>
                  <a:pt x="20145" y="14909"/>
                </a:cubicBezTo>
                <a:cubicBezTo>
                  <a:pt x="20145" y="14893"/>
                  <a:pt x="20145" y="14893"/>
                  <a:pt x="20145" y="14893"/>
                </a:cubicBezTo>
                <a:cubicBezTo>
                  <a:pt x="20145" y="14893"/>
                  <a:pt x="20145" y="14893"/>
                  <a:pt x="20145" y="14893"/>
                </a:cubicBezTo>
                <a:cubicBezTo>
                  <a:pt x="20145" y="14909"/>
                  <a:pt x="20145" y="14909"/>
                  <a:pt x="20145" y="14909"/>
                </a:cubicBezTo>
                <a:cubicBezTo>
                  <a:pt x="20117" y="14909"/>
                  <a:pt x="20099" y="14925"/>
                  <a:pt x="20072" y="14925"/>
                </a:cubicBezTo>
                <a:cubicBezTo>
                  <a:pt x="20062" y="14925"/>
                  <a:pt x="20062" y="14925"/>
                  <a:pt x="20053" y="14925"/>
                </a:cubicBezTo>
                <a:cubicBezTo>
                  <a:pt x="20044" y="14925"/>
                  <a:pt x="20044" y="14925"/>
                  <a:pt x="20035" y="14925"/>
                </a:cubicBezTo>
                <a:cubicBezTo>
                  <a:pt x="20035" y="14925"/>
                  <a:pt x="20026" y="14940"/>
                  <a:pt x="20026" y="14940"/>
                </a:cubicBezTo>
                <a:cubicBezTo>
                  <a:pt x="20026" y="14956"/>
                  <a:pt x="20026" y="14971"/>
                  <a:pt x="20026" y="14971"/>
                </a:cubicBezTo>
                <a:cubicBezTo>
                  <a:pt x="20081" y="15033"/>
                  <a:pt x="20136" y="15049"/>
                  <a:pt x="20191" y="15033"/>
                </a:cubicBezTo>
                <a:cubicBezTo>
                  <a:pt x="20200" y="15033"/>
                  <a:pt x="20200" y="15018"/>
                  <a:pt x="20209" y="15018"/>
                </a:cubicBezTo>
                <a:cubicBezTo>
                  <a:pt x="20236" y="15002"/>
                  <a:pt x="20245" y="14956"/>
                  <a:pt x="20273" y="14940"/>
                </a:cubicBezTo>
                <a:cubicBezTo>
                  <a:pt x="20273" y="14940"/>
                  <a:pt x="20282" y="14925"/>
                  <a:pt x="20282" y="14925"/>
                </a:cubicBezTo>
                <a:cubicBezTo>
                  <a:pt x="20282" y="14893"/>
                  <a:pt x="20291" y="14878"/>
                  <a:pt x="20300" y="14847"/>
                </a:cubicBezTo>
                <a:cubicBezTo>
                  <a:pt x="20309" y="14816"/>
                  <a:pt x="20300" y="14785"/>
                  <a:pt x="20282" y="14785"/>
                </a:cubicBezTo>
                <a:close/>
                <a:moveTo>
                  <a:pt x="5217" y="939"/>
                </a:moveTo>
                <a:cubicBezTo>
                  <a:pt x="5235" y="954"/>
                  <a:pt x="5254" y="970"/>
                  <a:pt x="5272" y="1001"/>
                </a:cubicBezTo>
                <a:cubicBezTo>
                  <a:pt x="5290" y="1001"/>
                  <a:pt x="5299" y="1032"/>
                  <a:pt x="5318" y="1048"/>
                </a:cubicBezTo>
                <a:cubicBezTo>
                  <a:pt x="5345" y="1079"/>
                  <a:pt x="5391" y="1048"/>
                  <a:pt x="5391" y="986"/>
                </a:cubicBezTo>
                <a:cubicBezTo>
                  <a:pt x="5391" y="970"/>
                  <a:pt x="5391" y="954"/>
                  <a:pt x="5400" y="939"/>
                </a:cubicBezTo>
                <a:cubicBezTo>
                  <a:pt x="5400" y="939"/>
                  <a:pt x="5400" y="923"/>
                  <a:pt x="5400" y="923"/>
                </a:cubicBezTo>
                <a:cubicBezTo>
                  <a:pt x="5400" y="877"/>
                  <a:pt x="5382" y="846"/>
                  <a:pt x="5363" y="861"/>
                </a:cubicBezTo>
                <a:cubicBezTo>
                  <a:pt x="5336" y="861"/>
                  <a:pt x="5318" y="877"/>
                  <a:pt x="5290" y="877"/>
                </a:cubicBezTo>
                <a:cubicBezTo>
                  <a:pt x="5272" y="861"/>
                  <a:pt x="5254" y="877"/>
                  <a:pt x="5235" y="877"/>
                </a:cubicBezTo>
                <a:cubicBezTo>
                  <a:pt x="5226" y="877"/>
                  <a:pt x="5217" y="892"/>
                  <a:pt x="5217" y="908"/>
                </a:cubicBezTo>
                <a:cubicBezTo>
                  <a:pt x="5208" y="908"/>
                  <a:pt x="5208" y="923"/>
                  <a:pt x="5208" y="923"/>
                </a:cubicBezTo>
                <a:cubicBezTo>
                  <a:pt x="5208" y="939"/>
                  <a:pt x="5217" y="939"/>
                  <a:pt x="5217" y="939"/>
                </a:cubicBezTo>
                <a:close/>
                <a:moveTo>
                  <a:pt x="16932" y="1731"/>
                </a:moveTo>
                <a:cubicBezTo>
                  <a:pt x="16941" y="1731"/>
                  <a:pt x="16941" y="1731"/>
                  <a:pt x="16941" y="1731"/>
                </a:cubicBezTo>
                <a:cubicBezTo>
                  <a:pt x="16969" y="1700"/>
                  <a:pt x="16987" y="1700"/>
                  <a:pt x="17015" y="1700"/>
                </a:cubicBezTo>
                <a:cubicBezTo>
                  <a:pt x="17051" y="1700"/>
                  <a:pt x="17079" y="1685"/>
                  <a:pt x="17106" y="1685"/>
                </a:cubicBezTo>
                <a:cubicBezTo>
                  <a:pt x="17115" y="1685"/>
                  <a:pt x="17124" y="1654"/>
                  <a:pt x="17115" y="1638"/>
                </a:cubicBezTo>
                <a:cubicBezTo>
                  <a:pt x="17106" y="1592"/>
                  <a:pt x="17088" y="1560"/>
                  <a:pt x="17060" y="1545"/>
                </a:cubicBezTo>
                <a:cubicBezTo>
                  <a:pt x="17042" y="1545"/>
                  <a:pt x="17033" y="1529"/>
                  <a:pt x="17024" y="1529"/>
                </a:cubicBezTo>
                <a:cubicBezTo>
                  <a:pt x="17005" y="1514"/>
                  <a:pt x="16996" y="1529"/>
                  <a:pt x="16978" y="1529"/>
                </a:cubicBezTo>
                <a:cubicBezTo>
                  <a:pt x="16969" y="1529"/>
                  <a:pt x="16951" y="1545"/>
                  <a:pt x="16951" y="1560"/>
                </a:cubicBezTo>
                <a:cubicBezTo>
                  <a:pt x="16951" y="1592"/>
                  <a:pt x="16941" y="1623"/>
                  <a:pt x="16941" y="1669"/>
                </a:cubicBezTo>
                <a:cubicBezTo>
                  <a:pt x="16941" y="1669"/>
                  <a:pt x="16932" y="1700"/>
                  <a:pt x="16932" y="1716"/>
                </a:cubicBezTo>
                <a:cubicBezTo>
                  <a:pt x="16932" y="1731"/>
                  <a:pt x="16932" y="1731"/>
                  <a:pt x="16932" y="1731"/>
                </a:cubicBezTo>
                <a:close/>
                <a:moveTo>
                  <a:pt x="17472" y="11941"/>
                </a:moveTo>
                <a:cubicBezTo>
                  <a:pt x="17481" y="11925"/>
                  <a:pt x="17472" y="11910"/>
                  <a:pt x="17463" y="11910"/>
                </a:cubicBezTo>
                <a:cubicBezTo>
                  <a:pt x="17454" y="11894"/>
                  <a:pt x="17445" y="11894"/>
                  <a:pt x="17436" y="11894"/>
                </a:cubicBezTo>
                <a:cubicBezTo>
                  <a:pt x="17436" y="11894"/>
                  <a:pt x="17426" y="11894"/>
                  <a:pt x="17426" y="11894"/>
                </a:cubicBezTo>
                <a:cubicBezTo>
                  <a:pt x="17390" y="11894"/>
                  <a:pt x="17353" y="11925"/>
                  <a:pt x="17335" y="11972"/>
                </a:cubicBezTo>
                <a:cubicBezTo>
                  <a:pt x="17326" y="11972"/>
                  <a:pt x="17326" y="11988"/>
                  <a:pt x="17326" y="12003"/>
                </a:cubicBezTo>
                <a:cubicBezTo>
                  <a:pt x="17317" y="12050"/>
                  <a:pt x="17335" y="12096"/>
                  <a:pt x="17362" y="12112"/>
                </a:cubicBezTo>
                <a:cubicBezTo>
                  <a:pt x="17390" y="12127"/>
                  <a:pt x="17426" y="12112"/>
                  <a:pt x="17445" y="12065"/>
                </a:cubicBezTo>
                <a:cubicBezTo>
                  <a:pt x="17463" y="12034"/>
                  <a:pt x="17472" y="11988"/>
                  <a:pt x="17472" y="11941"/>
                </a:cubicBezTo>
                <a:close/>
                <a:moveTo>
                  <a:pt x="10672" y="9424"/>
                </a:moveTo>
                <a:cubicBezTo>
                  <a:pt x="10681" y="9470"/>
                  <a:pt x="10681" y="9532"/>
                  <a:pt x="10681" y="9579"/>
                </a:cubicBezTo>
                <a:cubicBezTo>
                  <a:pt x="10681" y="9657"/>
                  <a:pt x="10708" y="9672"/>
                  <a:pt x="10745" y="9626"/>
                </a:cubicBezTo>
                <a:cubicBezTo>
                  <a:pt x="10754" y="9626"/>
                  <a:pt x="10763" y="9610"/>
                  <a:pt x="10763" y="9594"/>
                </a:cubicBezTo>
                <a:cubicBezTo>
                  <a:pt x="10763" y="9563"/>
                  <a:pt x="10763" y="9532"/>
                  <a:pt x="10763" y="9501"/>
                </a:cubicBezTo>
                <a:cubicBezTo>
                  <a:pt x="10763" y="9501"/>
                  <a:pt x="10763" y="9501"/>
                  <a:pt x="10763" y="9501"/>
                </a:cubicBezTo>
                <a:cubicBezTo>
                  <a:pt x="10763" y="9486"/>
                  <a:pt x="10763" y="9470"/>
                  <a:pt x="10763" y="9455"/>
                </a:cubicBezTo>
                <a:cubicBezTo>
                  <a:pt x="10763" y="9439"/>
                  <a:pt x="10763" y="9424"/>
                  <a:pt x="10763" y="9408"/>
                </a:cubicBezTo>
                <a:cubicBezTo>
                  <a:pt x="10763" y="9377"/>
                  <a:pt x="10736" y="9315"/>
                  <a:pt x="10699" y="9361"/>
                </a:cubicBezTo>
                <a:cubicBezTo>
                  <a:pt x="10690" y="9361"/>
                  <a:pt x="10681" y="9377"/>
                  <a:pt x="10672" y="9392"/>
                </a:cubicBezTo>
                <a:cubicBezTo>
                  <a:pt x="10672" y="9392"/>
                  <a:pt x="10663" y="9408"/>
                  <a:pt x="10672" y="9424"/>
                </a:cubicBezTo>
                <a:close/>
                <a:moveTo>
                  <a:pt x="6068" y="4560"/>
                </a:moveTo>
                <a:cubicBezTo>
                  <a:pt x="6059" y="4606"/>
                  <a:pt x="6077" y="4637"/>
                  <a:pt x="6096" y="4637"/>
                </a:cubicBezTo>
                <a:cubicBezTo>
                  <a:pt x="6141" y="4637"/>
                  <a:pt x="6178" y="4606"/>
                  <a:pt x="6196" y="4544"/>
                </a:cubicBezTo>
                <a:cubicBezTo>
                  <a:pt x="6196" y="4529"/>
                  <a:pt x="6205" y="4497"/>
                  <a:pt x="6205" y="4482"/>
                </a:cubicBezTo>
                <a:cubicBezTo>
                  <a:pt x="6215" y="4466"/>
                  <a:pt x="6205" y="4435"/>
                  <a:pt x="6187" y="4420"/>
                </a:cubicBezTo>
                <a:cubicBezTo>
                  <a:pt x="6169" y="4404"/>
                  <a:pt x="6151" y="4404"/>
                  <a:pt x="6132" y="4420"/>
                </a:cubicBezTo>
                <a:cubicBezTo>
                  <a:pt x="6105" y="4451"/>
                  <a:pt x="6077" y="4497"/>
                  <a:pt x="6068" y="4560"/>
                </a:cubicBezTo>
                <a:cubicBezTo>
                  <a:pt x="6068" y="4560"/>
                  <a:pt x="6068" y="4560"/>
                  <a:pt x="6068" y="4560"/>
                </a:cubicBezTo>
                <a:close/>
                <a:moveTo>
                  <a:pt x="2261" y="6487"/>
                </a:moveTo>
                <a:cubicBezTo>
                  <a:pt x="2252" y="6471"/>
                  <a:pt x="2233" y="6487"/>
                  <a:pt x="2233" y="6502"/>
                </a:cubicBezTo>
                <a:cubicBezTo>
                  <a:pt x="2224" y="6518"/>
                  <a:pt x="2215" y="6549"/>
                  <a:pt x="2215" y="6564"/>
                </a:cubicBezTo>
                <a:cubicBezTo>
                  <a:pt x="2215" y="6595"/>
                  <a:pt x="2215" y="6611"/>
                  <a:pt x="2224" y="6642"/>
                </a:cubicBezTo>
                <a:cubicBezTo>
                  <a:pt x="2224" y="6642"/>
                  <a:pt x="2215" y="6642"/>
                  <a:pt x="2215" y="6642"/>
                </a:cubicBezTo>
                <a:cubicBezTo>
                  <a:pt x="2224" y="6673"/>
                  <a:pt x="2224" y="6689"/>
                  <a:pt x="2224" y="6704"/>
                </a:cubicBezTo>
                <a:cubicBezTo>
                  <a:pt x="2224" y="6766"/>
                  <a:pt x="2233" y="6813"/>
                  <a:pt x="2252" y="6859"/>
                </a:cubicBezTo>
                <a:cubicBezTo>
                  <a:pt x="2252" y="6875"/>
                  <a:pt x="2252" y="6875"/>
                  <a:pt x="2261" y="6875"/>
                </a:cubicBezTo>
                <a:cubicBezTo>
                  <a:pt x="2261" y="6875"/>
                  <a:pt x="2270" y="6875"/>
                  <a:pt x="2270" y="6875"/>
                </a:cubicBezTo>
                <a:cubicBezTo>
                  <a:pt x="2270" y="6875"/>
                  <a:pt x="2270" y="6875"/>
                  <a:pt x="2270" y="6875"/>
                </a:cubicBezTo>
                <a:cubicBezTo>
                  <a:pt x="2261" y="6797"/>
                  <a:pt x="2270" y="6735"/>
                  <a:pt x="2279" y="6657"/>
                </a:cubicBezTo>
                <a:cubicBezTo>
                  <a:pt x="2288" y="6626"/>
                  <a:pt x="2297" y="6580"/>
                  <a:pt x="2306" y="6549"/>
                </a:cubicBezTo>
                <a:cubicBezTo>
                  <a:pt x="2306" y="6533"/>
                  <a:pt x="2306" y="6533"/>
                  <a:pt x="2297" y="6518"/>
                </a:cubicBezTo>
                <a:cubicBezTo>
                  <a:pt x="2288" y="6502"/>
                  <a:pt x="2270" y="6502"/>
                  <a:pt x="2261" y="6487"/>
                </a:cubicBezTo>
                <a:close/>
                <a:moveTo>
                  <a:pt x="18369" y="15531"/>
                </a:moveTo>
                <a:cubicBezTo>
                  <a:pt x="18397" y="15515"/>
                  <a:pt x="18424" y="15499"/>
                  <a:pt x="18452" y="15453"/>
                </a:cubicBezTo>
                <a:cubicBezTo>
                  <a:pt x="18470" y="15422"/>
                  <a:pt x="18497" y="15391"/>
                  <a:pt x="18534" y="15375"/>
                </a:cubicBezTo>
                <a:cubicBezTo>
                  <a:pt x="18543" y="15375"/>
                  <a:pt x="18561" y="15360"/>
                  <a:pt x="18571" y="15360"/>
                </a:cubicBezTo>
                <a:cubicBezTo>
                  <a:pt x="18580" y="15344"/>
                  <a:pt x="18589" y="15344"/>
                  <a:pt x="18589" y="15313"/>
                </a:cubicBezTo>
                <a:cubicBezTo>
                  <a:pt x="18589" y="15313"/>
                  <a:pt x="18580" y="15297"/>
                  <a:pt x="18561" y="15297"/>
                </a:cubicBezTo>
                <a:cubicBezTo>
                  <a:pt x="18525" y="15297"/>
                  <a:pt x="18479" y="15297"/>
                  <a:pt x="18442" y="15344"/>
                </a:cubicBezTo>
                <a:cubicBezTo>
                  <a:pt x="18433" y="15360"/>
                  <a:pt x="18415" y="15360"/>
                  <a:pt x="18406" y="15375"/>
                </a:cubicBezTo>
                <a:cubicBezTo>
                  <a:pt x="18397" y="15375"/>
                  <a:pt x="18387" y="15391"/>
                  <a:pt x="18378" y="15406"/>
                </a:cubicBezTo>
                <a:cubicBezTo>
                  <a:pt x="18360" y="15437"/>
                  <a:pt x="18351" y="15484"/>
                  <a:pt x="18351" y="15515"/>
                </a:cubicBezTo>
                <a:cubicBezTo>
                  <a:pt x="18360" y="15531"/>
                  <a:pt x="18369" y="15531"/>
                  <a:pt x="18369" y="15531"/>
                </a:cubicBezTo>
                <a:close/>
                <a:moveTo>
                  <a:pt x="586" y="3534"/>
                </a:moveTo>
                <a:cubicBezTo>
                  <a:pt x="595" y="3534"/>
                  <a:pt x="604" y="3534"/>
                  <a:pt x="613" y="3534"/>
                </a:cubicBezTo>
                <a:cubicBezTo>
                  <a:pt x="632" y="3550"/>
                  <a:pt x="641" y="3550"/>
                  <a:pt x="650" y="3581"/>
                </a:cubicBezTo>
                <a:cubicBezTo>
                  <a:pt x="650" y="3612"/>
                  <a:pt x="659" y="3627"/>
                  <a:pt x="659" y="3658"/>
                </a:cubicBezTo>
                <a:cubicBezTo>
                  <a:pt x="668" y="3674"/>
                  <a:pt x="677" y="3674"/>
                  <a:pt x="686" y="3674"/>
                </a:cubicBezTo>
                <a:cubicBezTo>
                  <a:pt x="696" y="3658"/>
                  <a:pt x="714" y="3658"/>
                  <a:pt x="732" y="3643"/>
                </a:cubicBezTo>
                <a:cubicBezTo>
                  <a:pt x="732" y="3643"/>
                  <a:pt x="732" y="3643"/>
                  <a:pt x="732" y="3643"/>
                </a:cubicBezTo>
                <a:cubicBezTo>
                  <a:pt x="732" y="3627"/>
                  <a:pt x="732" y="3627"/>
                  <a:pt x="732" y="3627"/>
                </a:cubicBezTo>
                <a:cubicBezTo>
                  <a:pt x="723" y="3596"/>
                  <a:pt x="714" y="3565"/>
                  <a:pt x="705" y="3534"/>
                </a:cubicBezTo>
                <a:cubicBezTo>
                  <a:pt x="696" y="3487"/>
                  <a:pt x="686" y="3472"/>
                  <a:pt x="659" y="3456"/>
                </a:cubicBezTo>
                <a:cubicBezTo>
                  <a:pt x="650" y="3456"/>
                  <a:pt x="632" y="3441"/>
                  <a:pt x="622" y="3425"/>
                </a:cubicBezTo>
                <a:cubicBezTo>
                  <a:pt x="622" y="3425"/>
                  <a:pt x="613" y="3425"/>
                  <a:pt x="613" y="3425"/>
                </a:cubicBezTo>
                <a:cubicBezTo>
                  <a:pt x="604" y="3441"/>
                  <a:pt x="586" y="3456"/>
                  <a:pt x="586" y="3487"/>
                </a:cubicBezTo>
                <a:cubicBezTo>
                  <a:pt x="577" y="3503"/>
                  <a:pt x="586" y="3518"/>
                  <a:pt x="586" y="3534"/>
                </a:cubicBezTo>
                <a:close/>
                <a:moveTo>
                  <a:pt x="5958" y="1716"/>
                </a:moveTo>
                <a:cubicBezTo>
                  <a:pt x="5977" y="1716"/>
                  <a:pt x="5986" y="1700"/>
                  <a:pt x="5995" y="1685"/>
                </a:cubicBezTo>
                <a:cubicBezTo>
                  <a:pt x="5995" y="1685"/>
                  <a:pt x="6004" y="1654"/>
                  <a:pt x="5995" y="1654"/>
                </a:cubicBezTo>
                <a:cubicBezTo>
                  <a:pt x="5967" y="1607"/>
                  <a:pt x="5931" y="1560"/>
                  <a:pt x="5885" y="1560"/>
                </a:cubicBezTo>
                <a:cubicBezTo>
                  <a:pt x="5867" y="1545"/>
                  <a:pt x="5848" y="1576"/>
                  <a:pt x="5848" y="1607"/>
                </a:cubicBezTo>
                <a:cubicBezTo>
                  <a:pt x="5839" y="1623"/>
                  <a:pt x="5848" y="1638"/>
                  <a:pt x="5848" y="1654"/>
                </a:cubicBezTo>
                <a:cubicBezTo>
                  <a:pt x="5885" y="1685"/>
                  <a:pt x="5922" y="1700"/>
                  <a:pt x="5949" y="1716"/>
                </a:cubicBezTo>
                <a:cubicBezTo>
                  <a:pt x="5958" y="1716"/>
                  <a:pt x="5958" y="1716"/>
                  <a:pt x="5958" y="1716"/>
                </a:cubicBezTo>
                <a:close/>
                <a:moveTo>
                  <a:pt x="18424" y="12811"/>
                </a:moveTo>
                <a:cubicBezTo>
                  <a:pt x="18415" y="12811"/>
                  <a:pt x="18406" y="12827"/>
                  <a:pt x="18415" y="12842"/>
                </a:cubicBezTo>
                <a:cubicBezTo>
                  <a:pt x="18415" y="12873"/>
                  <a:pt x="18424" y="12889"/>
                  <a:pt x="18433" y="12904"/>
                </a:cubicBezTo>
                <a:cubicBezTo>
                  <a:pt x="18433" y="12904"/>
                  <a:pt x="18433" y="12904"/>
                  <a:pt x="18433" y="12904"/>
                </a:cubicBezTo>
                <a:cubicBezTo>
                  <a:pt x="18433" y="12904"/>
                  <a:pt x="18433" y="12904"/>
                  <a:pt x="18433" y="12904"/>
                </a:cubicBezTo>
                <a:cubicBezTo>
                  <a:pt x="18433" y="12904"/>
                  <a:pt x="18433" y="12904"/>
                  <a:pt x="18433" y="12904"/>
                </a:cubicBezTo>
                <a:cubicBezTo>
                  <a:pt x="18433" y="12920"/>
                  <a:pt x="18433" y="12920"/>
                  <a:pt x="18442" y="12920"/>
                </a:cubicBezTo>
                <a:cubicBezTo>
                  <a:pt x="18442" y="12920"/>
                  <a:pt x="18442" y="12935"/>
                  <a:pt x="18442" y="12935"/>
                </a:cubicBezTo>
                <a:cubicBezTo>
                  <a:pt x="18433" y="12935"/>
                  <a:pt x="18433" y="12935"/>
                  <a:pt x="18433" y="12935"/>
                </a:cubicBezTo>
                <a:cubicBezTo>
                  <a:pt x="18433" y="12920"/>
                  <a:pt x="18433" y="12920"/>
                  <a:pt x="18433" y="12904"/>
                </a:cubicBezTo>
                <a:cubicBezTo>
                  <a:pt x="18433" y="12904"/>
                  <a:pt x="18433" y="12904"/>
                  <a:pt x="18433" y="12904"/>
                </a:cubicBezTo>
                <a:cubicBezTo>
                  <a:pt x="18424" y="12904"/>
                  <a:pt x="18424" y="12920"/>
                  <a:pt x="18424" y="12920"/>
                </a:cubicBezTo>
                <a:cubicBezTo>
                  <a:pt x="18415" y="12951"/>
                  <a:pt x="18406" y="12982"/>
                  <a:pt x="18424" y="13013"/>
                </a:cubicBezTo>
                <a:cubicBezTo>
                  <a:pt x="18433" y="13044"/>
                  <a:pt x="18442" y="13060"/>
                  <a:pt x="18452" y="13091"/>
                </a:cubicBezTo>
                <a:cubicBezTo>
                  <a:pt x="18452" y="13091"/>
                  <a:pt x="18461" y="13091"/>
                  <a:pt x="18461" y="13091"/>
                </a:cubicBezTo>
                <a:cubicBezTo>
                  <a:pt x="18470" y="13091"/>
                  <a:pt x="18479" y="13075"/>
                  <a:pt x="18479" y="13060"/>
                </a:cubicBezTo>
                <a:cubicBezTo>
                  <a:pt x="18470" y="13044"/>
                  <a:pt x="18470" y="13044"/>
                  <a:pt x="18470" y="13029"/>
                </a:cubicBezTo>
                <a:cubicBezTo>
                  <a:pt x="18470" y="13013"/>
                  <a:pt x="18470" y="12998"/>
                  <a:pt x="18470" y="12998"/>
                </a:cubicBezTo>
                <a:cubicBezTo>
                  <a:pt x="18497" y="12982"/>
                  <a:pt x="18497" y="12951"/>
                  <a:pt x="18497" y="12920"/>
                </a:cubicBezTo>
                <a:cubicBezTo>
                  <a:pt x="18488" y="12889"/>
                  <a:pt x="18488" y="12858"/>
                  <a:pt x="18479" y="12842"/>
                </a:cubicBezTo>
                <a:cubicBezTo>
                  <a:pt x="18470" y="12811"/>
                  <a:pt x="18452" y="12796"/>
                  <a:pt x="18424" y="12811"/>
                </a:cubicBezTo>
                <a:close/>
                <a:moveTo>
                  <a:pt x="12576" y="1203"/>
                </a:moveTo>
                <a:cubicBezTo>
                  <a:pt x="12576" y="1203"/>
                  <a:pt x="12566" y="1203"/>
                  <a:pt x="12566" y="1219"/>
                </a:cubicBezTo>
                <a:cubicBezTo>
                  <a:pt x="12566" y="1250"/>
                  <a:pt x="12566" y="1296"/>
                  <a:pt x="12576" y="1343"/>
                </a:cubicBezTo>
                <a:cubicBezTo>
                  <a:pt x="12585" y="1343"/>
                  <a:pt x="12594" y="1374"/>
                  <a:pt x="12603" y="1374"/>
                </a:cubicBezTo>
                <a:cubicBezTo>
                  <a:pt x="12621" y="1374"/>
                  <a:pt x="12649" y="1374"/>
                  <a:pt x="12667" y="1343"/>
                </a:cubicBezTo>
                <a:cubicBezTo>
                  <a:pt x="12667" y="1327"/>
                  <a:pt x="12676" y="1312"/>
                  <a:pt x="12667" y="1296"/>
                </a:cubicBezTo>
                <a:cubicBezTo>
                  <a:pt x="12667" y="1296"/>
                  <a:pt x="12667" y="1296"/>
                  <a:pt x="12667" y="1296"/>
                </a:cubicBezTo>
                <a:cubicBezTo>
                  <a:pt x="12658" y="1281"/>
                  <a:pt x="12658" y="1281"/>
                  <a:pt x="12658" y="1265"/>
                </a:cubicBezTo>
                <a:cubicBezTo>
                  <a:pt x="12649" y="1250"/>
                  <a:pt x="12649" y="1250"/>
                  <a:pt x="12658" y="1219"/>
                </a:cubicBezTo>
                <a:cubicBezTo>
                  <a:pt x="12667" y="1203"/>
                  <a:pt x="12676" y="1188"/>
                  <a:pt x="12667" y="1172"/>
                </a:cubicBezTo>
                <a:cubicBezTo>
                  <a:pt x="12658" y="1141"/>
                  <a:pt x="12640" y="1156"/>
                  <a:pt x="12631" y="1156"/>
                </a:cubicBezTo>
                <a:cubicBezTo>
                  <a:pt x="12621" y="1172"/>
                  <a:pt x="12612" y="1172"/>
                  <a:pt x="12603" y="1172"/>
                </a:cubicBezTo>
                <a:cubicBezTo>
                  <a:pt x="12603" y="1172"/>
                  <a:pt x="12603" y="1172"/>
                  <a:pt x="12603" y="1172"/>
                </a:cubicBezTo>
                <a:cubicBezTo>
                  <a:pt x="12603" y="1172"/>
                  <a:pt x="12603" y="1172"/>
                  <a:pt x="12603" y="1172"/>
                </a:cubicBezTo>
                <a:cubicBezTo>
                  <a:pt x="12603" y="1172"/>
                  <a:pt x="12603" y="1172"/>
                  <a:pt x="12603" y="1172"/>
                </a:cubicBezTo>
                <a:cubicBezTo>
                  <a:pt x="12594" y="1188"/>
                  <a:pt x="12585" y="1188"/>
                  <a:pt x="12576" y="1203"/>
                </a:cubicBezTo>
                <a:close/>
                <a:moveTo>
                  <a:pt x="11981" y="1514"/>
                </a:moveTo>
                <a:cubicBezTo>
                  <a:pt x="11999" y="1529"/>
                  <a:pt x="12026" y="1529"/>
                  <a:pt x="12045" y="1529"/>
                </a:cubicBezTo>
                <a:cubicBezTo>
                  <a:pt x="12063" y="1545"/>
                  <a:pt x="12054" y="1514"/>
                  <a:pt x="12063" y="1498"/>
                </a:cubicBezTo>
                <a:cubicBezTo>
                  <a:pt x="12054" y="1498"/>
                  <a:pt x="12054" y="1483"/>
                  <a:pt x="12054" y="1483"/>
                </a:cubicBezTo>
                <a:cubicBezTo>
                  <a:pt x="12045" y="1452"/>
                  <a:pt x="12045" y="1436"/>
                  <a:pt x="12054" y="1421"/>
                </a:cubicBezTo>
                <a:cubicBezTo>
                  <a:pt x="12063" y="1405"/>
                  <a:pt x="12072" y="1405"/>
                  <a:pt x="12091" y="1405"/>
                </a:cubicBezTo>
                <a:cubicBezTo>
                  <a:pt x="12100" y="1421"/>
                  <a:pt x="12109" y="1421"/>
                  <a:pt x="12127" y="1421"/>
                </a:cubicBezTo>
                <a:cubicBezTo>
                  <a:pt x="12127" y="1405"/>
                  <a:pt x="12127" y="1405"/>
                  <a:pt x="12118" y="1390"/>
                </a:cubicBezTo>
                <a:cubicBezTo>
                  <a:pt x="12109" y="1358"/>
                  <a:pt x="12081" y="1343"/>
                  <a:pt x="12063" y="1343"/>
                </a:cubicBezTo>
                <a:cubicBezTo>
                  <a:pt x="12054" y="1343"/>
                  <a:pt x="12036" y="1343"/>
                  <a:pt x="12026" y="1343"/>
                </a:cubicBezTo>
                <a:cubicBezTo>
                  <a:pt x="12008" y="1374"/>
                  <a:pt x="11981" y="1405"/>
                  <a:pt x="11962" y="1452"/>
                </a:cubicBezTo>
                <a:cubicBezTo>
                  <a:pt x="11953" y="1467"/>
                  <a:pt x="11962" y="1514"/>
                  <a:pt x="11981" y="1514"/>
                </a:cubicBezTo>
                <a:close/>
                <a:moveTo>
                  <a:pt x="12063" y="1498"/>
                </a:moveTo>
                <a:cubicBezTo>
                  <a:pt x="12063" y="1498"/>
                  <a:pt x="12063" y="1498"/>
                  <a:pt x="12063" y="1498"/>
                </a:cubicBezTo>
                <a:cubicBezTo>
                  <a:pt x="12063" y="1498"/>
                  <a:pt x="12063" y="1498"/>
                  <a:pt x="12063" y="1498"/>
                </a:cubicBezTo>
                <a:cubicBezTo>
                  <a:pt x="12063" y="1498"/>
                  <a:pt x="12063" y="1498"/>
                  <a:pt x="12063" y="1498"/>
                </a:cubicBezTo>
                <a:close/>
                <a:moveTo>
                  <a:pt x="12447" y="1421"/>
                </a:moveTo>
                <a:cubicBezTo>
                  <a:pt x="12447" y="1436"/>
                  <a:pt x="12438" y="1436"/>
                  <a:pt x="12438" y="1452"/>
                </a:cubicBezTo>
                <a:cubicBezTo>
                  <a:pt x="12438" y="1483"/>
                  <a:pt x="12447" y="1514"/>
                  <a:pt x="12466" y="1529"/>
                </a:cubicBezTo>
                <a:cubicBezTo>
                  <a:pt x="12466" y="1545"/>
                  <a:pt x="12484" y="1560"/>
                  <a:pt x="12493" y="1545"/>
                </a:cubicBezTo>
                <a:cubicBezTo>
                  <a:pt x="12502" y="1545"/>
                  <a:pt x="12512" y="1529"/>
                  <a:pt x="12521" y="1529"/>
                </a:cubicBezTo>
                <a:cubicBezTo>
                  <a:pt x="12539" y="1514"/>
                  <a:pt x="12539" y="1498"/>
                  <a:pt x="12548" y="1483"/>
                </a:cubicBezTo>
                <a:cubicBezTo>
                  <a:pt x="12548" y="1467"/>
                  <a:pt x="12557" y="1452"/>
                  <a:pt x="12557" y="1436"/>
                </a:cubicBezTo>
                <a:cubicBezTo>
                  <a:pt x="12566" y="1421"/>
                  <a:pt x="12566" y="1405"/>
                  <a:pt x="12557" y="1390"/>
                </a:cubicBezTo>
                <a:cubicBezTo>
                  <a:pt x="12548" y="1374"/>
                  <a:pt x="12539" y="1374"/>
                  <a:pt x="12521" y="1374"/>
                </a:cubicBezTo>
                <a:cubicBezTo>
                  <a:pt x="12521" y="1358"/>
                  <a:pt x="12512" y="1358"/>
                  <a:pt x="12512" y="1374"/>
                </a:cubicBezTo>
                <a:cubicBezTo>
                  <a:pt x="12493" y="1405"/>
                  <a:pt x="12475" y="1421"/>
                  <a:pt x="12447" y="1421"/>
                </a:cubicBezTo>
                <a:close/>
                <a:moveTo>
                  <a:pt x="12695" y="1156"/>
                </a:moveTo>
                <a:cubicBezTo>
                  <a:pt x="12704" y="1156"/>
                  <a:pt x="12713" y="1156"/>
                  <a:pt x="12713" y="1156"/>
                </a:cubicBezTo>
                <a:cubicBezTo>
                  <a:pt x="12722" y="1125"/>
                  <a:pt x="12731" y="1079"/>
                  <a:pt x="12749" y="1063"/>
                </a:cubicBezTo>
                <a:cubicBezTo>
                  <a:pt x="12749" y="1063"/>
                  <a:pt x="12749" y="1048"/>
                  <a:pt x="12749" y="1032"/>
                </a:cubicBezTo>
                <a:cubicBezTo>
                  <a:pt x="12731" y="1001"/>
                  <a:pt x="12731" y="954"/>
                  <a:pt x="12713" y="923"/>
                </a:cubicBezTo>
                <a:cubicBezTo>
                  <a:pt x="12704" y="923"/>
                  <a:pt x="12695" y="923"/>
                  <a:pt x="12685" y="923"/>
                </a:cubicBezTo>
                <a:cubicBezTo>
                  <a:pt x="12676" y="954"/>
                  <a:pt x="12667" y="970"/>
                  <a:pt x="12658" y="986"/>
                </a:cubicBezTo>
                <a:cubicBezTo>
                  <a:pt x="12658" y="1001"/>
                  <a:pt x="12658" y="1017"/>
                  <a:pt x="12658" y="1017"/>
                </a:cubicBezTo>
                <a:cubicBezTo>
                  <a:pt x="12649" y="1094"/>
                  <a:pt x="12667" y="1125"/>
                  <a:pt x="12695" y="1156"/>
                </a:cubicBezTo>
                <a:close/>
                <a:moveTo>
                  <a:pt x="18689" y="14723"/>
                </a:moveTo>
                <a:cubicBezTo>
                  <a:pt x="18735" y="14707"/>
                  <a:pt x="18790" y="14707"/>
                  <a:pt x="18836" y="14738"/>
                </a:cubicBezTo>
                <a:cubicBezTo>
                  <a:pt x="18836" y="14754"/>
                  <a:pt x="18845" y="14754"/>
                  <a:pt x="18845" y="14754"/>
                </a:cubicBezTo>
                <a:cubicBezTo>
                  <a:pt x="18854" y="14754"/>
                  <a:pt x="18863" y="14738"/>
                  <a:pt x="18863" y="14723"/>
                </a:cubicBezTo>
                <a:cubicBezTo>
                  <a:pt x="18863" y="14723"/>
                  <a:pt x="18863" y="14707"/>
                  <a:pt x="18854" y="14691"/>
                </a:cubicBezTo>
                <a:cubicBezTo>
                  <a:pt x="18854" y="14676"/>
                  <a:pt x="18845" y="14676"/>
                  <a:pt x="18836" y="14660"/>
                </a:cubicBezTo>
                <a:cubicBezTo>
                  <a:pt x="18790" y="14629"/>
                  <a:pt x="18744" y="14614"/>
                  <a:pt x="18699" y="14629"/>
                </a:cubicBezTo>
                <a:cubicBezTo>
                  <a:pt x="18680" y="14645"/>
                  <a:pt x="18671" y="14660"/>
                  <a:pt x="18671" y="14676"/>
                </a:cubicBezTo>
                <a:cubicBezTo>
                  <a:pt x="18671" y="14707"/>
                  <a:pt x="18680" y="14723"/>
                  <a:pt x="18689" y="14723"/>
                </a:cubicBezTo>
                <a:close/>
                <a:moveTo>
                  <a:pt x="21124" y="17100"/>
                </a:moveTo>
                <a:cubicBezTo>
                  <a:pt x="21124" y="17100"/>
                  <a:pt x="21133" y="17100"/>
                  <a:pt x="21142" y="17085"/>
                </a:cubicBezTo>
                <a:cubicBezTo>
                  <a:pt x="21142" y="17085"/>
                  <a:pt x="21142" y="17085"/>
                  <a:pt x="21142" y="17085"/>
                </a:cubicBezTo>
                <a:cubicBezTo>
                  <a:pt x="21142" y="17069"/>
                  <a:pt x="21142" y="17069"/>
                  <a:pt x="21142" y="17053"/>
                </a:cubicBezTo>
                <a:cubicBezTo>
                  <a:pt x="21115" y="16991"/>
                  <a:pt x="21078" y="16945"/>
                  <a:pt x="21051" y="16883"/>
                </a:cubicBezTo>
                <a:cubicBezTo>
                  <a:pt x="21042" y="16867"/>
                  <a:pt x="21033" y="16851"/>
                  <a:pt x="21014" y="16820"/>
                </a:cubicBezTo>
                <a:cubicBezTo>
                  <a:pt x="21014" y="16820"/>
                  <a:pt x="21005" y="16820"/>
                  <a:pt x="21005" y="16820"/>
                </a:cubicBezTo>
                <a:cubicBezTo>
                  <a:pt x="20996" y="16805"/>
                  <a:pt x="20996" y="16805"/>
                  <a:pt x="20987" y="16820"/>
                </a:cubicBezTo>
                <a:cubicBezTo>
                  <a:pt x="20987" y="16820"/>
                  <a:pt x="20987" y="16836"/>
                  <a:pt x="20987" y="16836"/>
                </a:cubicBezTo>
                <a:cubicBezTo>
                  <a:pt x="20996" y="16898"/>
                  <a:pt x="21014" y="16945"/>
                  <a:pt x="21042" y="16976"/>
                </a:cubicBezTo>
                <a:cubicBezTo>
                  <a:pt x="21069" y="17022"/>
                  <a:pt x="21087" y="17069"/>
                  <a:pt x="21124" y="17100"/>
                </a:cubicBezTo>
                <a:close/>
                <a:moveTo>
                  <a:pt x="17866" y="15329"/>
                </a:moveTo>
                <a:cubicBezTo>
                  <a:pt x="17884" y="15344"/>
                  <a:pt x="17893" y="15344"/>
                  <a:pt x="17912" y="15360"/>
                </a:cubicBezTo>
                <a:cubicBezTo>
                  <a:pt x="17921" y="15360"/>
                  <a:pt x="17930" y="15360"/>
                  <a:pt x="17939" y="15375"/>
                </a:cubicBezTo>
                <a:cubicBezTo>
                  <a:pt x="17985" y="15360"/>
                  <a:pt x="18031" y="15344"/>
                  <a:pt x="18067" y="15329"/>
                </a:cubicBezTo>
                <a:cubicBezTo>
                  <a:pt x="18076" y="15329"/>
                  <a:pt x="18076" y="15313"/>
                  <a:pt x="18067" y="15297"/>
                </a:cubicBezTo>
                <a:cubicBezTo>
                  <a:pt x="18049" y="15266"/>
                  <a:pt x="18021" y="15251"/>
                  <a:pt x="17994" y="15251"/>
                </a:cubicBezTo>
                <a:cubicBezTo>
                  <a:pt x="17985" y="15251"/>
                  <a:pt x="17985" y="15266"/>
                  <a:pt x="17985" y="15266"/>
                </a:cubicBezTo>
                <a:cubicBezTo>
                  <a:pt x="17976" y="15282"/>
                  <a:pt x="17976" y="15282"/>
                  <a:pt x="17976" y="15297"/>
                </a:cubicBezTo>
                <a:cubicBezTo>
                  <a:pt x="17948" y="15266"/>
                  <a:pt x="17921" y="15297"/>
                  <a:pt x="17893" y="15282"/>
                </a:cubicBezTo>
                <a:cubicBezTo>
                  <a:pt x="17875" y="15266"/>
                  <a:pt x="17866" y="15282"/>
                  <a:pt x="17866" y="15297"/>
                </a:cubicBezTo>
                <a:cubicBezTo>
                  <a:pt x="17857" y="15313"/>
                  <a:pt x="17857" y="15329"/>
                  <a:pt x="17866" y="15329"/>
                </a:cubicBezTo>
                <a:close/>
                <a:moveTo>
                  <a:pt x="18296" y="15329"/>
                </a:moveTo>
                <a:cubicBezTo>
                  <a:pt x="18305" y="15329"/>
                  <a:pt x="18314" y="15313"/>
                  <a:pt x="18314" y="15297"/>
                </a:cubicBezTo>
                <a:cubicBezTo>
                  <a:pt x="18323" y="15297"/>
                  <a:pt x="18323" y="15297"/>
                  <a:pt x="18323" y="15282"/>
                </a:cubicBezTo>
                <a:cubicBezTo>
                  <a:pt x="18333" y="15282"/>
                  <a:pt x="18333" y="15266"/>
                  <a:pt x="18323" y="15266"/>
                </a:cubicBezTo>
                <a:cubicBezTo>
                  <a:pt x="18323" y="15266"/>
                  <a:pt x="18314" y="15251"/>
                  <a:pt x="18314" y="15251"/>
                </a:cubicBezTo>
                <a:cubicBezTo>
                  <a:pt x="18296" y="15266"/>
                  <a:pt x="18268" y="15282"/>
                  <a:pt x="18250" y="15282"/>
                </a:cubicBezTo>
                <a:cubicBezTo>
                  <a:pt x="18223" y="15266"/>
                  <a:pt x="18204" y="15266"/>
                  <a:pt x="18177" y="15266"/>
                </a:cubicBezTo>
                <a:cubicBezTo>
                  <a:pt x="18177" y="15266"/>
                  <a:pt x="18168" y="15251"/>
                  <a:pt x="18168" y="15251"/>
                </a:cubicBezTo>
                <a:cubicBezTo>
                  <a:pt x="18149" y="15251"/>
                  <a:pt x="18131" y="15266"/>
                  <a:pt x="18122" y="15282"/>
                </a:cubicBezTo>
                <a:cubicBezTo>
                  <a:pt x="18113" y="15297"/>
                  <a:pt x="18113" y="15297"/>
                  <a:pt x="18113" y="15313"/>
                </a:cubicBezTo>
                <a:cubicBezTo>
                  <a:pt x="18113" y="15313"/>
                  <a:pt x="18122" y="15329"/>
                  <a:pt x="18122" y="15329"/>
                </a:cubicBezTo>
                <a:cubicBezTo>
                  <a:pt x="18140" y="15344"/>
                  <a:pt x="18168" y="15344"/>
                  <a:pt x="18186" y="15344"/>
                </a:cubicBezTo>
                <a:cubicBezTo>
                  <a:pt x="18223" y="15344"/>
                  <a:pt x="18259" y="15329"/>
                  <a:pt x="18296" y="15329"/>
                </a:cubicBezTo>
                <a:close/>
                <a:moveTo>
                  <a:pt x="12658" y="4529"/>
                </a:moveTo>
                <a:cubicBezTo>
                  <a:pt x="12649" y="4544"/>
                  <a:pt x="12649" y="4560"/>
                  <a:pt x="12649" y="4575"/>
                </a:cubicBezTo>
                <a:cubicBezTo>
                  <a:pt x="12649" y="4591"/>
                  <a:pt x="12658" y="4622"/>
                  <a:pt x="12658" y="4637"/>
                </a:cubicBezTo>
                <a:cubicBezTo>
                  <a:pt x="12667" y="4668"/>
                  <a:pt x="12685" y="4668"/>
                  <a:pt x="12695" y="4668"/>
                </a:cubicBezTo>
                <a:cubicBezTo>
                  <a:pt x="12731" y="4653"/>
                  <a:pt x="12740" y="4606"/>
                  <a:pt x="12749" y="4560"/>
                </a:cubicBezTo>
                <a:cubicBezTo>
                  <a:pt x="12749" y="4544"/>
                  <a:pt x="12749" y="4544"/>
                  <a:pt x="12749" y="4529"/>
                </a:cubicBezTo>
                <a:cubicBezTo>
                  <a:pt x="12731" y="4497"/>
                  <a:pt x="12704" y="4482"/>
                  <a:pt x="12685" y="4497"/>
                </a:cubicBezTo>
                <a:cubicBezTo>
                  <a:pt x="12667" y="4497"/>
                  <a:pt x="12658" y="4513"/>
                  <a:pt x="12658" y="4529"/>
                </a:cubicBezTo>
                <a:close/>
                <a:moveTo>
                  <a:pt x="5601" y="5523"/>
                </a:moveTo>
                <a:cubicBezTo>
                  <a:pt x="5601" y="5523"/>
                  <a:pt x="5601" y="5508"/>
                  <a:pt x="5601" y="5492"/>
                </a:cubicBezTo>
                <a:cubicBezTo>
                  <a:pt x="5601" y="5492"/>
                  <a:pt x="5592" y="5476"/>
                  <a:pt x="5592" y="5476"/>
                </a:cubicBezTo>
                <a:cubicBezTo>
                  <a:pt x="5583" y="5476"/>
                  <a:pt x="5574" y="5476"/>
                  <a:pt x="5574" y="5476"/>
                </a:cubicBezTo>
                <a:cubicBezTo>
                  <a:pt x="5556" y="5476"/>
                  <a:pt x="5546" y="5476"/>
                  <a:pt x="5537" y="5476"/>
                </a:cubicBezTo>
                <a:cubicBezTo>
                  <a:pt x="5528" y="5476"/>
                  <a:pt x="5519" y="5492"/>
                  <a:pt x="5519" y="5492"/>
                </a:cubicBezTo>
                <a:cubicBezTo>
                  <a:pt x="5501" y="5508"/>
                  <a:pt x="5492" y="5523"/>
                  <a:pt x="5482" y="5554"/>
                </a:cubicBezTo>
                <a:cubicBezTo>
                  <a:pt x="5473" y="5554"/>
                  <a:pt x="5473" y="5570"/>
                  <a:pt x="5482" y="5585"/>
                </a:cubicBezTo>
                <a:cubicBezTo>
                  <a:pt x="5482" y="5601"/>
                  <a:pt x="5482" y="5616"/>
                  <a:pt x="5492" y="5616"/>
                </a:cubicBezTo>
                <a:cubicBezTo>
                  <a:pt x="5501" y="5616"/>
                  <a:pt x="5519" y="5616"/>
                  <a:pt x="5528" y="5616"/>
                </a:cubicBezTo>
                <a:cubicBezTo>
                  <a:pt x="5556" y="5601"/>
                  <a:pt x="5583" y="5570"/>
                  <a:pt x="5601" y="5523"/>
                </a:cubicBezTo>
                <a:close/>
                <a:moveTo>
                  <a:pt x="15504" y="2198"/>
                </a:moveTo>
                <a:cubicBezTo>
                  <a:pt x="15504" y="2229"/>
                  <a:pt x="15514" y="2244"/>
                  <a:pt x="15532" y="2260"/>
                </a:cubicBezTo>
                <a:cubicBezTo>
                  <a:pt x="15532" y="2260"/>
                  <a:pt x="15541" y="2260"/>
                  <a:pt x="15550" y="2260"/>
                </a:cubicBezTo>
                <a:cubicBezTo>
                  <a:pt x="15550" y="2260"/>
                  <a:pt x="15559" y="2260"/>
                  <a:pt x="15559" y="2260"/>
                </a:cubicBezTo>
                <a:cubicBezTo>
                  <a:pt x="15578" y="2260"/>
                  <a:pt x="15596" y="2244"/>
                  <a:pt x="15596" y="2213"/>
                </a:cubicBezTo>
                <a:cubicBezTo>
                  <a:pt x="15587" y="2182"/>
                  <a:pt x="15587" y="2151"/>
                  <a:pt x="15578" y="2135"/>
                </a:cubicBezTo>
                <a:cubicBezTo>
                  <a:pt x="15568" y="2120"/>
                  <a:pt x="15559" y="2104"/>
                  <a:pt x="15550" y="2120"/>
                </a:cubicBezTo>
                <a:cubicBezTo>
                  <a:pt x="15532" y="2120"/>
                  <a:pt x="15523" y="2135"/>
                  <a:pt x="15514" y="2135"/>
                </a:cubicBezTo>
                <a:cubicBezTo>
                  <a:pt x="15504" y="2151"/>
                  <a:pt x="15495" y="2167"/>
                  <a:pt x="15504" y="2182"/>
                </a:cubicBezTo>
                <a:cubicBezTo>
                  <a:pt x="15504" y="2198"/>
                  <a:pt x="15504" y="2198"/>
                  <a:pt x="15504" y="2198"/>
                </a:cubicBezTo>
                <a:close/>
                <a:moveTo>
                  <a:pt x="6315" y="7932"/>
                </a:moveTo>
                <a:cubicBezTo>
                  <a:pt x="6306" y="7932"/>
                  <a:pt x="6306" y="7932"/>
                  <a:pt x="6297" y="7947"/>
                </a:cubicBezTo>
                <a:cubicBezTo>
                  <a:pt x="6297" y="7947"/>
                  <a:pt x="6297" y="7963"/>
                  <a:pt x="6297" y="7978"/>
                </a:cubicBezTo>
                <a:cubicBezTo>
                  <a:pt x="6306" y="7978"/>
                  <a:pt x="6306" y="7994"/>
                  <a:pt x="6315" y="7994"/>
                </a:cubicBezTo>
                <a:cubicBezTo>
                  <a:pt x="6324" y="8025"/>
                  <a:pt x="6343" y="8040"/>
                  <a:pt x="6361" y="8056"/>
                </a:cubicBezTo>
                <a:cubicBezTo>
                  <a:pt x="6379" y="8072"/>
                  <a:pt x="6398" y="8087"/>
                  <a:pt x="6425" y="8087"/>
                </a:cubicBezTo>
                <a:cubicBezTo>
                  <a:pt x="6425" y="8087"/>
                  <a:pt x="6425" y="8087"/>
                  <a:pt x="6425" y="8087"/>
                </a:cubicBezTo>
                <a:cubicBezTo>
                  <a:pt x="6434" y="8087"/>
                  <a:pt x="6434" y="8072"/>
                  <a:pt x="6443" y="8072"/>
                </a:cubicBezTo>
                <a:cubicBezTo>
                  <a:pt x="6443" y="8072"/>
                  <a:pt x="6443" y="8056"/>
                  <a:pt x="6434" y="8056"/>
                </a:cubicBezTo>
                <a:cubicBezTo>
                  <a:pt x="6407" y="7978"/>
                  <a:pt x="6361" y="7947"/>
                  <a:pt x="6315" y="7932"/>
                </a:cubicBezTo>
                <a:close/>
                <a:moveTo>
                  <a:pt x="12274" y="10216"/>
                </a:moveTo>
                <a:cubicBezTo>
                  <a:pt x="12292" y="10200"/>
                  <a:pt x="12301" y="10200"/>
                  <a:pt x="12319" y="10185"/>
                </a:cubicBezTo>
                <a:cubicBezTo>
                  <a:pt x="12338" y="10169"/>
                  <a:pt x="12347" y="10123"/>
                  <a:pt x="12356" y="10092"/>
                </a:cubicBezTo>
                <a:cubicBezTo>
                  <a:pt x="12347" y="10092"/>
                  <a:pt x="12347" y="10092"/>
                  <a:pt x="12347" y="10092"/>
                </a:cubicBezTo>
                <a:cubicBezTo>
                  <a:pt x="12328" y="10092"/>
                  <a:pt x="12301" y="10092"/>
                  <a:pt x="12283" y="10107"/>
                </a:cubicBezTo>
                <a:cubicBezTo>
                  <a:pt x="12264" y="10107"/>
                  <a:pt x="12246" y="10123"/>
                  <a:pt x="12237" y="10138"/>
                </a:cubicBezTo>
                <a:cubicBezTo>
                  <a:pt x="12228" y="10154"/>
                  <a:pt x="12228" y="10169"/>
                  <a:pt x="12228" y="10185"/>
                </a:cubicBezTo>
                <a:cubicBezTo>
                  <a:pt x="12237" y="10216"/>
                  <a:pt x="12255" y="10216"/>
                  <a:pt x="12274" y="10216"/>
                </a:cubicBezTo>
                <a:close/>
                <a:moveTo>
                  <a:pt x="4704" y="1545"/>
                </a:moveTo>
                <a:cubicBezTo>
                  <a:pt x="4704" y="1545"/>
                  <a:pt x="4704" y="1529"/>
                  <a:pt x="4704" y="1529"/>
                </a:cubicBezTo>
                <a:cubicBezTo>
                  <a:pt x="4695" y="1529"/>
                  <a:pt x="4695" y="1529"/>
                  <a:pt x="4686" y="1529"/>
                </a:cubicBezTo>
                <a:cubicBezTo>
                  <a:pt x="4649" y="1545"/>
                  <a:pt x="4613" y="1576"/>
                  <a:pt x="4576" y="1623"/>
                </a:cubicBezTo>
                <a:cubicBezTo>
                  <a:pt x="4567" y="1638"/>
                  <a:pt x="4567" y="1654"/>
                  <a:pt x="4585" y="1669"/>
                </a:cubicBezTo>
                <a:cubicBezTo>
                  <a:pt x="4595" y="1685"/>
                  <a:pt x="4604" y="1685"/>
                  <a:pt x="4613" y="1685"/>
                </a:cubicBezTo>
                <a:cubicBezTo>
                  <a:pt x="4640" y="1638"/>
                  <a:pt x="4668" y="1592"/>
                  <a:pt x="4704" y="1560"/>
                </a:cubicBezTo>
                <a:cubicBezTo>
                  <a:pt x="4704" y="1560"/>
                  <a:pt x="4704" y="1545"/>
                  <a:pt x="4704" y="1545"/>
                </a:cubicBezTo>
                <a:close/>
                <a:moveTo>
                  <a:pt x="10736" y="9299"/>
                </a:moveTo>
                <a:cubicBezTo>
                  <a:pt x="10736" y="9284"/>
                  <a:pt x="10745" y="9284"/>
                  <a:pt x="10745" y="9268"/>
                </a:cubicBezTo>
                <a:cubicBezTo>
                  <a:pt x="10745" y="9237"/>
                  <a:pt x="10745" y="9206"/>
                  <a:pt x="10754" y="9190"/>
                </a:cubicBezTo>
                <a:cubicBezTo>
                  <a:pt x="10745" y="9175"/>
                  <a:pt x="10745" y="9159"/>
                  <a:pt x="10745" y="9159"/>
                </a:cubicBezTo>
                <a:cubicBezTo>
                  <a:pt x="10745" y="9159"/>
                  <a:pt x="10745" y="9144"/>
                  <a:pt x="10745" y="9144"/>
                </a:cubicBezTo>
                <a:cubicBezTo>
                  <a:pt x="10745" y="9128"/>
                  <a:pt x="10736" y="9113"/>
                  <a:pt x="10727" y="9113"/>
                </a:cubicBezTo>
                <a:cubicBezTo>
                  <a:pt x="10718" y="9128"/>
                  <a:pt x="10708" y="9128"/>
                  <a:pt x="10699" y="9144"/>
                </a:cubicBezTo>
                <a:cubicBezTo>
                  <a:pt x="10681" y="9159"/>
                  <a:pt x="10681" y="9175"/>
                  <a:pt x="10681" y="9206"/>
                </a:cubicBezTo>
                <a:cubicBezTo>
                  <a:pt x="10681" y="9237"/>
                  <a:pt x="10690" y="9268"/>
                  <a:pt x="10708" y="9299"/>
                </a:cubicBezTo>
                <a:cubicBezTo>
                  <a:pt x="10708" y="9315"/>
                  <a:pt x="10727" y="9315"/>
                  <a:pt x="10736" y="9299"/>
                </a:cubicBezTo>
                <a:close/>
                <a:moveTo>
                  <a:pt x="17957" y="13262"/>
                </a:moveTo>
                <a:cubicBezTo>
                  <a:pt x="17957" y="13262"/>
                  <a:pt x="17957" y="13277"/>
                  <a:pt x="17957" y="13277"/>
                </a:cubicBezTo>
                <a:cubicBezTo>
                  <a:pt x="17957" y="13277"/>
                  <a:pt x="17966" y="13277"/>
                  <a:pt x="17966" y="13277"/>
                </a:cubicBezTo>
                <a:cubicBezTo>
                  <a:pt x="17966" y="13277"/>
                  <a:pt x="17966" y="13277"/>
                  <a:pt x="17976" y="13277"/>
                </a:cubicBezTo>
                <a:cubicBezTo>
                  <a:pt x="17994" y="13262"/>
                  <a:pt x="18021" y="13231"/>
                  <a:pt x="18040" y="13184"/>
                </a:cubicBezTo>
                <a:cubicBezTo>
                  <a:pt x="18058" y="13137"/>
                  <a:pt x="18076" y="13091"/>
                  <a:pt x="18104" y="13075"/>
                </a:cubicBezTo>
                <a:cubicBezTo>
                  <a:pt x="18113" y="13060"/>
                  <a:pt x="18113" y="13060"/>
                  <a:pt x="18104" y="13044"/>
                </a:cubicBezTo>
                <a:cubicBezTo>
                  <a:pt x="18085" y="12998"/>
                  <a:pt x="18076" y="13013"/>
                  <a:pt x="18067" y="13029"/>
                </a:cubicBezTo>
                <a:cubicBezTo>
                  <a:pt x="18031" y="13106"/>
                  <a:pt x="18003" y="13184"/>
                  <a:pt x="17966" y="13246"/>
                </a:cubicBezTo>
                <a:cubicBezTo>
                  <a:pt x="17957" y="13246"/>
                  <a:pt x="17957" y="13262"/>
                  <a:pt x="17957" y="13262"/>
                </a:cubicBezTo>
                <a:close/>
                <a:moveTo>
                  <a:pt x="18360" y="13044"/>
                </a:moveTo>
                <a:cubicBezTo>
                  <a:pt x="18360" y="13013"/>
                  <a:pt x="18342" y="13013"/>
                  <a:pt x="18333" y="12998"/>
                </a:cubicBezTo>
                <a:cubicBezTo>
                  <a:pt x="18333" y="12982"/>
                  <a:pt x="18333" y="12982"/>
                  <a:pt x="18333" y="12982"/>
                </a:cubicBezTo>
                <a:cubicBezTo>
                  <a:pt x="18333" y="12982"/>
                  <a:pt x="18333" y="12998"/>
                  <a:pt x="18333" y="12998"/>
                </a:cubicBezTo>
                <a:cubicBezTo>
                  <a:pt x="18333" y="12998"/>
                  <a:pt x="18333" y="12998"/>
                  <a:pt x="18333" y="12998"/>
                </a:cubicBezTo>
                <a:cubicBezTo>
                  <a:pt x="18323" y="12998"/>
                  <a:pt x="18323" y="13013"/>
                  <a:pt x="18314" y="13013"/>
                </a:cubicBezTo>
                <a:cubicBezTo>
                  <a:pt x="18314" y="13044"/>
                  <a:pt x="18314" y="13091"/>
                  <a:pt x="18296" y="13122"/>
                </a:cubicBezTo>
                <a:cubicBezTo>
                  <a:pt x="18287" y="13153"/>
                  <a:pt x="18287" y="13169"/>
                  <a:pt x="18305" y="13184"/>
                </a:cubicBezTo>
                <a:cubicBezTo>
                  <a:pt x="18314" y="13200"/>
                  <a:pt x="18323" y="13200"/>
                  <a:pt x="18333" y="13215"/>
                </a:cubicBezTo>
                <a:cubicBezTo>
                  <a:pt x="18342" y="13215"/>
                  <a:pt x="18351" y="13215"/>
                  <a:pt x="18351" y="13200"/>
                </a:cubicBezTo>
                <a:cubicBezTo>
                  <a:pt x="18360" y="13184"/>
                  <a:pt x="18369" y="13153"/>
                  <a:pt x="18360" y="13122"/>
                </a:cubicBezTo>
                <a:cubicBezTo>
                  <a:pt x="18369" y="13122"/>
                  <a:pt x="18369" y="13122"/>
                  <a:pt x="18369" y="13122"/>
                </a:cubicBezTo>
                <a:cubicBezTo>
                  <a:pt x="18369" y="13122"/>
                  <a:pt x="18369" y="13122"/>
                  <a:pt x="18369" y="13122"/>
                </a:cubicBezTo>
                <a:cubicBezTo>
                  <a:pt x="18369" y="13122"/>
                  <a:pt x="18360" y="13122"/>
                  <a:pt x="18360" y="13122"/>
                </a:cubicBezTo>
                <a:cubicBezTo>
                  <a:pt x="18351" y="13106"/>
                  <a:pt x="18351" y="13075"/>
                  <a:pt x="18360" y="13044"/>
                </a:cubicBezTo>
                <a:close/>
                <a:moveTo>
                  <a:pt x="5135" y="12127"/>
                </a:moveTo>
                <a:cubicBezTo>
                  <a:pt x="5116" y="12143"/>
                  <a:pt x="5107" y="12143"/>
                  <a:pt x="5089" y="12143"/>
                </a:cubicBezTo>
                <a:cubicBezTo>
                  <a:pt x="5080" y="12143"/>
                  <a:pt x="5080" y="12158"/>
                  <a:pt x="5089" y="12174"/>
                </a:cubicBezTo>
                <a:cubicBezTo>
                  <a:pt x="5107" y="12221"/>
                  <a:pt x="5135" y="12252"/>
                  <a:pt x="5180" y="12236"/>
                </a:cubicBezTo>
                <a:cubicBezTo>
                  <a:pt x="5189" y="12221"/>
                  <a:pt x="5199" y="12221"/>
                  <a:pt x="5199" y="12221"/>
                </a:cubicBezTo>
                <a:cubicBezTo>
                  <a:pt x="5208" y="12205"/>
                  <a:pt x="5208" y="12190"/>
                  <a:pt x="5208" y="12174"/>
                </a:cubicBezTo>
                <a:cubicBezTo>
                  <a:pt x="5189" y="12143"/>
                  <a:pt x="5162" y="12127"/>
                  <a:pt x="5135" y="12127"/>
                </a:cubicBezTo>
                <a:close/>
                <a:moveTo>
                  <a:pt x="18333" y="12998"/>
                </a:moveTo>
                <a:cubicBezTo>
                  <a:pt x="18333" y="12982"/>
                  <a:pt x="18333" y="12967"/>
                  <a:pt x="18333" y="12967"/>
                </a:cubicBezTo>
                <a:cubicBezTo>
                  <a:pt x="18333" y="12951"/>
                  <a:pt x="18333" y="12951"/>
                  <a:pt x="18323" y="12935"/>
                </a:cubicBezTo>
                <a:cubicBezTo>
                  <a:pt x="18305" y="12920"/>
                  <a:pt x="18278" y="12904"/>
                  <a:pt x="18259" y="12889"/>
                </a:cubicBezTo>
                <a:cubicBezTo>
                  <a:pt x="18259" y="12889"/>
                  <a:pt x="18250" y="12889"/>
                  <a:pt x="18250" y="12904"/>
                </a:cubicBezTo>
                <a:cubicBezTo>
                  <a:pt x="18250" y="12935"/>
                  <a:pt x="18250" y="12982"/>
                  <a:pt x="18259" y="13029"/>
                </a:cubicBezTo>
                <a:cubicBezTo>
                  <a:pt x="18259" y="13044"/>
                  <a:pt x="18268" y="13044"/>
                  <a:pt x="18278" y="13044"/>
                </a:cubicBezTo>
                <a:cubicBezTo>
                  <a:pt x="18287" y="13060"/>
                  <a:pt x="18296" y="13060"/>
                  <a:pt x="18305" y="13044"/>
                </a:cubicBezTo>
                <a:cubicBezTo>
                  <a:pt x="18305" y="13029"/>
                  <a:pt x="18314" y="13029"/>
                  <a:pt x="18314" y="13013"/>
                </a:cubicBezTo>
                <a:cubicBezTo>
                  <a:pt x="18314" y="13013"/>
                  <a:pt x="18314" y="13013"/>
                  <a:pt x="18314" y="13013"/>
                </a:cubicBezTo>
                <a:cubicBezTo>
                  <a:pt x="18314" y="13013"/>
                  <a:pt x="18314" y="13013"/>
                  <a:pt x="18314" y="13013"/>
                </a:cubicBezTo>
                <a:cubicBezTo>
                  <a:pt x="18314" y="13013"/>
                  <a:pt x="18314" y="13013"/>
                  <a:pt x="18314" y="13013"/>
                </a:cubicBezTo>
                <a:cubicBezTo>
                  <a:pt x="18323" y="13013"/>
                  <a:pt x="18323" y="12998"/>
                  <a:pt x="18333" y="12998"/>
                </a:cubicBezTo>
                <a:close/>
                <a:moveTo>
                  <a:pt x="650" y="4529"/>
                </a:moveTo>
                <a:cubicBezTo>
                  <a:pt x="659" y="4529"/>
                  <a:pt x="677" y="4482"/>
                  <a:pt x="668" y="4466"/>
                </a:cubicBezTo>
                <a:cubicBezTo>
                  <a:pt x="668" y="4451"/>
                  <a:pt x="659" y="4420"/>
                  <a:pt x="641" y="4420"/>
                </a:cubicBezTo>
                <a:cubicBezTo>
                  <a:pt x="622" y="4435"/>
                  <a:pt x="604" y="4435"/>
                  <a:pt x="577" y="4451"/>
                </a:cubicBezTo>
                <a:cubicBezTo>
                  <a:pt x="577" y="4451"/>
                  <a:pt x="577" y="4466"/>
                  <a:pt x="577" y="4466"/>
                </a:cubicBezTo>
                <a:cubicBezTo>
                  <a:pt x="577" y="4482"/>
                  <a:pt x="577" y="4497"/>
                  <a:pt x="586" y="4513"/>
                </a:cubicBezTo>
                <a:cubicBezTo>
                  <a:pt x="604" y="4544"/>
                  <a:pt x="622" y="4544"/>
                  <a:pt x="650" y="4529"/>
                </a:cubicBezTo>
                <a:close/>
                <a:moveTo>
                  <a:pt x="13582" y="3379"/>
                </a:moveTo>
                <a:cubicBezTo>
                  <a:pt x="13601" y="3394"/>
                  <a:pt x="13637" y="3379"/>
                  <a:pt x="13646" y="3332"/>
                </a:cubicBezTo>
                <a:cubicBezTo>
                  <a:pt x="13646" y="3332"/>
                  <a:pt x="13646" y="3332"/>
                  <a:pt x="13646" y="3316"/>
                </a:cubicBezTo>
                <a:cubicBezTo>
                  <a:pt x="13637" y="3285"/>
                  <a:pt x="13628" y="3270"/>
                  <a:pt x="13610" y="3254"/>
                </a:cubicBezTo>
                <a:cubicBezTo>
                  <a:pt x="13610" y="3239"/>
                  <a:pt x="13601" y="3239"/>
                  <a:pt x="13601" y="3239"/>
                </a:cubicBezTo>
                <a:cubicBezTo>
                  <a:pt x="13564" y="3254"/>
                  <a:pt x="13555" y="3285"/>
                  <a:pt x="13564" y="3348"/>
                </a:cubicBezTo>
                <a:cubicBezTo>
                  <a:pt x="13564" y="3363"/>
                  <a:pt x="13573" y="3363"/>
                  <a:pt x="13582" y="3379"/>
                </a:cubicBezTo>
                <a:close/>
                <a:moveTo>
                  <a:pt x="11688" y="10092"/>
                </a:moveTo>
                <a:cubicBezTo>
                  <a:pt x="11688" y="10092"/>
                  <a:pt x="11679" y="10092"/>
                  <a:pt x="11669" y="10107"/>
                </a:cubicBezTo>
                <a:cubicBezTo>
                  <a:pt x="11669" y="10107"/>
                  <a:pt x="11669" y="10107"/>
                  <a:pt x="11669" y="10123"/>
                </a:cubicBezTo>
                <a:cubicBezTo>
                  <a:pt x="11660" y="10123"/>
                  <a:pt x="11669" y="10138"/>
                  <a:pt x="11669" y="10138"/>
                </a:cubicBezTo>
                <a:cubicBezTo>
                  <a:pt x="11697" y="10154"/>
                  <a:pt x="11724" y="10169"/>
                  <a:pt x="11743" y="10169"/>
                </a:cubicBezTo>
                <a:cubicBezTo>
                  <a:pt x="11752" y="10169"/>
                  <a:pt x="11752" y="10169"/>
                  <a:pt x="11752" y="10169"/>
                </a:cubicBezTo>
                <a:cubicBezTo>
                  <a:pt x="11779" y="10169"/>
                  <a:pt x="11798" y="10169"/>
                  <a:pt x="11816" y="10154"/>
                </a:cubicBezTo>
                <a:cubicBezTo>
                  <a:pt x="11816" y="10154"/>
                  <a:pt x="11825" y="10154"/>
                  <a:pt x="11825" y="10154"/>
                </a:cubicBezTo>
                <a:cubicBezTo>
                  <a:pt x="11825" y="10138"/>
                  <a:pt x="11825" y="10138"/>
                  <a:pt x="11816" y="10123"/>
                </a:cubicBezTo>
                <a:cubicBezTo>
                  <a:pt x="11798" y="10107"/>
                  <a:pt x="11779" y="10092"/>
                  <a:pt x="11761" y="10092"/>
                </a:cubicBezTo>
                <a:cubicBezTo>
                  <a:pt x="11734" y="10107"/>
                  <a:pt x="11715" y="10107"/>
                  <a:pt x="11688" y="10092"/>
                </a:cubicBezTo>
                <a:close/>
                <a:moveTo>
                  <a:pt x="5903" y="12143"/>
                </a:moveTo>
                <a:cubicBezTo>
                  <a:pt x="5894" y="12143"/>
                  <a:pt x="5876" y="12143"/>
                  <a:pt x="5867" y="12143"/>
                </a:cubicBezTo>
                <a:cubicBezTo>
                  <a:pt x="5848" y="12143"/>
                  <a:pt x="5839" y="12143"/>
                  <a:pt x="5821" y="12143"/>
                </a:cubicBezTo>
                <a:cubicBezTo>
                  <a:pt x="5821" y="12158"/>
                  <a:pt x="5812" y="12174"/>
                  <a:pt x="5812" y="12174"/>
                </a:cubicBezTo>
                <a:cubicBezTo>
                  <a:pt x="5803" y="12190"/>
                  <a:pt x="5812" y="12205"/>
                  <a:pt x="5821" y="12205"/>
                </a:cubicBezTo>
                <a:cubicBezTo>
                  <a:pt x="5821" y="12221"/>
                  <a:pt x="5830" y="12221"/>
                  <a:pt x="5830" y="12221"/>
                </a:cubicBezTo>
                <a:cubicBezTo>
                  <a:pt x="5867" y="12236"/>
                  <a:pt x="5894" y="12221"/>
                  <a:pt x="5913" y="12190"/>
                </a:cubicBezTo>
                <a:cubicBezTo>
                  <a:pt x="5922" y="12190"/>
                  <a:pt x="5922" y="12174"/>
                  <a:pt x="5913" y="12174"/>
                </a:cubicBezTo>
                <a:cubicBezTo>
                  <a:pt x="5913" y="12158"/>
                  <a:pt x="5903" y="12143"/>
                  <a:pt x="5903" y="12143"/>
                </a:cubicBezTo>
                <a:close/>
                <a:moveTo>
                  <a:pt x="18149" y="12702"/>
                </a:moveTo>
                <a:cubicBezTo>
                  <a:pt x="18149" y="12702"/>
                  <a:pt x="18140" y="12718"/>
                  <a:pt x="18140" y="12718"/>
                </a:cubicBezTo>
                <a:cubicBezTo>
                  <a:pt x="18149" y="12765"/>
                  <a:pt x="18159" y="12796"/>
                  <a:pt x="18177" y="12842"/>
                </a:cubicBezTo>
                <a:cubicBezTo>
                  <a:pt x="18186" y="12858"/>
                  <a:pt x="18204" y="12858"/>
                  <a:pt x="18214" y="12827"/>
                </a:cubicBezTo>
                <a:cubicBezTo>
                  <a:pt x="18223" y="12796"/>
                  <a:pt x="18223" y="12765"/>
                  <a:pt x="18214" y="12749"/>
                </a:cubicBezTo>
                <a:cubicBezTo>
                  <a:pt x="18204" y="12718"/>
                  <a:pt x="18195" y="12702"/>
                  <a:pt x="18186" y="12687"/>
                </a:cubicBezTo>
                <a:cubicBezTo>
                  <a:pt x="18177" y="12687"/>
                  <a:pt x="18159" y="12687"/>
                  <a:pt x="18149" y="12702"/>
                </a:cubicBezTo>
                <a:close/>
                <a:moveTo>
                  <a:pt x="18067" y="15437"/>
                </a:moveTo>
                <a:cubicBezTo>
                  <a:pt x="18085" y="15453"/>
                  <a:pt x="18113" y="15484"/>
                  <a:pt x="18131" y="15499"/>
                </a:cubicBezTo>
                <a:cubicBezTo>
                  <a:pt x="18140" y="15499"/>
                  <a:pt x="18149" y="15499"/>
                  <a:pt x="18159" y="15499"/>
                </a:cubicBezTo>
                <a:cubicBezTo>
                  <a:pt x="18168" y="15499"/>
                  <a:pt x="18177" y="15468"/>
                  <a:pt x="18168" y="15453"/>
                </a:cubicBezTo>
                <a:cubicBezTo>
                  <a:pt x="18168" y="15453"/>
                  <a:pt x="18168" y="15437"/>
                  <a:pt x="18159" y="15437"/>
                </a:cubicBezTo>
                <a:cubicBezTo>
                  <a:pt x="18140" y="15391"/>
                  <a:pt x="18113" y="15391"/>
                  <a:pt x="18085" y="15391"/>
                </a:cubicBezTo>
                <a:cubicBezTo>
                  <a:pt x="18085" y="15391"/>
                  <a:pt x="18076" y="15391"/>
                  <a:pt x="18067" y="15391"/>
                </a:cubicBezTo>
                <a:cubicBezTo>
                  <a:pt x="18058" y="15391"/>
                  <a:pt x="18058" y="15406"/>
                  <a:pt x="18058" y="15422"/>
                </a:cubicBezTo>
                <a:cubicBezTo>
                  <a:pt x="18058" y="15422"/>
                  <a:pt x="18058" y="15437"/>
                  <a:pt x="18067" y="15437"/>
                </a:cubicBezTo>
                <a:close/>
                <a:moveTo>
                  <a:pt x="5437" y="1529"/>
                </a:moveTo>
                <a:cubicBezTo>
                  <a:pt x="5437" y="1545"/>
                  <a:pt x="5455" y="1529"/>
                  <a:pt x="5455" y="1529"/>
                </a:cubicBezTo>
                <a:cubicBezTo>
                  <a:pt x="5473" y="1483"/>
                  <a:pt x="5473" y="1436"/>
                  <a:pt x="5473" y="1374"/>
                </a:cubicBezTo>
                <a:cubicBezTo>
                  <a:pt x="5473" y="1374"/>
                  <a:pt x="5473" y="1358"/>
                  <a:pt x="5473" y="1343"/>
                </a:cubicBezTo>
                <a:cubicBezTo>
                  <a:pt x="5473" y="1343"/>
                  <a:pt x="5464" y="1327"/>
                  <a:pt x="5464" y="1327"/>
                </a:cubicBezTo>
                <a:cubicBezTo>
                  <a:pt x="5455" y="1327"/>
                  <a:pt x="5455" y="1327"/>
                  <a:pt x="5446" y="1343"/>
                </a:cubicBezTo>
                <a:cubicBezTo>
                  <a:pt x="5437" y="1374"/>
                  <a:pt x="5427" y="1405"/>
                  <a:pt x="5418" y="1452"/>
                </a:cubicBezTo>
                <a:cubicBezTo>
                  <a:pt x="5418" y="1467"/>
                  <a:pt x="5418" y="1483"/>
                  <a:pt x="5418" y="1498"/>
                </a:cubicBezTo>
                <a:cubicBezTo>
                  <a:pt x="5418" y="1514"/>
                  <a:pt x="5427" y="1529"/>
                  <a:pt x="5437" y="1529"/>
                </a:cubicBezTo>
                <a:close/>
                <a:moveTo>
                  <a:pt x="20465" y="14940"/>
                </a:moveTo>
                <a:cubicBezTo>
                  <a:pt x="20465" y="14940"/>
                  <a:pt x="20456" y="14940"/>
                  <a:pt x="20456" y="14940"/>
                </a:cubicBezTo>
                <a:cubicBezTo>
                  <a:pt x="20456" y="14956"/>
                  <a:pt x="20447" y="14956"/>
                  <a:pt x="20447" y="14971"/>
                </a:cubicBezTo>
                <a:cubicBezTo>
                  <a:pt x="20456" y="15018"/>
                  <a:pt x="20465" y="15049"/>
                  <a:pt x="20483" y="15080"/>
                </a:cubicBezTo>
                <a:cubicBezTo>
                  <a:pt x="20483" y="15095"/>
                  <a:pt x="20511" y="15095"/>
                  <a:pt x="20520" y="15080"/>
                </a:cubicBezTo>
                <a:cubicBezTo>
                  <a:pt x="20529" y="15064"/>
                  <a:pt x="20529" y="15033"/>
                  <a:pt x="20520" y="15018"/>
                </a:cubicBezTo>
                <a:cubicBezTo>
                  <a:pt x="20511" y="14987"/>
                  <a:pt x="20483" y="14956"/>
                  <a:pt x="20465" y="14940"/>
                </a:cubicBezTo>
                <a:close/>
                <a:moveTo>
                  <a:pt x="5693" y="5601"/>
                </a:moveTo>
                <a:cubicBezTo>
                  <a:pt x="5665" y="5632"/>
                  <a:pt x="5656" y="5678"/>
                  <a:pt x="5665" y="5725"/>
                </a:cubicBezTo>
                <a:cubicBezTo>
                  <a:pt x="5665" y="5741"/>
                  <a:pt x="5675" y="5756"/>
                  <a:pt x="5675" y="5756"/>
                </a:cubicBezTo>
                <a:cubicBezTo>
                  <a:pt x="5684" y="5756"/>
                  <a:pt x="5693" y="5756"/>
                  <a:pt x="5693" y="5741"/>
                </a:cubicBezTo>
                <a:cubicBezTo>
                  <a:pt x="5702" y="5725"/>
                  <a:pt x="5711" y="5710"/>
                  <a:pt x="5720" y="5678"/>
                </a:cubicBezTo>
                <a:cubicBezTo>
                  <a:pt x="5720" y="5678"/>
                  <a:pt x="5729" y="5663"/>
                  <a:pt x="5729" y="5663"/>
                </a:cubicBezTo>
                <a:cubicBezTo>
                  <a:pt x="5729" y="5647"/>
                  <a:pt x="5729" y="5616"/>
                  <a:pt x="5720" y="5616"/>
                </a:cubicBezTo>
                <a:cubicBezTo>
                  <a:pt x="5711" y="5601"/>
                  <a:pt x="5702" y="5601"/>
                  <a:pt x="5693" y="5601"/>
                </a:cubicBezTo>
                <a:close/>
                <a:moveTo>
                  <a:pt x="19678" y="4746"/>
                </a:moveTo>
                <a:cubicBezTo>
                  <a:pt x="19678" y="4762"/>
                  <a:pt x="19669" y="4762"/>
                  <a:pt x="19660" y="4777"/>
                </a:cubicBezTo>
                <a:cubicBezTo>
                  <a:pt x="19651" y="4793"/>
                  <a:pt x="19651" y="4808"/>
                  <a:pt x="19651" y="4839"/>
                </a:cubicBezTo>
                <a:cubicBezTo>
                  <a:pt x="19660" y="4870"/>
                  <a:pt x="19660" y="4902"/>
                  <a:pt x="19669" y="4917"/>
                </a:cubicBezTo>
                <a:cubicBezTo>
                  <a:pt x="19669" y="4933"/>
                  <a:pt x="19669" y="4933"/>
                  <a:pt x="19678" y="4933"/>
                </a:cubicBezTo>
                <a:cubicBezTo>
                  <a:pt x="19678" y="4933"/>
                  <a:pt x="19678" y="4917"/>
                  <a:pt x="19678" y="4917"/>
                </a:cubicBezTo>
                <a:cubicBezTo>
                  <a:pt x="19687" y="4886"/>
                  <a:pt x="19696" y="4855"/>
                  <a:pt x="19715" y="4824"/>
                </a:cubicBezTo>
                <a:cubicBezTo>
                  <a:pt x="19715" y="4808"/>
                  <a:pt x="19715" y="4777"/>
                  <a:pt x="19705" y="4762"/>
                </a:cubicBezTo>
                <a:cubicBezTo>
                  <a:pt x="19696" y="4746"/>
                  <a:pt x="19687" y="4746"/>
                  <a:pt x="19678" y="4746"/>
                </a:cubicBezTo>
                <a:close/>
                <a:moveTo>
                  <a:pt x="6269" y="8491"/>
                </a:moveTo>
                <a:cubicBezTo>
                  <a:pt x="6269" y="8491"/>
                  <a:pt x="6269" y="8491"/>
                  <a:pt x="6269" y="8491"/>
                </a:cubicBezTo>
                <a:cubicBezTo>
                  <a:pt x="6269" y="8491"/>
                  <a:pt x="6269" y="8491"/>
                  <a:pt x="6269" y="8491"/>
                </a:cubicBezTo>
                <a:cubicBezTo>
                  <a:pt x="6269" y="8491"/>
                  <a:pt x="6269" y="8507"/>
                  <a:pt x="6279" y="8507"/>
                </a:cubicBezTo>
                <a:cubicBezTo>
                  <a:pt x="6269" y="8491"/>
                  <a:pt x="6269" y="8491"/>
                  <a:pt x="6269" y="8491"/>
                </a:cubicBezTo>
                <a:close/>
                <a:moveTo>
                  <a:pt x="6324" y="8553"/>
                </a:moveTo>
                <a:cubicBezTo>
                  <a:pt x="6334" y="8553"/>
                  <a:pt x="6343" y="8553"/>
                  <a:pt x="6352" y="8553"/>
                </a:cubicBezTo>
                <a:cubicBezTo>
                  <a:pt x="6352" y="8476"/>
                  <a:pt x="6361" y="8491"/>
                  <a:pt x="6324" y="8460"/>
                </a:cubicBezTo>
                <a:cubicBezTo>
                  <a:pt x="6297" y="8445"/>
                  <a:pt x="6279" y="8429"/>
                  <a:pt x="6260" y="8398"/>
                </a:cubicBezTo>
                <a:cubicBezTo>
                  <a:pt x="6260" y="8398"/>
                  <a:pt x="6251" y="8398"/>
                  <a:pt x="6251" y="8413"/>
                </a:cubicBezTo>
                <a:cubicBezTo>
                  <a:pt x="6242" y="8413"/>
                  <a:pt x="6242" y="8413"/>
                  <a:pt x="6251" y="8413"/>
                </a:cubicBezTo>
                <a:cubicBezTo>
                  <a:pt x="6251" y="8445"/>
                  <a:pt x="6260" y="8476"/>
                  <a:pt x="6269" y="8491"/>
                </a:cubicBezTo>
                <a:cubicBezTo>
                  <a:pt x="6279" y="8507"/>
                  <a:pt x="6288" y="8507"/>
                  <a:pt x="6297" y="8507"/>
                </a:cubicBezTo>
                <a:cubicBezTo>
                  <a:pt x="6306" y="8522"/>
                  <a:pt x="6315" y="8538"/>
                  <a:pt x="6324" y="8553"/>
                </a:cubicBezTo>
                <a:close/>
                <a:moveTo>
                  <a:pt x="6324" y="8553"/>
                </a:moveTo>
                <a:cubicBezTo>
                  <a:pt x="6324" y="8553"/>
                  <a:pt x="6315" y="8553"/>
                  <a:pt x="6315" y="8553"/>
                </a:cubicBezTo>
                <a:cubicBezTo>
                  <a:pt x="6315" y="8553"/>
                  <a:pt x="6324" y="8553"/>
                  <a:pt x="6324" y="8553"/>
                </a:cubicBezTo>
                <a:cubicBezTo>
                  <a:pt x="6324" y="8553"/>
                  <a:pt x="6324" y="8553"/>
                  <a:pt x="6324" y="8553"/>
                </a:cubicBezTo>
                <a:cubicBezTo>
                  <a:pt x="6324" y="8553"/>
                  <a:pt x="6324" y="8553"/>
                  <a:pt x="6324" y="8553"/>
                </a:cubicBezTo>
                <a:close/>
                <a:moveTo>
                  <a:pt x="19358" y="8040"/>
                </a:moveTo>
                <a:cubicBezTo>
                  <a:pt x="19385" y="7978"/>
                  <a:pt x="19413" y="7932"/>
                  <a:pt x="19440" y="7885"/>
                </a:cubicBezTo>
                <a:cubicBezTo>
                  <a:pt x="19440" y="7885"/>
                  <a:pt x="19440" y="7870"/>
                  <a:pt x="19440" y="7870"/>
                </a:cubicBezTo>
                <a:cubicBezTo>
                  <a:pt x="19431" y="7854"/>
                  <a:pt x="19431" y="7854"/>
                  <a:pt x="19431" y="7854"/>
                </a:cubicBezTo>
                <a:cubicBezTo>
                  <a:pt x="19422" y="7854"/>
                  <a:pt x="19413" y="7870"/>
                  <a:pt x="19403" y="7870"/>
                </a:cubicBezTo>
                <a:cubicBezTo>
                  <a:pt x="19385" y="7885"/>
                  <a:pt x="19376" y="7901"/>
                  <a:pt x="19367" y="7932"/>
                </a:cubicBezTo>
                <a:cubicBezTo>
                  <a:pt x="19367" y="7947"/>
                  <a:pt x="19358" y="7978"/>
                  <a:pt x="19348" y="7994"/>
                </a:cubicBezTo>
                <a:cubicBezTo>
                  <a:pt x="19348" y="8009"/>
                  <a:pt x="19348" y="8009"/>
                  <a:pt x="19348" y="8025"/>
                </a:cubicBezTo>
                <a:cubicBezTo>
                  <a:pt x="19348" y="8025"/>
                  <a:pt x="19348" y="8040"/>
                  <a:pt x="19358" y="8040"/>
                </a:cubicBezTo>
                <a:cubicBezTo>
                  <a:pt x="19358" y="8040"/>
                  <a:pt x="19358" y="8040"/>
                  <a:pt x="19358" y="8040"/>
                </a:cubicBezTo>
                <a:close/>
                <a:moveTo>
                  <a:pt x="18616" y="14738"/>
                </a:moveTo>
                <a:cubicBezTo>
                  <a:pt x="18616" y="14723"/>
                  <a:pt x="18616" y="14723"/>
                  <a:pt x="18616" y="14707"/>
                </a:cubicBezTo>
                <a:cubicBezTo>
                  <a:pt x="18616" y="14707"/>
                  <a:pt x="18616" y="14691"/>
                  <a:pt x="18616" y="14691"/>
                </a:cubicBezTo>
                <a:cubicBezTo>
                  <a:pt x="18598" y="14645"/>
                  <a:pt x="18561" y="14645"/>
                  <a:pt x="18543" y="14691"/>
                </a:cubicBezTo>
                <a:cubicBezTo>
                  <a:pt x="18534" y="14691"/>
                  <a:pt x="18534" y="14723"/>
                  <a:pt x="18543" y="14723"/>
                </a:cubicBezTo>
                <a:cubicBezTo>
                  <a:pt x="18552" y="14754"/>
                  <a:pt x="18571" y="14769"/>
                  <a:pt x="18598" y="14754"/>
                </a:cubicBezTo>
                <a:cubicBezTo>
                  <a:pt x="18598" y="14754"/>
                  <a:pt x="18607" y="14738"/>
                  <a:pt x="18616" y="14738"/>
                </a:cubicBezTo>
                <a:close/>
                <a:moveTo>
                  <a:pt x="9272" y="3239"/>
                </a:moveTo>
                <a:cubicBezTo>
                  <a:pt x="9272" y="3254"/>
                  <a:pt x="9272" y="3270"/>
                  <a:pt x="9272" y="3285"/>
                </a:cubicBezTo>
                <a:cubicBezTo>
                  <a:pt x="9262" y="3301"/>
                  <a:pt x="9272" y="3332"/>
                  <a:pt x="9281" y="3332"/>
                </a:cubicBezTo>
                <a:cubicBezTo>
                  <a:pt x="9299" y="3348"/>
                  <a:pt x="9308" y="3348"/>
                  <a:pt x="9326" y="3332"/>
                </a:cubicBezTo>
                <a:cubicBezTo>
                  <a:pt x="9326" y="3332"/>
                  <a:pt x="9326" y="3332"/>
                  <a:pt x="9336" y="3332"/>
                </a:cubicBezTo>
                <a:cubicBezTo>
                  <a:pt x="9336" y="3316"/>
                  <a:pt x="9336" y="3316"/>
                  <a:pt x="9336" y="3316"/>
                </a:cubicBezTo>
                <a:cubicBezTo>
                  <a:pt x="9326" y="3285"/>
                  <a:pt x="9317" y="3270"/>
                  <a:pt x="9317" y="3239"/>
                </a:cubicBezTo>
                <a:cubicBezTo>
                  <a:pt x="9308" y="3223"/>
                  <a:pt x="9281" y="3223"/>
                  <a:pt x="9272" y="3239"/>
                </a:cubicBezTo>
                <a:close/>
                <a:moveTo>
                  <a:pt x="201" y="5896"/>
                </a:moveTo>
                <a:cubicBezTo>
                  <a:pt x="192" y="5896"/>
                  <a:pt x="183" y="5896"/>
                  <a:pt x="183" y="5896"/>
                </a:cubicBezTo>
                <a:cubicBezTo>
                  <a:pt x="165" y="5927"/>
                  <a:pt x="146" y="5974"/>
                  <a:pt x="128" y="6005"/>
                </a:cubicBezTo>
                <a:cubicBezTo>
                  <a:pt x="128" y="6005"/>
                  <a:pt x="128" y="6005"/>
                  <a:pt x="128" y="6020"/>
                </a:cubicBezTo>
                <a:cubicBezTo>
                  <a:pt x="128" y="6020"/>
                  <a:pt x="128" y="6020"/>
                  <a:pt x="137" y="6020"/>
                </a:cubicBezTo>
                <a:cubicBezTo>
                  <a:pt x="165" y="6020"/>
                  <a:pt x="192" y="5989"/>
                  <a:pt x="211" y="5958"/>
                </a:cubicBezTo>
                <a:cubicBezTo>
                  <a:pt x="220" y="5958"/>
                  <a:pt x="220" y="5943"/>
                  <a:pt x="220" y="5927"/>
                </a:cubicBezTo>
                <a:cubicBezTo>
                  <a:pt x="220" y="5912"/>
                  <a:pt x="211" y="5896"/>
                  <a:pt x="201" y="5896"/>
                </a:cubicBezTo>
                <a:close/>
                <a:moveTo>
                  <a:pt x="6022" y="799"/>
                </a:moveTo>
                <a:cubicBezTo>
                  <a:pt x="6022" y="815"/>
                  <a:pt x="6041" y="815"/>
                  <a:pt x="6041" y="815"/>
                </a:cubicBezTo>
                <a:cubicBezTo>
                  <a:pt x="6050" y="784"/>
                  <a:pt x="6068" y="768"/>
                  <a:pt x="6068" y="721"/>
                </a:cubicBezTo>
                <a:cubicBezTo>
                  <a:pt x="6068" y="721"/>
                  <a:pt x="6068" y="706"/>
                  <a:pt x="6068" y="706"/>
                </a:cubicBezTo>
                <a:cubicBezTo>
                  <a:pt x="6059" y="690"/>
                  <a:pt x="6050" y="690"/>
                  <a:pt x="6041" y="675"/>
                </a:cubicBezTo>
                <a:cubicBezTo>
                  <a:pt x="6013" y="690"/>
                  <a:pt x="5995" y="721"/>
                  <a:pt x="6013" y="768"/>
                </a:cubicBezTo>
                <a:cubicBezTo>
                  <a:pt x="6013" y="784"/>
                  <a:pt x="6013" y="799"/>
                  <a:pt x="6022" y="799"/>
                </a:cubicBezTo>
                <a:close/>
                <a:moveTo>
                  <a:pt x="6050" y="1840"/>
                </a:moveTo>
                <a:cubicBezTo>
                  <a:pt x="6050" y="1840"/>
                  <a:pt x="6050" y="1840"/>
                  <a:pt x="6050" y="1840"/>
                </a:cubicBezTo>
                <a:cubicBezTo>
                  <a:pt x="6059" y="1856"/>
                  <a:pt x="6077" y="1856"/>
                  <a:pt x="6086" y="1840"/>
                </a:cubicBezTo>
                <a:cubicBezTo>
                  <a:pt x="6105" y="1840"/>
                  <a:pt x="6105" y="1825"/>
                  <a:pt x="6114" y="1794"/>
                </a:cubicBezTo>
                <a:cubicBezTo>
                  <a:pt x="6114" y="1763"/>
                  <a:pt x="6096" y="1731"/>
                  <a:pt x="6077" y="1731"/>
                </a:cubicBezTo>
                <a:cubicBezTo>
                  <a:pt x="6068" y="1731"/>
                  <a:pt x="6068" y="1747"/>
                  <a:pt x="6059" y="1747"/>
                </a:cubicBezTo>
                <a:cubicBezTo>
                  <a:pt x="6050" y="1778"/>
                  <a:pt x="6050" y="1794"/>
                  <a:pt x="6050" y="1840"/>
                </a:cubicBezTo>
                <a:close/>
                <a:moveTo>
                  <a:pt x="82" y="5974"/>
                </a:moveTo>
                <a:cubicBezTo>
                  <a:pt x="73" y="5974"/>
                  <a:pt x="64" y="5974"/>
                  <a:pt x="64" y="5974"/>
                </a:cubicBezTo>
                <a:cubicBezTo>
                  <a:pt x="37" y="6005"/>
                  <a:pt x="18" y="6036"/>
                  <a:pt x="0" y="6067"/>
                </a:cubicBezTo>
                <a:cubicBezTo>
                  <a:pt x="0" y="6083"/>
                  <a:pt x="0" y="6083"/>
                  <a:pt x="9" y="6098"/>
                </a:cubicBezTo>
                <a:cubicBezTo>
                  <a:pt x="9" y="6098"/>
                  <a:pt x="9" y="6098"/>
                  <a:pt x="9" y="6098"/>
                </a:cubicBezTo>
                <a:cubicBezTo>
                  <a:pt x="46" y="6067"/>
                  <a:pt x="73" y="6051"/>
                  <a:pt x="92" y="6005"/>
                </a:cubicBezTo>
                <a:cubicBezTo>
                  <a:pt x="92" y="6005"/>
                  <a:pt x="92" y="5989"/>
                  <a:pt x="92" y="5989"/>
                </a:cubicBezTo>
                <a:cubicBezTo>
                  <a:pt x="92" y="5989"/>
                  <a:pt x="82" y="5974"/>
                  <a:pt x="82" y="5974"/>
                </a:cubicBezTo>
                <a:close/>
                <a:moveTo>
                  <a:pt x="16877" y="1452"/>
                </a:moveTo>
                <a:cubicBezTo>
                  <a:pt x="16877" y="1436"/>
                  <a:pt x="16868" y="1452"/>
                  <a:pt x="16859" y="1452"/>
                </a:cubicBezTo>
                <a:cubicBezTo>
                  <a:pt x="16850" y="1452"/>
                  <a:pt x="16850" y="1467"/>
                  <a:pt x="16850" y="1483"/>
                </a:cubicBezTo>
                <a:cubicBezTo>
                  <a:pt x="16850" y="1529"/>
                  <a:pt x="16868" y="1545"/>
                  <a:pt x="16886" y="1560"/>
                </a:cubicBezTo>
                <a:cubicBezTo>
                  <a:pt x="16896" y="1576"/>
                  <a:pt x="16905" y="1560"/>
                  <a:pt x="16905" y="1560"/>
                </a:cubicBezTo>
                <a:cubicBezTo>
                  <a:pt x="16905" y="1545"/>
                  <a:pt x="16914" y="1529"/>
                  <a:pt x="16914" y="1514"/>
                </a:cubicBezTo>
                <a:cubicBezTo>
                  <a:pt x="16914" y="1483"/>
                  <a:pt x="16896" y="1452"/>
                  <a:pt x="16877" y="1452"/>
                </a:cubicBezTo>
                <a:close/>
                <a:moveTo>
                  <a:pt x="5601" y="1390"/>
                </a:moveTo>
                <a:cubicBezTo>
                  <a:pt x="5611" y="1421"/>
                  <a:pt x="5620" y="1436"/>
                  <a:pt x="5638" y="1452"/>
                </a:cubicBezTo>
                <a:cubicBezTo>
                  <a:pt x="5656" y="1452"/>
                  <a:pt x="5665" y="1421"/>
                  <a:pt x="5665" y="1405"/>
                </a:cubicBezTo>
                <a:cubicBezTo>
                  <a:pt x="5665" y="1358"/>
                  <a:pt x="5647" y="1343"/>
                  <a:pt x="5620" y="1343"/>
                </a:cubicBezTo>
                <a:cubicBezTo>
                  <a:pt x="5611" y="1343"/>
                  <a:pt x="5592" y="1374"/>
                  <a:pt x="5601" y="1390"/>
                </a:cubicBezTo>
                <a:close/>
                <a:moveTo>
                  <a:pt x="5098" y="1125"/>
                </a:moveTo>
                <a:cubicBezTo>
                  <a:pt x="5098" y="1125"/>
                  <a:pt x="5098" y="1125"/>
                  <a:pt x="5098" y="1125"/>
                </a:cubicBezTo>
                <a:cubicBezTo>
                  <a:pt x="5098" y="1125"/>
                  <a:pt x="5098" y="1125"/>
                  <a:pt x="5098" y="1125"/>
                </a:cubicBezTo>
                <a:cubicBezTo>
                  <a:pt x="5098" y="1141"/>
                  <a:pt x="5098" y="1156"/>
                  <a:pt x="5089" y="1172"/>
                </a:cubicBezTo>
                <a:cubicBezTo>
                  <a:pt x="5089" y="1188"/>
                  <a:pt x="5089" y="1219"/>
                  <a:pt x="5098" y="1234"/>
                </a:cubicBezTo>
                <a:cubicBezTo>
                  <a:pt x="5107" y="1250"/>
                  <a:pt x="5116" y="1265"/>
                  <a:pt x="5116" y="1281"/>
                </a:cubicBezTo>
                <a:cubicBezTo>
                  <a:pt x="5125" y="1296"/>
                  <a:pt x="5135" y="1312"/>
                  <a:pt x="5144" y="1312"/>
                </a:cubicBezTo>
                <a:cubicBezTo>
                  <a:pt x="5162" y="1312"/>
                  <a:pt x="5171" y="1312"/>
                  <a:pt x="5180" y="1312"/>
                </a:cubicBezTo>
                <a:cubicBezTo>
                  <a:pt x="5199" y="1312"/>
                  <a:pt x="5217" y="1312"/>
                  <a:pt x="5226" y="1281"/>
                </a:cubicBezTo>
                <a:cubicBezTo>
                  <a:pt x="5235" y="1265"/>
                  <a:pt x="5244" y="1234"/>
                  <a:pt x="5254" y="1219"/>
                </a:cubicBezTo>
                <a:cubicBezTo>
                  <a:pt x="5254" y="1188"/>
                  <a:pt x="5263" y="1188"/>
                  <a:pt x="5272" y="1172"/>
                </a:cubicBezTo>
                <a:cubicBezTo>
                  <a:pt x="5281" y="1156"/>
                  <a:pt x="5290" y="1156"/>
                  <a:pt x="5299" y="1141"/>
                </a:cubicBezTo>
                <a:cubicBezTo>
                  <a:pt x="5308" y="1141"/>
                  <a:pt x="5308" y="1125"/>
                  <a:pt x="5308" y="1110"/>
                </a:cubicBezTo>
                <a:cubicBezTo>
                  <a:pt x="5299" y="1110"/>
                  <a:pt x="5299" y="1094"/>
                  <a:pt x="5290" y="1094"/>
                </a:cubicBezTo>
                <a:cubicBezTo>
                  <a:pt x="5263" y="1079"/>
                  <a:pt x="5226" y="1063"/>
                  <a:pt x="5189" y="1063"/>
                </a:cubicBezTo>
                <a:cubicBezTo>
                  <a:pt x="5162" y="1063"/>
                  <a:pt x="5144" y="1063"/>
                  <a:pt x="5116" y="1094"/>
                </a:cubicBezTo>
                <a:cubicBezTo>
                  <a:pt x="5116" y="1094"/>
                  <a:pt x="5116" y="1094"/>
                  <a:pt x="5116" y="1094"/>
                </a:cubicBezTo>
                <a:cubicBezTo>
                  <a:pt x="5116" y="1094"/>
                  <a:pt x="5116" y="1094"/>
                  <a:pt x="5116" y="1094"/>
                </a:cubicBezTo>
                <a:cubicBezTo>
                  <a:pt x="5116" y="1094"/>
                  <a:pt x="5116" y="1094"/>
                  <a:pt x="5116" y="1094"/>
                </a:cubicBezTo>
                <a:cubicBezTo>
                  <a:pt x="5116" y="1094"/>
                  <a:pt x="5116" y="1094"/>
                  <a:pt x="5107" y="1110"/>
                </a:cubicBezTo>
                <a:cubicBezTo>
                  <a:pt x="5116" y="1094"/>
                  <a:pt x="5116" y="1094"/>
                  <a:pt x="5116" y="1094"/>
                </a:cubicBezTo>
                <a:cubicBezTo>
                  <a:pt x="5116" y="1063"/>
                  <a:pt x="5116" y="1048"/>
                  <a:pt x="5116" y="1017"/>
                </a:cubicBezTo>
                <a:cubicBezTo>
                  <a:pt x="5116" y="1001"/>
                  <a:pt x="5098" y="986"/>
                  <a:pt x="5089" y="986"/>
                </a:cubicBezTo>
                <a:cubicBezTo>
                  <a:pt x="5080" y="1001"/>
                  <a:pt x="5071" y="1017"/>
                  <a:pt x="5071" y="1032"/>
                </a:cubicBezTo>
                <a:cubicBezTo>
                  <a:pt x="5061" y="1048"/>
                  <a:pt x="5061" y="1063"/>
                  <a:pt x="5071" y="1094"/>
                </a:cubicBezTo>
                <a:cubicBezTo>
                  <a:pt x="5080" y="1110"/>
                  <a:pt x="5089" y="1110"/>
                  <a:pt x="5098" y="1125"/>
                </a:cubicBezTo>
                <a:close/>
                <a:moveTo>
                  <a:pt x="19669" y="6906"/>
                </a:moveTo>
                <a:cubicBezTo>
                  <a:pt x="19687" y="6859"/>
                  <a:pt x="19696" y="6813"/>
                  <a:pt x="19696" y="6766"/>
                </a:cubicBezTo>
                <a:cubicBezTo>
                  <a:pt x="19696" y="6766"/>
                  <a:pt x="19687" y="6751"/>
                  <a:pt x="19687" y="6751"/>
                </a:cubicBezTo>
                <a:cubicBezTo>
                  <a:pt x="19687" y="6751"/>
                  <a:pt x="19678" y="6751"/>
                  <a:pt x="19678" y="6751"/>
                </a:cubicBezTo>
                <a:cubicBezTo>
                  <a:pt x="19678" y="6766"/>
                  <a:pt x="19669" y="6766"/>
                  <a:pt x="19669" y="6766"/>
                </a:cubicBezTo>
                <a:cubicBezTo>
                  <a:pt x="19660" y="6797"/>
                  <a:pt x="19651" y="6844"/>
                  <a:pt x="19641" y="6875"/>
                </a:cubicBezTo>
                <a:cubicBezTo>
                  <a:pt x="19641" y="6891"/>
                  <a:pt x="19651" y="6891"/>
                  <a:pt x="19651" y="6906"/>
                </a:cubicBezTo>
                <a:cubicBezTo>
                  <a:pt x="19651" y="6906"/>
                  <a:pt x="19651" y="6906"/>
                  <a:pt x="19660" y="6906"/>
                </a:cubicBezTo>
                <a:cubicBezTo>
                  <a:pt x="19660" y="6906"/>
                  <a:pt x="19669" y="6906"/>
                  <a:pt x="19669" y="6906"/>
                </a:cubicBezTo>
                <a:close/>
                <a:moveTo>
                  <a:pt x="5519" y="6844"/>
                </a:moveTo>
                <a:cubicBezTo>
                  <a:pt x="5537" y="6828"/>
                  <a:pt x="5546" y="6813"/>
                  <a:pt x="5565" y="6782"/>
                </a:cubicBezTo>
                <a:cubicBezTo>
                  <a:pt x="5565" y="6782"/>
                  <a:pt x="5565" y="6766"/>
                  <a:pt x="5556" y="6766"/>
                </a:cubicBezTo>
                <a:cubicBezTo>
                  <a:pt x="5556" y="6735"/>
                  <a:pt x="5546" y="6735"/>
                  <a:pt x="5537" y="6735"/>
                </a:cubicBezTo>
                <a:cubicBezTo>
                  <a:pt x="5528" y="6751"/>
                  <a:pt x="5519" y="6751"/>
                  <a:pt x="5501" y="6751"/>
                </a:cubicBezTo>
                <a:cubicBezTo>
                  <a:pt x="5492" y="6766"/>
                  <a:pt x="5492" y="6782"/>
                  <a:pt x="5492" y="6797"/>
                </a:cubicBezTo>
                <a:cubicBezTo>
                  <a:pt x="5492" y="6797"/>
                  <a:pt x="5492" y="6813"/>
                  <a:pt x="5492" y="6813"/>
                </a:cubicBezTo>
                <a:cubicBezTo>
                  <a:pt x="5492" y="6828"/>
                  <a:pt x="5510" y="6844"/>
                  <a:pt x="5519" y="6844"/>
                </a:cubicBezTo>
                <a:close/>
                <a:moveTo>
                  <a:pt x="16456" y="1265"/>
                </a:moveTo>
                <a:cubicBezTo>
                  <a:pt x="16456" y="1265"/>
                  <a:pt x="16465" y="1265"/>
                  <a:pt x="16465" y="1265"/>
                </a:cubicBezTo>
                <a:cubicBezTo>
                  <a:pt x="16465" y="1265"/>
                  <a:pt x="16465" y="1250"/>
                  <a:pt x="16475" y="1250"/>
                </a:cubicBezTo>
                <a:cubicBezTo>
                  <a:pt x="16475" y="1234"/>
                  <a:pt x="16465" y="1219"/>
                  <a:pt x="16465" y="1203"/>
                </a:cubicBezTo>
                <a:cubicBezTo>
                  <a:pt x="16456" y="1172"/>
                  <a:pt x="16447" y="1141"/>
                  <a:pt x="16429" y="1141"/>
                </a:cubicBezTo>
                <a:cubicBezTo>
                  <a:pt x="16420" y="1125"/>
                  <a:pt x="16420" y="1125"/>
                  <a:pt x="16411" y="1125"/>
                </a:cubicBezTo>
                <a:cubicBezTo>
                  <a:pt x="16411" y="1110"/>
                  <a:pt x="16401" y="1110"/>
                  <a:pt x="16401" y="1125"/>
                </a:cubicBezTo>
                <a:cubicBezTo>
                  <a:pt x="16401" y="1125"/>
                  <a:pt x="16401" y="1141"/>
                  <a:pt x="16401" y="1141"/>
                </a:cubicBezTo>
                <a:cubicBezTo>
                  <a:pt x="16420" y="1188"/>
                  <a:pt x="16438" y="1219"/>
                  <a:pt x="16456" y="1265"/>
                </a:cubicBezTo>
                <a:close/>
                <a:moveTo>
                  <a:pt x="5409" y="2617"/>
                </a:moveTo>
                <a:cubicBezTo>
                  <a:pt x="5418" y="2617"/>
                  <a:pt x="5427" y="2602"/>
                  <a:pt x="5437" y="2602"/>
                </a:cubicBezTo>
                <a:cubicBezTo>
                  <a:pt x="5437" y="2602"/>
                  <a:pt x="5437" y="2586"/>
                  <a:pt x="5446" y="2571"/>
                </a:cubicBezTo>
                <a:cubicBezTo>
                  <a:pt x="5446" y="2571"/>
                  <a:pt x="5437" y="2571"/>
                  <a:pt x="5437" y="2571"/>
                </a:cubicBezTo>
                <a:cubicBezTo>
                  <a:pt x="5418" y="2555"/>
                  <a:pt x="5391" y="2555"/>
                  <a:pt x="5373" y="2571"/>
                </a:cubicBezTo>
                <a:cubicBezTo>
                  <a:pt x="5354" y="2571"/>
                  <a:pt x="5345" y="2586"/>
                  <a:pt x="5345" y="2617"/>
                </a:cubicBezTo>
                <a:cubicBezTo>
                  <a:pt x="5363" y="2617"/>
                  <a:pt x="5391" y="2633"/>
                  <a:pt x="5409" y="2617"/>
                </a:cubicBezTo>
                <a:close/>
                <a:moveTo>
                  <a:pt x="5226" y="2151"/>
                </a:moveTo>
                <a:cubicBezTo>
                  <a:pt x="5235" y="2151"/>
                  <a:pt x="5254" y="2151"/>
                  <a:pt x="5263" y="2120"/>
                </a:cubicBezTo>
                <a:cubicBezTo>
                  <a:pt x="5263" y="2104"/>
                  <a:pt x="5263" y="2089"/>
                  <a:pt x="5263" y="2058"/>
                </a:cubicBezTo>
                <a:cubicBezTo>
                  <a:pt x="5254" y="2058"/>
                  <a:pt x="5254" y="2058"/>
                  <a:pt x="5244" y="2058"/>
                </a:cubicBezTo>
                <a:cubicBezTo>
                  <a:pt x="5226" y="2058"/>
                  <a:pt x="5217" y="2089"/>
                  <a:pt x="5208" y="2104"/>
                </a:cubicBezTo>
                <a:cubicBezTo>
                  <a:pt x="5208" y="2120"/>
                  <a:pt x="5217" y="2151"/>
                  <a:pt x="5226" y="2151"/>
                </a:cubicBezTo>
                <a:close/>
                <a:moveTo>
                  <a:pt x="10608" y="2275"/>
                </a:moveTo>
                <a:cubicBezTo>
                  <a:pt x="10608" y="2275"/>
                  <a:pt x="10608" y="2291"/>
                  <a:pt x="10608" y="2291"/>
                </a:cubicBezTo>
                <a:cubicBezTo>
                  <a:pt x="10608" y="2353"/>
                  <a:pt x="10626" y="2400"/>
                  <a:pt x="10654" y="2431"/>
                </a:cubicBezTo>
                <a:cubicBezTo>
                  <a:pt x="10663" y="2431"/>
                  <a:pt x="10663" y="2431"/>
                  <a:pt x="10663" y="2431"/>
                </a:cubicBezTo>
                <a:cubicBezTo>
                  <a:pt x="10663" y="2431"/>
                  <a:pt x="10663" y="2415"/>
                  <a:pt x="10663" y="2415"/>
                </a:cubicBezTo>
                <a:cubicBezTo>
                  <a:pt x="10654" y="2369"/>
                  <a:pt x="10635" y="2322"/>
                  <a:pt x="10617" y="2275"/>
                </a:cubicBezTo>
                <a:cubicBezTo>
                  <a:pt x="10617" y="2275"/>
                  <a:pt x="10617" y="2275"/>
                  <a:pt x="10608" y="2275"/>
                </a:cubicBezTo>
                <a:close/>
                <a:moveTo>
                  <a:pt x="5821" y="5414"/>
                </a:moveTo>
                <a:cubicBezTo>
                  <a:pt x="5812" y="5430"/>
                  <a:pt x="5812" y="5445"/>
                  <a:pt x="5821" y="5476"/>
                </a:cubicBezTo>
                <a:cubicBezTo>
                  <a:pt x="5830" y="5476"/>
                  <a:pt x="5830" y="5492"/>
                  <a:pt x="5830" y="5492"/>
                </a:cubicBezTo>
                <a:cubicBezTo>
                  <a:pt x="5839" y="5508"/>
                  <a:pt x="5848" y="5508"/>
                  <a:pt x="5858" y="5492"/>
                </a:cubicBezTo>
                <a:cubicBezTo>
                  <a:pt x="5858" y="5492"/>
                  <a:pt x="5867" y="5476"/>
                  <a:pt x="5867" y="5476"/>
                </a:cubicBezTo>
                <a:cubicBezTo>
                  <a:pt x="5867" y="5445"/>
                  <a:pt x="5867" y="5430"/>
                  <a:pt x="5858" y="5430"/>
                </a:cubicBezTo>
                <a:cubicBezTo>
                  <a:pt x="5839" y="5414"/>
                  <a:pt x="5830" y="5399"/>
                  <a:pt x="5821" y="5414"/>
                </a:cubicBezTo>
                <a:close/>
                <a:moveTo>
                  <a:pt x="5308" y="7295"/>
                </a:moveTo>
                <a:cubicBezTo>
                  <a:pt x="5308" y="7295"/>
                  <a:pt x="5299" y="7310"/>
                  <a:pt x="5299" y="7326"/>
                </a:cubicBezTo>
                <a:cubicBezTo>
                  <a:pt x="5299" y="7326"/>
                  <a:pt x="5299" y="7341"/>
                  <a:pt x="5299" y="7341"/>
                </a:cubicBezTo>
                <a:cubicBezTo>
                  <a:pt x="5318" y="7357"/>
                  <a:pt x="5327" y="7357"/>
                  <a:pt x="5336" y="7357"/>
                </a:cubicBezTo>
                <a:cubicBezTo>
                  <a:pt x="5345" y="7357"/>
                  <a:pt x="5345" y="7372"/>
                  <a:pt x="5345" y="7357"/>
                </a:cubicBezTo>
                <a:cubicBezTo>
                  <a:pt x="5354" y="7357"/>
                  <a:pt x="5354" y="7357"/>
                  <a:pt x="5363" y="7357"/>
                </a:cubicBezTo>
                <a:cubicBezTo>
                  <a:pt x="5363" y="7341"/>
                  <a:pt x="5363" y="7326"/>
                  <a:pt x="5363" y="7310"/>
                </a:cubicBezTo>
                <a:cubicBezTo>
                  <a:pt x="5345" y="7295"/>
                  <a:pt x="5327" y="7279"/>
                  <a:pt x="5308" y="7295"/>
                </a:cubicBezTo>
                <a:close/>
                <a:moveTo>
                  <a:pt x="18360" y="6207"/>
                </a:moveTo>
                <a:cubicBezTo>
                  <a:pt x="18342" y="6191"/>
                  <a:pt x="18333" y="6207"/>
                  <a:pt x="18323" y="6222"/>
                </a:cubicBezTo>
                <a:cubicBezTo>
                  <a:pt x="18314" y="6253"/>
                  <a:pt x="18323" y="6269"/>
                  <a:pt x="18342" y="6269"/>
                </a:cubicBezTo>
                <a:cubicBezTo>
                  <a:pt x="18342" y="6285"/>
                  <a:pt x="18351" y="6285"/>
                  <a:pt x="18351" y="6285"/>
                </a:cubicBezTo>
                <a:cubicBezTo>
                  <a:pt x="18360" y="6285"/>
                  <a:pt x="18369" y="6269"/>
                  <a:pt x="18369" y="6269"/>
                </a:cubicBezTo>
                <a:cubicBezTo>
                  <a:pt x="18378" y="6238"/>
                  <a:pt x="18369" y="6207"/>
                  <a:pt x="18360" y="6207"/>
                </a:cubicBezTo>
                <a:close/>
                <a:moveTo>
                  <a:pt x="18955" y="18949"/>
                </a:moveTo>
                <a:cubicBezTo>
                  <a:pt x="18946" y="18949"/>
                  <a:pt x="18946" y="18965"/>
                  <a:pt x="18946" y="18965"/>
                </a:cubicBezTo>
                <a:cubicBezTo>
                  <a:pt x="18946" y="18965"/>
                  <a:pt x="18955" y="18980"/>
                  <a:pt x="18955" y="18980"/>
                </a:cubicBezTo>
                <a:cubicBezTo>
                  <a:pt x="18964" y="18980"/>
                  <a:pt x="18973" y="18980"/>
                  <a:pt x="18982" y="18980"/>
                </a:cubicBezTo>
                <a:cubicBezTo>
                  <a:pt x="18992" y="18980"/>
                  <a:pt x="18992" y="18980"/>
                  <a:pt x="19001" y="18980"/>
                </a:cubicBezTo>
                <a:cubicBezTo>
                  <a:pt x="19001" y="18980"/>
                  <a:pt x="19010" y="18980"/>
                  <a:pt x="19010" y="18980"/>
                </a:cubicBezTo>
                <a:cubicBezTo>
                  <a:pt x="19010" y="18980"/>
                  <a:pt x="19019" y="18965"/>
                  <a:pt x="19019" y="18965"/>
                </a:cubicBezTo>
                <a:cubicBezTo>
                  <a:pt x="19019" y="18949"/>
                  <a:pt x="19019" y="18949"/>
                  <a:pt x="19010" y="18934"/>
                </a:cubicBezTo>
                <a:cubicBezTo>
                  <a:pt x="18992" y="18918"/>
                  <a:pt x="18973" y="18918"/>
                  <a:pt x="18955" y="18949"/>
                </a:cubicBezTo>
                <a:close/>
                <a:moveTo>
                  <a:pt x="14040" y="3223"/>
                </a:moveTo>
                <a:cubicBezTo>
                  <a:pt x="14040" y="3223"/>
                  <a:pt x="14031" y="3223"/>
                  <a:pt x="14031" y="3223"/>
                </a:cubicBezTo>
                <a:cubicBezTo>
                  <a:pt x="14013" y="3239"/>
                  <a:pt x="14003" y="3285"/>
                  <a:pt x="14022" y="3301"/>
                </a:cubicBezTo>
                <a:cubicBezTo>
                  <a:pt x="14031" y="3316"/>
                  <a:pt x="14040" y="3332"/>
                  <a:pt x="14049" y="3316"/>
                </a:cubicBezTo>
                <a:cubicBezTo>
                  <a:pt x="14058" y="3316"/>
                  <a:pt x="14058" y="3316"/>
                  <a:pt x="14067" y="3301"/>
                </a:cubicBezTo>
                <a:cubicBezTo>
                  <a:pt x="14067" y="3270"/>
                  <a:pt x="14058" y="3239"/>
                  <a:pt x="14040" y="3223"/>
                </a:cubicBezTo>
                <a:close/>
                <a:moveTo>
                  <a:pt x="19101" y="14956"/>
                </a:moveTo>
                <a:cubicBezTo>
                  <a:pt x="19101" y="14956"/>
                  <a:pt x="19092" y="14956"/>
                  <a:pt x="19092" y="14956"/>
                </a:cubicBezTo>
                <a:cubicBezTo>
                  <a:pt x="19083" y="14987"/>
                  <a:pt x="19074" y="15018"/>
                  <a:pt x="19074" y="15064"/>
                </a:cubicBezTo>
                <a:cubicBezTo>
                  <a:pt x="19074" y="15064"/>
                  <a:pt x="19083" y="15080"/>
                  <a:pt x="19083" y="15080"/>
                </a:cubicBezTo>
                <a:cubicBezTo>
                  <a:pt x="19083" y="15080"/>
                  <a:pt x="19083" y="15080"/>
                  <a:pt x="19092" y="15080"/>
                </a:cubicBezTo>
                <a:cubicBezTo>
                  <a:pt x="19111" y="15064"/>
                  <a:pt x="19120" y="15018"/>
                  <a:pt x="19111" y="14971"/>
                </a:cubicBezTo>
                <a:cubicBezTo>
                  <a:pt x="19111" y="14956"/>
                  <a:pt x="19111" y="14956"/>
                  <a:pt x="19101" y="14956"/>
                </a:cubicBezTo>
                <a:close/>
                <a:moveTo>
                  <a:pt x="18845" y="15702"/>
                </a:moveTo>
                <a:cubicBezTo>
                  <a:pt x="18854" y="15702"/>
                  <a:pt x="18863" y="15686"/>
                  <a:pt x="18873" y="15670"/>
                </a:cubicBezTo>
                <a:cubicBezTo>
                  <a:pt x="18882" y="15655"/>
                  <a:pt x="18873" y="15639"/>
                  <a:pt x="18863" y="15639"/>
                </a:cubicBezTo>
                <a:cubicBezTo>
                  <a:pt x="18863" y="15624"/>
                  <a:pt x="18854" y="15624"/>
                  <a:pt x="18845" y="15624"/>
                </a:cubicBezTo>
                <a:cubicBezTo>
                  <a:pt x="18836" y="15624"/>
                  <a:pt x="18827" y="15624"/>
                  <a:pt x="18818" y="15639"/>
                </a:cubicBezTo>
                <a:cubicBezTo>
                  <a:pt x="18808" y="15639"/>
                  <a:pt x="18808" y="15639"/>
                  <a:pt x="18808" y="15655"/>
                </a:cubicBezTo>
                <a:cubicBezTo>
                  <a:pt x="18808" y="15655"/>
                  <a:pt x="18808" y="15670"/>
                  <a:pt x="18808" y="15670"/>
                </a:cubicBezTo>
                <a:cubicBezTo>
                  <a:pt x="18818" y="15686"/>
                  <a:pt x="18836" y="15686"/>
                  <a:pt x="18845" y="15702"/>
                </a:cubicBezTo>
                <a:close/>
                <a:moveTo>
                  <a:pt x="1291" y="5181"/>
                </a:moveTo>
                <a:cubicBezTo>
                  <a:pt x="1272" y="5212"/>
                  <a:pt x="1254" y="5228"/>
                  <a:pt x="1254" y="5259"/>
                </a:cubicBezTo>
                <a:cubicBezTo>
                  <a:pt x="1272" y="5259"/>
                  <a:pt x="1291" y="5274"/>
                  <a:pt x="1309" y="5259"/>
                </a:cubicBezTo>
                <a:cubicBezTo>
                  <a:pt x="1309" y="5259"/>
                  <a:pt x="1318" y="5243"/>
                  <a:pt x="1318" y="5243"/>
                </a:cubicBezTo>
                <a:cubicBezTo>
                  <a:pt x="1327" y="5228"/>
                  <a:pt x="1318" y="5212"/>
                  <a:pt x="1318" y="5197"/>
                </a:cubicBezTo>
                <a:cubicBezTo>
                  <a:pt x="1309" y="5181"/>
                  <a:pt x="1291" y="5181"/>
                  <a:pt x="1291" y="5181"/>
                </a:cubicBezTo>
                <a:close/>
                <a:moveTo>
                  <a:pt x="1254" y="5259"/>
                </a:moveTo>
                <a:cubicBezTo>
                  <a:pt x="1245" y="5274"/>
                  <a:pt x="1226" y="5290"/>
                  <a:pt x="1217" y="5274"/>
                </a:cubicBezTo>
                <a:cubicBezTo>
                  <a:pt x="1199" y="5274"/>
                  <a:pt x="1190" y="5274"/>
                  <a:pt x="1181" y="5306"/>
                </a:cubicBezTo>
                <a:cubicBezTo>
                  <a:pt x="1181" y="5306"/>
                  <a:pt x="1181" y="5321"/>
                  <a:pt x="1172" y="5321"/>
                </a:cubicBezTo>
                <a:cubicBezTo>
                  <a:pt x="1172" y="5321"/>
                  <a:pt x="1172" y="5321"/>
                  <a:pt x="1162" y="5321"/>
                </a:cubicBezTo>
                <a:cubicBezTo>
                  <a:pt x="1107" y="5337"/>
                  <a:pt x="1098" y="5352"/>
                  <a:pt x="1098" y="5445"/>
                </a:cubicBezTo>
                <a:cubicBezTo>
                  <a:pt x="1098" y="5461"/>
                  <a:pt x="1098" y="5476"/>
                  <a:pt x="1107" y="5476"/>
                </a:cubicBezTo>
                <a:cubicBezTo>
                  <a:pt x="1117" y="5492"/>
                  <a:pt x="1117" y="5508"/>
                  <a:pt x="1117" y="5508"/>
                </a:cubicBezTo>
                <a:cubicBezTo>
                  <a:pt x="1126" y="5523"/>
                  <a:pt x="1135" y="5523"/>
                  <a:pt x="1135" y="5523"/>
                </a:cubicBezTo>
                <a:cubicBezTo>
                  <a:pt x="1162" y="5476"/>
                  <a:pt x="1190" y="5445"/>
                  <a:pt x="1226" y="5414"/>
                </a:cubicBezTo>
                <a:cubicBezTo>
                  <a:pt x="1245" y="5414"/>
                  <a:pt x="1254" y="5383"/>
                  <a:pt x="1272" y="5368"/>
                </a:cubicBezTo>
                <a:cubicBezTo>
                  <a:pt x="1281" y="5352"/>
                  <a:pt x="1281" y="5337"/>
                  <a:pt x="1281" y="5306"/>
                </a:cubicBezTo>
                <a:cubicBezTo>
                  <a:pt x="1281" y="5290"/>
                  <a:pt x="1272" y="5290"/>
                  <a:pt x="1263" y="5274"/>
                </a:cubicBezTo>
                <a:cubicBezTo>
                  <a:pt x="1263" y="5274"/>
                  <a:pt x="1254" y="5259"/>
                  <a:pt x="1254" y="5259"/>
                </a:cubicBezTo>
                <a:cubicBezTo>
                  <a:pt x="1254" y="5259"/>
                  <a:pt x="1254" y="5259"/>
                  <a:pt x="1254" y="5259"/>
                </a:cubicBezTo>
                <a:cubicBezTo>
                  <a:pt x="1254" y="5259"/>
                  <a:pt x="1254" y="5259"/>
                  <a:pt x="1254" y="5259"/>
                </a:cubicBezTo>
                <a:close/>
                <a:moveTo>
                  <a:pt x="20584" y="21218"/>
                </a:moveTo>
                <a:cubicBezTo>
                  <a:pt x="20575" y="21249"/>
                  <a:pt x="20566" y="21265"/>
                  <a:pt x="20566" y="21311"/>
                </a:cubicBezTo>
                <a:cubicBezTo>
                  <a:pt x="20566" y="21311"/>
                  <a:pt x="20566" y="21311"/>
                  <a:pt x="20566" y="21311"/>
                </a:cubicBezTo>
                <a:cubicBezTo>
                  <a:pt x="20575" y="21311"/>
                  <a:pt x="20593" y="21311"/>
                  <a:pt x="20602" y="21296"/>
                </a:cubicBezTo>
                <a:cubicBezTo>
                  <a:pt x="20612" y="21296"/>
                  <a:pt x="20612" y="21265"/>
                  <a:pt x="20602" y="21234"/>
                </a:cubicBezTo>
                <a:cubicBezTo>
                  <a:pt x="20602" y="21218"/>
                  <a:pt x="20593" y="21218"/>
                  <a:pt x="20584" y="21218"/>
                </a:cubicBezTo>
                <a:close/>
                <a:moveTo>
                  <a:pt x="6160" y="13091"/>
                </a:moveTo>
                <a:cubicBezTo>
                  <a:pt x="6160" y="13122"/>
                  <a:pt x="6160" y="13137"/>
                  <a:pt x="6178" y="13137"/>
                </a:cubicBezTo>
                <a:cubicBezTo>
                  <a:pt x="6187" y="13137"/>
                  <a:pt x="6196" y="13122"/>
                  <a:pt x="6205" y="13091"/>
                </a:cubicBezTo>
                <a:cubicBezTo>
                  <a:pt x="6205" y="13075"/>
                  <a:pt x="6196" y="13044"/>
                  <a:pt x="6178" y="13044"/>
                </a:cubicBezTo>
                <a:cubicBezTo>
                  <a:pt x="6169" y="13044"/>
                  <a:pt x="6160" y="13060"/>
                  <a:pt x="6160" y="13075"/>
                </a:cubicBezTo>
                <a:cubicBezTo>
                  <a:pt x="6160" y="13075"/>
                  <a:pt x="6160" y="13091"/>
                  <a:pt x="6160" y="13091"/>
                </a:cubicBezTo>
                <a:close/>
                <a:moveTo>
                  <a:pt x="12603" y="1172"/>
                </a:moveTo>
                <a:cubicBezTo>
                  <a:pt x="12612" y="1156"/>
                  <a:pt x="12621" y="1156"/>
                  <a:pt x="12621" y="1141"/>
                </a:cubicBezTo>
                <a:cubicBezTo>
                  <a:pt x="12621" y="1125"/>
                  <a:pt x="12621" y="1094"/>
                  <a:pt x="12603" y="1094"/>
                </a:cubicBezTo>
                <a:cubicBezTo>
                  <a:pt x="12594" y="1079"/>
                  <a:pt x="12585" y="1094"/>
                  <a:pt x="12576" y="1094"/>
                </a:cubicBezTo>
                <a:cubicBezTo>
                  <a:pt x="12557" y="1110"/>
                  <a:pt x="12557" y="1141"/>
                  <a:pt x="12576" y="1156"/>
                </a:cubicBezTo>
                <a:cubicBezTo>
                  <a:pt x="12585" y="1172"/>
                  <a:pt x="12594" y="1172"/>
                  <a:pt x="12603" y="1172"/>
                </a:cubicBezTo>
                <a:close/>
                <a:moveTo>
                  <a:pt x="13738" y="12827"/>
                </a:moveTo>
                <a:cubicBezTo>
                  <a:pt x="13729" y="12827"/>
                  <a:pt x="13729" y="12827"/>
                  <a:pt x="13729" y="12827"/>
                </a:cubicBezTo>
                <a:cubicBezTo>
                  <a:pt x="13720" y="12827"/>
                  <a:pt x="13711" y="12842"/>
                  <a:pt x="13711" y="12842"/>
                </a:cubicBezTo>
                <a:cubicBezTo>
                  <a:pt x="13701" y="12858"/>
                  <a:pt x="13720" y="12889"/>
                  <a:pt x="13729" y="12889"/>
                </a:cubicBezTo>
                <a:cubicBezTo>
                  <a:pt x="13738" y="12889"/>
                  <a:pt x="13756" y="12889"/>
                  <a:pt x="13765" y="12858"/>
                </a:cubicBezTo>
                <a:cubicBezTo>
                  <a:pt x="13765" y="12842"/>
                  <a:pt x="13765" y="12842"/>
                  <a:pt x="13765" y="12827"/>
                </a:cubicBezTo>
                <a:cubicBezTo>
                  <a:pt x="13756" y="12827"/>
                  <a:pt x="13738" y="12827"/>
                  <a:pt x="13738" y="12827"/>
                </a:cubicBezTo>
                <a:close/>
                <a:moveTo>
                  <a:pt x="6077" y="4156"/>
                </a:moveTo>
                <a:cubicBezTo>
                  <a:pt x="6077" y="4171"/>
                  <a:pt x="6068" y="4171"/>
                  <a:pt x="6068" y="4171"/>
                </a:cubicBezTo>
                <a:cubicBezTo>
                  <a:pt x="6050" y="4187"/>
                  <a:pt x="6032" y="4187"/>
                  <a:pt x="6022" y="4218"/>
                </a:cubicBezTo>
                <a:cubicBezTo>
                  <a:pt x="6022" y="4218"/>
                  <a:pt x="6022" y="4233"/>
                  <a:pt x="6022" y="4249"/>
                </a:cubicBezTo>
                <a:cubicBezTo>
                  <a:pt x="6022" y="4249"/>
                  <a:pt x="6022" y="4249"/>
                  <a:pt x="6032" y="4249"/>
                </a:cubicBezTo>
                <a:cubicBezTo>
                  <a:pt x="6041" y="4249"/>
                  <a:pt x="6050" y="4249"/>
                  <a:pt x="6050" y="4249"/>
                </a:cubicBezTo>
                <a:cubicBezTo>
                  <a:pt x="6068" y="4233"/>
                  <a:pt x="6077" y="4218"/>
                  <a:pt x="6086" y="4202"/>
                </a:cubicBezTo>
                <a:cubicBezTo>
                  <a:pt x="6096" y="4187"/>
                  <a:pt x="6096" y="4171"/>
                  <a:pt x="6096" y="4171"/>
                </a:cubicBezTo>
                <a:cubicBezTo>
                  <a:pt x="6086" y="4156"/>
                  <a:pt x="6086" y="4156"/>
                  <a:pt x="6077" y="4156"/>
                </a:cubicBezTo>
                <a:close/>
                <a:moveTo>
                  <a:pt x="21225" y="16137"/>
                </a:moveTo>
                <a:cubicBezTo>
                  <a:pt x="21216" y="16121"/>
                  <a:pt x="21206" y="16106"/>
                  <a:pt x="21197" y="16090"/>
                </a:cubicBezTo>
                <a:cubicBezTo>
                  <a:pt x="21188" y="16090"/>
                  <a:pt x="21188" y="16090"/>
                  <a:pt x="21188" y="16106"/>
                </a:cubicBezTo>
                <a:cubicBezTo>
                  <a:pt x="21179" y="16121"/>
                  <a:pt x="21188" y="16152"/>
                  <a:pt x="21188" y="16168"/>
                </a:cubicBezTo>
                <a:cubicBezTo>
                  <a:pt x="21188" y="16183"/>
                  <a:pt x="21197" y="16183"/>
                  <a:pt x="21216" y="16183"/>
                </a:cubicBezTo>
                <a:cubicBezTo>
                  <a:pt x="21225" y="16168"/>
                  <a:pt x="21225" y="16152"/>
                  <a:pt x="21225" y="16137"/>
                </a:cubicBezTo>
                <a:close/>
                <a:moveTo>
                  <a:pt x="6269" y="4560"/>
                </a:moveTo>
                <a:cubicBezTo>
                  <a:pt x="6269" y="4560"/>
                  <a:pt x="6279" y="4544"/>
                  <a:pt x="6279" y="4544"/>
                </a:cubicBezTo>
                <a:cubicBezTo>
                  <a:pt x="6279" y="4529"/>
                  <a:pt x="6279" y="4529"/>
                  <a:pt x="6279" y="4513"/>
                </a:cubicBezTo>
                <a:cubicBezTo>
                  <a:pt x="6269" y="4497"/>
                  <a:pt x="6251" y="4497"/>
                  <a:pt x="6242" y="4497"/>
                </a:cubicBezTo>
                <a:cubicBezTo>
                  <a:pt x="6233" y="4497"/>
                  <a:pt x="6224" y="4497"/>
                  <a:pt x="6224" y="4513"/>
                </a:cubicBezTo>
                <a:cubicBezTo>
                  <a:pt x="6224" y="4529"/>
                  <a:pt x="6224" y="4544"/>
                  <a:pt x="6233" y="4544"/>
                </a:cubicBezTo>
                <a:cubicBezTo>
                  <a:pt x="6242" y="4560"/>
                  <a:pt x="6251" y="4575"/>
                  <a:pt x="6269" y="4560"/>
                </a:cubicBezTo>
                <a:close/>
                <a:moveTo>
                  <a:pt x="20886" y="15422"/>
                </a:moveTo>
                <a:cubicBezTo>
                  <a:pt x="20886" y="15422"/>
                  <a:pt x="20886" y="15406"/>
                  <a:pt x="20886" y="15406"/>
                </a:cubicBezTo>
                <a:cubicBezTo>
                  <a:pt x="20895" y="15406"/>
                  <a:pt x="20895" y="15406"/>
                  <a:pt x="20895" y="15406"/>
                </a:cubicBezTo>
                <a:cubicBezTo>
                  <a:pt x="20886" y="15391"/>
                  <a:pt x="20877" y="15375"/>
                  <a:pt x="20877" y="15360"/>
                </a:cubicBezTo>
                <a:cubicBezTo>
                  <a:pt x="20877" y="15360"/>
                  <a:pt x="20877" y="15360"/>
                  <a:pt x="20877" y="15360"/>
                </a:cubicBezTo>
                <a:cubicBezTo>
                  <a:pt x="20868" y="15344"/>
                  <a:pt x="20859" y="15329"/>
                  <a:pt x="20849" y="15313"/>
                </a:cubicBezTo>
                <a:cubicBezTo>
                  <a:pt x="20849" y="15297"/>
                  <a:pt x="20840" y="15297"/>
                  <a:pt x="20840" y="15297"/>
                </a:cubicBezTo>
                <a:cubicBezTo>
                  <a:pt x="20840" y="15297"/>
                  <a:pt x="20831" y="15329"/>
                  <a:pt x="20840" y="15329"/>
                </a:cubicBezTo>
                <a:cubicBezTo>
                  <a:pt x="20849" y="15375"/>
                  <a:pt x="20859" y="15391"/>
                  <a:pt x="20886" y="15422"/>
                </a:cubicBezTo>
                <a:close/>
                <a:moveTo>
                  <a:pt x="12383" y="1405"/>
                </a:moveTo>
                <a:cubicBezTo>
                  <a:pt x="12374" y="1405"/>
                  <a:pt x="12365" y="1390"/>
                  <a:pt x="12356" y="1390"/>
                </a:cubicBezTo>
                <a:cubicBezTo>
                  <a:pt x="12356" y="1390"/>
                  <a:pt x="12347" y="1405"/>
                  <a:pt x="12347" y="1405"/>
                </a:cubicBezTo>
                <a:cubicBezTo>
                  <a:pt x="12338" y="1405"/>
                  <a:pt x="12338" y="1421"/>
                  <a:pt x="12338" y="1421"/>
                </a:cubicBezTo>
                <a:cubicBezTo>
                  <a:pt x="12328" y="1436"/>
                  <a:pt x="12338" y="1436"/>
                  <a:pt x="12338" y="1436"/>
                </a:cubicBezTo>
                <a:cubicBezTo>
                  <a:pt x="12365" y="1436"/>
                  <a:pt x="12383" y="1452"/>
                  <a:pt x="12402" y="1467"/>
                </a:cubicBezTo>
                <a:cubicBezTo>
                  <a:pt x="12402" y="1452"/>
                  <a:pt x="12402" y="1452"/>
                  <a:pt x="12402" y="1436"/>
                </a:cubicBezTo>
                <a:cubicBezTo>
                  <a:pt x="12393" y="1405"/>
                  <a:pt x="12393" y="1405"/>
                  <a:pt x="12383" y="1405"/>
                </a:cubicBezTo>
                <a:close/>
                <a:moveTo>
                  <a:pt x="12402" y="1467"/>
                </a:moveTo>
                <a:cubicBezTo>
                  <a:pt x="12402" y="1467"/>
                  <a:pt x="12402" y="1467"/>
                  <a:pt x="12402" y="1467"/>
                </a:cubicBezTo>
                <a:cubicBezTo>
                  <a:pt x="12402" y="1467"/>
                  <a:pt x="12402" y="1467"/>
                  <a:pt x="12402" y="1467"/>
                </a:cubicBezTo>
                <a:cubicBezTo>
                  <a:pt x="12402" y="1467"/>
                  <a:pt x="12402" y="1467"/>
                  <a:pt x="12402" y="1467"/>
                </a:cubicBezTo>
                <a:cubicBezTo>
                  <a:pt x="12402" y="1467"/>
                  <a:pt x="12402" y="1467"/>
                  <a:pt x="12402" y="1467"/>
                </a:cubicBezTo>
                <a:close/>
                <a:moveTo>
                  <a:pt x="14461" y="1825"/>
                </a:moveTo>
                <a:cubicBezTo>
                  <a:pt x="14479" y="1825"/>
                  <a:pt x="14498" y="1794"/>
                  <a:pt x="14498" y="1763"/>
                </a:cubicBezTo>
                <a:cubicBezTo>
                  <a:pt x="14498" y="1763"/>
                  <a:pt x="14498" y="1747"/>
                  <a:pt x="14488" y="1747"/>
                </a:cubicBezTo>
                <a:cubicBezTo>
                  <a:pt x="14488" y="1747"/>
                  <a:pt x="14488" y="1747"/>
                  <a:pt x="14488" y="1747"/>
                </a:cubicBezTo>
                <a:cubicBezTo>
                  <a:pt x="14479" y="1747"/>
                  <a:pt x="14461" y="1763"/>
                  <a:pt x="14452" y="1778"/>
                </a:cubicBezTo>
                <a:cubicBezTo>
                  <a:pt x="14452" y="1778"/>
                  <a:pt x="14452" y="1794"/>
                  <a:pt x="14452" y="1809"/>
                </a:cubicBezTo>
                <a:cubicBezTo>
                  <a:pt x="14452" y="1809"/>
                  <a:pt x="14452" y="1825"/>
                  <a:pt x="14461" y="1825"/>
                </a:cubicBezTo>
                <a:close/>
                <a:moveTo>
                  <a:pt x="14864" y="1188"/>
                </a:moveTo>
                <a:cubicBezTo>
                  <a:pt x="14864" y="1188"/>
                  <a:pt x="14864" y="1188"/>
                  <a:pt x="14864" y="1188"/>
                </a:cubicBezTo>
                <a:cubicBezTo>
                  <a:pt x="14864" y="1172"/>
                  <a:pt x="14864" y="1172"/>
                  <a:pt x="14855" y="1156"/>
                </a:cubicBezTo>
                <a:cubicBezTo>
                  <a:pt x="14836" y="1156"/>
                  <a:pt x="14818" y="1172"/>
                  <a:pt x="14800" y="1156"/>
                </a:cubicBezTo>
                <a:cubicBezTo>
                  <a:pt x="14800" y="1156"/>
                  <a:pt x="14791" y="1156"/>
                  <a:pt x="14791" y="1172"/>
                </a:cubicBezTo>
                <a:cubicBezTo>
                  <a:pt x="14791" y="1172"/>
                  <a:pt x="14791" y="1172"/>
                  <a:pt x="14791" y="1172"/>
                </a:cubicBezTo>
                <a:cubicBezTo>
                  <a:pt x="14809" y="1219"/>
                  <a:pt x="14836" y="1219"/>
                  <a:pt x="14864" y="1188"/>
                </a:cubicBezTo>
                <a:close/>
                <a:moveTo>
                  <a:pt x="6965" y="17924"/>
                </a:moveTo>
                <a:cubicBezTo>
                  <a:pt x="6965" y="17924"/>
                  <a:pt x="6965" y="17924"/>
                  <a:pt x="6965" y="17924"/>
                </a:cubicBezTo>
                <a:cubicBezTo>
                  <a:pt x="6965" y="17924"/>
                  <a:pt x="6965" y="17924"/>
                  <a:pt x="6965" y="17924"/>
                </a:cubicBezTo>
                <a:cubicBezTo>
                  <a:pt x="6965" y="17924"/>
                  <a:pt x="6965" y="17924"/>
                  <a:pt x="6965" y="17924"/>
                </a:cubicBezTo>
                <a:cubicBezTo>
                  <a:pt x="6965" y="17924"/>
                  <a:pt x="6965" y="17924"/>
                  <a:pt x="6965" y="17924"/>
                </a:cubicBezTo>
                <a:close/>
                <a:moveTo>
                  <a:pt x="6910" y="17970"/>
                </a:moveTo>
                <a:cubicBezTo>
                  <a:pt x="6910" y="17986"/>
                  <a:pt x="6901" y="18001"/>
                  <a:pt x="6892" y="18017"/>
                </a:cubicBezTo>
                <a:cubicBezTo>
                  <a:pt x="6883" y="18032"/>
                  <a:pt x="6883" y="18048"/>
                  <a:pt x="6883" y="18048"/>
                </a:cubicBezTo>
                <a:cubicBezTo>
                  <a:pt x="6928" y="18048"/>
                  <a:pt x="6947" y="18001"/>
                  <a:pt x="6965" y="17939"/>
                </a:cubicBezTo>
                <a:cubicBezTo>
                  <a:pt x="6965" y="17924"/>
                  <a:pt x="6965" y="17924"/>
                  <a:pt x="6965" y="17924"/>
                </a:cubicBezTo>
                <a:cubicBezTo>
                  <a:pt x="6956" y="17924"/>
                  <a:pt x="6947" y="17924"/>
                  <a:pt x="6947" y="17939"/>
                </a:cubicBezTo>
                <a:cubicBezTo>
                  <a:pt x="6928" y="17955"/>
                  <a:pt x="6919" y="17955"/>
                  <a:pt x="6910" y="17970"/>
                </a:cubicBezTo>
                <a:close/>
                <a:moveTo>
                  <a:pt x="6910" y="17970"/>
                </a:moveTo>
                <a:cubicBezTo>
                  <a:pt x="6910" y="17970"/>
                  <a:pt x="6919" y="17970"/>
                  <a:pt x="6919" y="17970"/>
                </a:cubicBezTo>
                <a:cubicBezTo>
                  <a:pt x="6910" y="17970"/>
                  <a:pt x="6910" y="17970"/>
                  <a:pt x="6910" y="17970"/>
                </a:cubicBezTo>
                <a:cubicBezTo>
                  <a:pt x="6910" y="17970"/>
                  <a:pt x="6910" y="17970"/>
                  <a:pt x="6910" y="17970"/>
                </a:cubicBezTo>
                <a:cubicBezTo>
                  <a:pt x="6910" y="17970"/>
                  <a:pt x="6910" y="17970"/>
                  <a:pt x="6910" y="17970"/>
                </a:cubicBezTo>
                <a:close/>
                <a:moveTo>
                  <a:pt x="8439" y="597"/>
                </a:moveTo>
                <a:cubicBezTo>
                  <a:pt x="8448" y="597"/>
                  <a:pt x="8448" y="597"/>
                  <a:pt x="8457" y="597"/>
                </a:cubicBezTo>
                <a:cubicBezTo>
                  <a:pt x="8457" y="597"/>
                  <a:pt x="8466" y="582"/>
                  <a:pt x="8466" y="582"/>
                </a:cubicBezTo>
                <a:cubicBezTo>
                  <a:pt x="8475" y="550"/>
                  <a:pt x="8466" y="535"/>
                  <a:pt x="8457" y="535"/>
                </a:cubicBezTo>
                <a:cubicBezTo>
                  <a:pt x="8448" y="519"/>
                  <a:pt x="8439" y="535"/>
                  <a:pt x="8429" y="550"/>
                </a:cubicBezTo>
                <a:cubicBezTo>
                  <a:pt x="8429" y="566"/>
                  <a:pt x="8429" y="582"/>
                  <a:pt x="8439" y="597"/>
                </a:cubicBezTo>
                <a:close/>
                <a:moveTo>
                  <a:pt x="18488" y="14536"/>
                </a:moveTo>
                <a:cubicBezTo>
                  <a:pt x="18497" y="14536"/>
                  <a:pt x="18506" y="14536"/>
                  <a:pt x="18516" y="14536"/>
                </a:cubicBezTo>
                <a:cubicBezTo>
                  <a:pt x="18516" y="14536"/>
                  <a:pt x="18525" y="14536"/>
                  <a:pt x="18525" y="14520"/>
                </a:cubicBezTo>
                <a:cubicBezTo>
                  <a:pt x="18525" y="14520"/>
                  <a:pt x="18525" y="14520"/>
                  <a:pt x="18516" y="14520"/>
                </a:cubicBezTo>
                <a:cubicBezTo>
                  <a:pt x="18497" y="14520"/>
                  <a:pt x="18470" y="14505"/>
                  <a:pt x="18452" y="14505"/>
                </a:cubicBezTo>
                <a:cubicBezTo>
                  <a:pt x="18442" y="14505"/>
                  <a:pt x="18442" y="14520"/>
                  <a:pt x="18442" y="14520"/>
                </a:cubicBezTo>
                <a:cubicBezTo>
                  <a:pt x="18433" y="14536"/>
                  <a:pt x="18442" y="14536"/>
                  <a:pt x="18442" y="14536"/>
                </a:cubicBezTo>
                <a:cubicBezTo>
                  <a:pt x="18461" y="14536"/>
                  <a:pt x="18470" y="14536"/>
                  <a:pt x="18488" y="14536"/>
                </a:cubicBezTo>
                <a:cubicBezTo>
                  <a:pt x="18488" y="14536"/>
                  <a:pt x="18488" y="14536"/>
                  <a:pt x="18488" y="14536"/>
                </a:cubicBezTo>
                <a:close/>
                <a:moveTo>
                  <a:pt x="20822" y="15453"/>
                </a:moveTo>
                <a:cubicBezTo>
                  <a:pt x="20822" y="15453"/>
                  <a:pt x="20831" y="15453"/>
                  <a:pt x="20831" y="15437"/>
                </a:cubicBezTo>
                <a:cubicBezTo>
                  <a:pt x="20831" y="15437"/>
                  <a:pt x="20831" y="15422"/>
                  <a:pt x="20831" y="15422"/>
                </a:cubicBezTo>
                <a:cubicBezTo>
                  <a:pt x="20822" y="15406"/>
                  <a:pt x="20804" y="15391"/>
                  <a:pt x="20785" y="15391"/>
                </a:cubicBezTo>
                <a:cubicBezTo>
                  <a:pt x="20785" y="15391"/>
                  <a:pt x="20776" y="15391"/>
                  <a:pt x="20776" y="15406"/>
                </a:cubicBezTo>
                <a:cubicBezTo>
                  <a:pt x="20767" y="15406"/>
                  <a:pt x="20776" y="15422"/>
                  <a:pt x="20776" y="15437"/>
                </a:cubicBezTo>
                <a:cubicBezTo>
                  <a:pt x="20795" y="15453"/>
                  <a:pt x="20804" y="15453"/>
                  <a:pt x="20822" y="15453"/>
                </a:cubicBezTo>
                <a:close/>
                <a:moveTo>
                  <a:pt x="19284" y="8196"/>
                </a:moveTo>
                <a:cubicBezTo>
                  <a:pt x="19275" y="8196"/>
                  <a:pt x="19275" y="8196"/>
                  <a:pt x="19275" y="8196"/>
                </a:cubicBezTo>
                <a:cubicBezTo>
                  <a:pt x="19275" y="8196"/>
                  <a:pt x="19275" y="8196"/>
                  <a:pt x="19275" y="8196"/>
                </a:cubicBezTo>
                <a:cubicBezTo>
                  <a:pt x="19275" y="8196"/>
                  <a:pt x="19275" y="8196"/>
                  <a:pt x="19284" y="8196"/>
                </a:cubicBezTo>
                <a:cubicBezTo>
                  <a:pt x="19284" y="8196"/>
                  <a:pt x="19284" y="8196"/>
                  <a:pt x="19284" y="8196"/>
                </a:cubicBezTo>
                <a:close/>
                <a:moveTo>
                  <a:pt x="19312" y="8087"/>
                </a:moveTo>
                <a:cubicBezTo>
                  <a:pt x="19312" y="8072"/>
                  <a:pt x="19303" y="8072"/>
                  <a:pt x="19303" y="8072"/>
                </a:cubicBezTo>
                <a:cubicBezTo>
                  <a:pt x="19294" y="8087"/>
                  <a:pt x="19294" y="8087"/>
                  <a:pt x="19294" y="8103"/>
                </a:cubicBezTo>
                <a:cubicBezTo>
                  <a:pt x="19284" y="8134"/>
                  <a:pt x="19275" y="8165"/>
                  <a:pt x="19284" y="8196"/>
                </a:cubicBezTo>
                <a:cubicBezTo>
                  <a:pt x="19303" y="8165"/>
                  <a:pt x="19321" y="8134"/>
                  <a:pt x="19321" y="8087"/>
                </a:cubicBezTo>
                <a:cubicBezTo>
                  <a:pt x="19321" y="8087"/>
                  <a:pt x="19321" y="8087"/>
                  <a:pt x="19312" y="8087"/>
                </a:cubicBezTo>
                <a:close/>
                <a:moveTo>
                  <a:pt x="12237" y="1638"/>
                </a:moveTo>
                <a:cubicBezTo>
                  <a:pt x="12237" y="1654"/>
                  <a:pt x="12237" y="1669"/>
                  <a:pt x="12237" y="1669"/>
                </a:cubicBezTo>
                <a:cubicBezTo>
                  <a:pt x="12246" y="1685"/>
                  <a:pt x="12274" y="1669"/>
                  <a:pt x="12283" y="1654"/>
                </a:cubicBezTo>
                <a:cubicBezTo>
                  <a:pt x="12283" y="1654"/>
                  <a:pt x="12283" y="1654"/>
                  <a:pt x="12283" y="1638"/>
                </a:cubicBezTo>
                <a:cubicBezTo>
                  <a:pt x="12274" y="1638"/>
                  <a:pt x="12274" y="1607"/>
                  <a:pt x="12264" y="1607"/>
                </a:cubicBezTo>
                <a:cubicBezTo>
                  <a:pt x="12255" y="1592"/>
                  <a:pt x="12246" y="1607"/>
                  <a:pt x="12237" y="1607"/>
                </a:cubicBezTo>
                <a:cubicBezTo>
                  <a:pt x="12237" y="1623"/>
                  <a:pt x="12237" y="1638"/>
                  <a:pt x="12237" y="1638"/>
                </a:cubicBezTo>
                <a:close/>
                <a:moveTo>
                  <a:pt x="12594" y="1545"/>
                </a:moveTo>
                <a:cubicBezTo>
                  <a:pt x="12594" y="1560"/>
                  <a:pt x="12603" y="1576"/>
                  <a:pt x="12612" y="1576"/>
                </a:cubicBezTo>
                <a:cubicBezTo>
                  <a:pt x="12631" y="1560"/>
                  <a:pt x="12640" y="1545"/>
                  <a:pt x="12640" y="1529"/>
                </a:cubicBezTo>
                <a:cubicBezTo>
                  <a:pt x="12640" y="1514"/>
                  <a:pt x="12621" y="1498"/>
                  <a:pt x="12612" y="1498"/>
                </a:cubicBezTo>
                <a:cubicBezTo>
                  <a:pt x="12603" y="1498"/>
                  <a:pt x="12594" y="1514"/>
                  <a:pt x="12594" y="1545"/>
                </a:cubicBezTo>
                <a:close/>
                <a:moveTo>
                  <a:pt x="16658" y="14148"/>
                </a:moveTo>
                <a:cubicBezTo>
                  <a:pt x="16658" y="14148"/>
                  <a:pt x="16648" y="14148"/>
                  <a:pt x="16648" y="14148"/>
                </a:cubicBezTo>
                <a:cubicBezTo>
                  <a:pt x="16648" y="14148"/>
                  <a:pt x="16639" y="14148"/>
                  <a:pt x="16639" y="14163"/>
                </a:cubicBezTo>
                <a:cubicBezTo>
                  <a:pt x="16639" y="14194"/>
                  <a:pt x="16648" y="14210"/>
                  <a:pt x="16667" y="14225"/>
                </a:cubicBezTo>
                <a:cubicBezTo>
                  <a:pt x="16667" y="14225"/>
                  <a:pt x="16667" y="14225"/>
                  <a:pt x="16667" y="14225"/>
                </a:cubicBezTo>
                <a:cubicBezTo>
                  <a:pt x="16676" y="14225"/>
                  <a:pt x="16676" y="14210"/>
                  <a:pt x="16676" y="14210"/>
                </a:cubicBezTo>
                <a:cubicBezTo>
                  <a:pt x="16676" y="14179"/>
                  <a:pt x="16667" y="14163"/>
                  <a:pt x="16658" y="14148"/>
                </a:cubicBezTo>
                <a:close/>
                <a:moveTo>
                  <a:pt x="12347" y="1560"/>
                </a:moveTo>
                <a:cubicBezTo>
                  <a:pt x="12365" y="1545"/>
                  <a:pt x="12383" y="1529"/>
                  <a:pt x="12393" y="1498"/>
                </a:cubicBezTo>
                <a:cubicBezTo>
                  <a:pt x="12374" y="1498"/>
                  <a:pt x="12365" y="1498"/>
                  <a:pt x="12347" y="1498"/>
                </a:cubicBezTo>
                <a:cubicBezTo>
                  <a:pt x="12338" y="1498"/>
                  <a:pt x="12328" y="1514"/>
                  <a:pt x="12328" y="1545"/>
                </a:cubicBezTo>
                <a:cubicBezTo>
                  <a:pt x="12328" y="1545"/>
                  <a:pt x="12328" y="1560"/>
                  <a:pt x="12338" y="1560"/>
                </a:cubicBezTo>
                <a:cubicBezTo>
                  <a:pt x="12338" y="1560"/>
                  <a:pt x="12347" y="1560"/>
                  <a:pt x="12347" y="1560"/>
                </a:cubicBezTo>
                <a:close/>
                <a:moveTo>
                  <a:pt x="1721" y="4902"/>
                </a:moveTo>
                <a:cubicBezTo>
                  <a:pt x="1721" y="4902"/>
                  <a:pt x="1721" y="4902"/>
                  <a:pt x="1721" y="4902"/>
                </a:cubicBezTo>
                <a:cubicBezTo>
                  <a:pt x="1721" y="4902"/>
                  <a:pt x="1721" y="4902"/>
                  <a:pt x="1721" y="4902"/>
                </a:cubicBezTo>
                <a:cubicBezTo>
                  <a:pt x="1721" y="4902"/>
                  <a:pt x="1721" y="4902"/>
                  <a:pt x="1721" y="4902"/>
                </a:cubicBezTo>
                <a:cubicBezTo>
                  <a:pt x="1721" y="4902"/>
                  <a:pt x="1721" y="4902"/>
                  <a:pt x="1721" y="4902"/>
                </a:cubicBezTo>
                <a:close/>
                <a:moveTo>
                  <a:pt x="19486" y="7807"/>
                </a:moveTo>
                <a:cubicBezTo>
                  <a:pt x="19513" y="7792"/>
                  <a:pt x="19522" y="7761"/>
                  <a:pt x="19513" y="7714"/>
                </a:cubicBezTo>
                <a:cubicBezTo>
                  <a:pt x="19513" y="7714"/>
                  <a:pt x="19513" y="7714"/>
                  <a:pt x="19513" y="7714"/>
                </a:cubicBezTo>
                <a:cubicBezTo>
                  <a:pt x="19513" y="7714"/>
                  <a:pt x="19504" y="7714"/>
                  <a:pt x="19504" y="7714"/>
                </a:cubicBezTo>
                <a:cubicBezTo>
                  <a:pt x="19495" y="7730"/>
                  <a:pt x="19486" y="7761"/>
                  <a:pt x="19477" y="7792"/>
                </a:cubicBezTo>
                <a:cubicBezTo>
                  <a:pt x="19477" y="7792"/>
                  <a:pt x="19477" y="7792"/>
                  <a:pt x="19486" y="7807"/>
                </a:cubicBezTo>
                <a:cubicBezTo>
                  <a:pt x="19486" y="7807"/>
                  <a:pt x="19486" y="7807"/>
                  <a:pt x="19486" y="7807"/>
                </a:cubicBezTo>
                <a:close/>
                <a:moveTo>
                  <a:pt x="9766" y="6922"/>
                </a:moveTo>
                <a:cubicBezTo>
                  <a:pt x="9766" y="6922"/>
                  <a:pt x="9766" y="6922"/>
                  <a:pt x="9766" y="6922"/>
                </a:cubicBezTo>
                <a:cubicBezTo>
                  <a:pt x="9766" y="6922"/>
                  <a:pt x="9766" y="6922"/>
                  <a:pt x="9766" y="6922"/>
                </a:cubicBezTo>
                <a:cubicBezTo>
                  <a:pt x="9766" y="6922"/>
                  <a:pt x="9766" y="6922"/>
                  <a:pt x="9766" y="6922"/>
                </a:cubicBezTo>
                <a:cubicBezTo>
                  <a:pt x="9766" y="6922"/>
                  <a:pt x="9766" y="6922"/>
                  <a:pt x="9766" y="6922"/>
                </a:cubicBezTo>
                <a:close/>
                <a:moveTo>
                  <a:pt x="9812" y="6844"/>
                </a:moveTo>
                <a:cubicBezTo>
                  <a:pt x="9812" y="6828"/>
                  <a:pt x="9812" y="6828"/>
                  <a:pt x="9802" y="6828"/>
                </a:cubicBezTo>
                <a:cubicBezTo>
                  <a:pt x="9802" y="6813"/>
                  <a:pt x="9802" y="6813"/>
                  <a:pt x="9802" y="6813"/>
                </a:cubicBezTo>
                <a:cubicBezTo>
                  <a:pt x="9784" y="6828"/>
                  <a:pt x="9775" y="6844"/>
                  <a:pt x="9775" y="6859"/>
                </a:cubicBezTo>
                <a:cubicBezTo>
                  <a:pt x="9766" y="6875"/>
                  <a:pt x="9766" y="6891"/>
                  <a:pt x="9766" y="6922"/>
                </a:cubicBezTo>
                <a:cubicBezTo>
                  <a:pt x="9775" y="6906"/>
                  <a:pt x="9775" y="6906"/>
                  <a:pt x="9784" y="6906"/>
                </a:cubicBezTo>
                <a:cubicBezTo>
                  <a:pt x="9802" y="6891"/>
                  <a:pt x="9802" y="6875"/>
                  <a:pt x="9812" y="6844"/>
                </a:cubicBezTo>
                <a:close/>
                <a:moveTo>
                  <a:pt x="17335" y="14614"/>
                </a:moveTo>
                <a:cubicBezTo>
                  <a:pt x="17326" y="14614"/>
                  <a:pt x="17326" y="14614"/>
                  <a:pt x="17326" y="14614"/>
                </a:cubicBezTo>
                <a:cubicBezTo>
                  <a:pt x="17326" y="14629"/>
                  <a:pt x="17317" y="14645"/>
                  <a:pt x="17326" y="14660"/>
                </a:cubicBezTo>
                <a:cubicBezTo>
                  <a:pt x="17326" y="14676"/>
                  <a:pt x="17335" y="14676"/>
                  <a:pt x="17353" y="14676"/>
                </a:cubicBezTo>
                <a:cubicBezTo>
                  <a:pt x="17353" y="14676"/>
                  <a:pt x="17362" y="14660"/>
                  <a:pt x="17372" y="14660"/>
                </a:cubicBezTo>
                <a:cubicBezTo>
                  <a:pt x="17372" y="14660"/>
                  <a:pt x="17372" y="14645"/>
                  <a:pt x="17372" y="14645"/>
                </a:cubicBezTo>
                <a:cubicBezTo>
                  <a:pt x="17362" y="14614"/>
                  <a:pt x="17344" y="14598"/>
                  <a:pt x="17335" y="14614"/>
                </a:cubicBezTo>
                <a:close/>
                <a:moveTo>
                  <a:pt x="20758" y="15266"/>
                </a:moveTo>
                <a:cubicBezTo>
                  <a:pt x="20758" y="15266"/>
                  <a:pt x="20767" y="15266"/>
                  <a:pt x="20767" y="15266"/>
                </a:cubicBezTo>
                <a:cubicBezTo>
                  <a:pt x="20767" y="15251"/>
                  <a:pt x="20767" y="15251"/>
                  <a:pt x="20767" y="15235"/>
                </a:cubicBezTo>
                <a:cubicBezTo>
                  <a:pt x="20758" y="15204"/>
                  <a:pt x="20740" y="15189"/>
                  <a:pt x="20721" y="15189"/>
                </a:cubicBezTo>
                <a:cubicBezTo>
                  <a:pt x="20721" y="15189"/>
                  <a:pt x="20712" y="15189"/>
                  <a:pt x="20712" y="15189"/>
                </a:cubicBezTo>
                <a:cubicBezTo>
                  <a:pt x="20712" y="15204"/>
                  <a:pt x="20712" y="15204"/>
                  <a:pt x="20712" y="15204"/>
                </a:cubicBezTo>
                <a:cubicBezTo>
                  <a:pt x="20721" y="15235"/>
                  <a:pt x="20740" y="15251"/>
                  <a:pt x="20758" y="15266"/>
                </a:cubicBezTo>
                <a:close/>
                <a:moveTo>
                  <a:pt x="4924" y="3829"/>
                </a:moveTo>
                <a:cubicBezTo>
                  <a:pt x="4915" y="3845"/>
                  <a:pt x="4906" y="3845"/>
                  <a:pt x="4897" y="3860"/>
                </a:cubicBezTo>
                <a:cubicBezTo>
                  <a:pt x="4887" y="3876"/>
                  <a:pt x="4887" y="3891"/>
                  <a:pt x="4887" y="3907"/>
                </a:cubicBezTo>
                <a:cubicBezTo>
                  <a:pt x="4897" y="3923"/>
                  <a:pt x="4897" y="3923"/>
                  <a:pt x="4906" y="3923"/>
                </a:cubicBezTo>
                <a:cubicBezTo>
                  <a:pt x="4915" y="3907"/>
                  <a:pt x="4933" y="3876"/>
                  <a:pt x="4933" y="3845"/>
                </a:cubicBezTo>
                <a:cubicBezTo>
                  <a:pt x="4933" y="3845"/>
                  <a:pt x="4933" y="3845"/>
                  <a:pt x="4933" y="3845"/>
                </a:cubicBezTo>
                <a:cubicBezTo>
                  <a:pt x="4933" y="3829"/>
                  <a:pt x="4924" y="3829"/>
                  <a:pt x="4924" y="3829"/>
                </a:cubicBezTo>
                <a:close/>
                <a:moveTo>
                  <a:pt x="16749" y="14443"/>
                </a:moveTo>
                <a:cubicBezTo>
                  <a:pt x="16749" y="14427"/>
                  <a:pt x="16740" y="14443"/>
                  <a:pt x="16740" y="14443"/>
                </a:cubicBezTo>
                <a:cubicBezTo>
                  <a:pt x="16731" y="14443"/>
                  <a:pt x="16731" y="14458"/>
                  <a:pt x="16731" y="14458"/>
                </a:cubicBezTo>
                <a:cubicBezTo>
                  <a:pt x="16740" y="14489"/>
                  <a:pt x="16740" y="14505"/>
                  <a:pt x="16758" y="14505"/>
                </a:cubicBezTo>
                <a:cubicBezTo>
                  <a:pt x="16758" y="14505"/>
                  <a:pt x="16758" y="14505"/>
                  <a:pt x="16767" y="14505"/>
                </a:cubicBezTo>
                <a:cubicBezTo>
                  <a:pt x="16767" y="14505"/>
                  <a:pt x="16767" y="14489"/>
                  <a:pt x="16767" y="14489"/>
                </a:cubicBezTo>
                <a:cubicBezTo>
                  <a:pt x="16767" y="14458"/>
                  <a:pt x="16758" y="14443"/>
                  <a:pt x="16749" y="14443"/>
                </a:cubicBezTo>
                <a:close/>
                <a:moveTo>
                  <a:pt x="6315" y="6098"/>
                </a:moveTo>
                <a:cubicBezTo>
                  <a:pt x="6306" y="6098"/>
                  <a:pt x="6297" y="6114"/>
                  <a:pt x="6297" y="6114"/>
                </a:cubicBezTo>
                <a:cubicBezTo>
                  <a:pt x="6297" y="6129"/>
                  <a:pt x="6297" y="6129"/>
                  <a:pt x="6297" y="6129"/>
                </a:cubicBezTo>
                <a:cubicBezTo>
                  <a:pt x="6297" y="6145"/>
                  <a:pt x="6306" y="6145"/>
                  <a:pt x="6306" y="6145"/>
                </a:cubicBezTo>
                <a:cubicBezTo>
                  <a:pt x="6315" y="6145"/>
                  <a:pt x="6324" y="6129"/>
                  <a:pt x="6324" y="6129"/>
                </a:cubicBezTo>
                <a:cubicBezTo>
                  <a:pt x="6334" y="6114"/>
                  <a:pt x="6334" y="6114"/>
                  <a:pt x="6334" y="6098"/>
                </a:cubicBezTo>
                <a:cubicBezTo>
                  <a:pt x="6324" y="6083"/>
                  <a:pt x="6315" y="6083"/>
                  <a:pt x="6315" y="6098"/>
                </a:cubicBezTo>
                <a:close/>
                <a:moveTo>
                  <a:pt x="20877" y="15531"/>
                </a:moveTo>
                <a:cubicBezTo>
                  <a:pt x="20877" y="15531"/>
                  <a:pt x="20877" y="15531"/>
                  <a:pt x="20877" y="15546"/>
                </a:cubicBezTo>
                <a:cubicBezTo>
                  <a:pt x="20886" y="15562"/>
                  <a:pt x="20895" y="15577"/>
                  <a:pt x="20904" y="15577"/>
                </a:cubicBezTo>
                <a:cubicBezTo>
                  <a:pt x="20914" y="15577"/>
                  <a:pt x="20923" y="15562"/>
                  <a:pt x="20923" y="15562"/>
                </a:cubicBezTo>
                <a:cubicBezTo>
                  <a:pt x="20923" y="15562"/>
                  <a:pt x="20923" y="15546"/>
                  <a:pt x="20923" y="15546"/>
                </a:cubicBezTo>
                <a:cubicBezTo>
                  <a:pt x="20914" y="15531"/>
                  <a:pt x="20904" y="15515"/>
                  <a:pt x="20886" y="15515"/>
                </a:cubicBezTo>
                <a:cubicBezTo>
                  <a:pt x="20886" y="15515"/>
                  <a:pt x="20877" y="15515"/>
                  <a:pt x="20877" y="15531"/>
                </a:cubicBezTo>
                <a:close/>
                <a:moveTo>
                  <a:pt x="5565" y="1731"/>
                </a:moveTo>
                <a:cubicBezTo>
                  <a:pt x="5565" y="1731"/>
                  <a:pt x="5565" y="1716"/>
                  <a:pt x="5556" y="1716"/>
                </a:cubicBezTo>
                <a:cubicBezTo>
                  <a:pt x="5546" y="1716"/>
                  <a:pt x="5528" y="1716"/>
                  <a:pt x="5519" y="1731"/>
                </a:cubicBezTo>
                <a:cubicBezTo>
                  <a:pt x="5510" y="1731"/>
                  <a:pt x="5510" y="1747"/>
                  <a:pt x="5519" y="1747"/>
                </a:cubicBezTo>
                <a:cubicBezTo>
                  <a:pt x="5519" y="1763"/>
                  <a:pt x="5528" y="1763"/>
                  <a:pt x="5537" y="1778"/>
                </a:cubicBezTo>
                <a:cubicBezTo>
                  <a:pt x="5546" y="1763"/>
                  <a:pt x="5556" y="1747"/>
                  <a:pt x="5565" y="1747"/>
                </a:cubicBezTo>
                <a:cubicBezTo>
                  <a:pt x="5565" y="1731"/>
                  <a:pt x="5565" y="1731"/>
                  <a:pt x="5565" y="1731"/>
                </a:cubicBezTo>
                <a:close/>
                <a:moveTo>
                  <a:pt x="5537" y="1778"/>
                </a:moveTo>
                <a:cubicBezTo>
                  <a:pt x="5537" y="1778"/>
                  <a:pt x="5528" y="1778"/>
                  <a:pt x="5528" y="1778"/>
                </a:cubicBezTo>
                <a:cubicBezTo>
                  <a:pt x="5528" y="1778"/>
                  <a:pt x="5537" y="1778"/>
                  <a:pt x="5537" y="1778"/>
                </a:cubicBezTo>
                <a:cubicBezTo>
                  <a:pt x="5537" y="1778"/>
                  <a:pt x="5537" y="1778"/>
                  <a:pt x="5537" y="1778"/>
                </a:cubicBezTo>
                <a:cubicBezTo>
                  <a:pt x="5537" y="1778"/>
                  <a:pt x="5537" y="1778"/>
                  <a:pt x="5537" y="1778"/>
                </a:cubicBezTo>
                <a:close/>
                <a:moveTo>
                  <a:pt x="5629" y="4808"/>
                </a:moveTo>
                <a:cubicBezTo>
                  <a:pt x="5620" y="4808"/>
                  <a:pt x="5620" y="4824"/>
                  <a:pt x="5620" y="4824"/>
                </a:cubicBezTo>
                <a:cubicBezTo>
                  <a:pt x="5620" y="4839"/>
                  <a:pt x="5620" y="4839"/>
                  <a:pt x="5620" y="4855"/>
                </a:cubicBezTo>
                <a:cubicBezTo>
                  <a:pt x="5620" y="4870"/>
                  <a:pt x="5629" y="4870"/>
                  <a:pt x="5638" y="4886"/>
                </a:cubicBezTo>
                <a:cubicBezTo>
                  <a:pt x="5638" y="4886"/>
                  <a:pt x="5647" y="4886"/>
                  <a:pt x="5647" y="4886"/>
                </a:cubicBezTo>
                <a:cubicBezTo>
                  <a:pt x="5647" y="4886"/>
                  <a:pt x="5656" y="4886"/>
                  <a:pt x="5647" y="4870"/>
                </a:cubicBezTo>
                <a:cubicBezTo>
                  <a:pt x="5647" y="4839"/>
                  <a:pt x="5638" y="4824"/>
                  <a:pt x="5629" y="4808"/>
                </a:cubicBezTo>
                <a:close/>
                <a:moveTo>
                  <a:pt x="6526" y="5896"/>
                </a:moveTo>
                <a:cubicBezTo>
                  <a:pt x="6517" y="5896"/>
                  <a:pt x="6517" y="5896"/>
                  <a:pt x="6517" y="5896"/>
                </a:cubicBezTo>
                <a:cubicBezTo>
                  <a:pt x="6507" y="5912"/>
                  <a:pt x="6498" y="5912"/>
                  <a:pt x="6498" y="5927"/>
                </a:cubicBezTo>
                <a:cubicBezTo>
                  <a:pt x="6498" y="5943"/>
                  <a:pt x="6507" y="5958"/>
                  <a:pt x="6507" y="5958"/>
                </a:cubicBezTo>
                <a:cubicBezTo>
                  <a:pt x="6507" y="5974"/>
                  <a:pt x="6517" y="5974"/>
                  <a:pt x="6517" y="5974"/>
                </a:cubicBezTo>
                <a:cubicBezTo>
                  <a:pt x="6526" y="5958"/>
                  <a:pt x="6526" y="5958"/>
                  <a:pt x="6535" y="5943"/>
                </a:cubicBezTo>
                <a:cubicBezTo>
                  <a:pt x="6535" y="5927"/>
                  <a:pt x="6535" y="5912"/>
                  <a:pt x="6526" y="5896"/>
                </a:cubicBezTo>
                <a:cubicBezTo>
                  <a:pt x="6526" y="5896"/>
                  <a:pt x="6526" y="5896"/>
                  <a:pt x="6526" y="5896"/>
                </a:cubicBezTo>
                <a:close/>
                <a:moveTo>
                  <a:pt x="20309" y="14707"/>
                </a:moveTo>
                <a:cubicBezTo>
                  <a:pt x="20309" y="14754"/>
                  <a:pt x="20319" y="14785"/>
                  <a:pt x="20328" y="14831"/>
                </a:cubicBezTo>
                <a:cubicBezTo>
                  <a:pt x="20328" y="14831"/>
                  <a:pt x="20328" y="14831"/>
                  <a:pt x="20337" y="14831"/>
                </a:cubicBezTo>
                <a:cubicBezTo>
                  <a:pt x="20337" y="14831"/>
                  <a:pt x="20346" y="14816"/>
                  <a:pt x="20346" y="14800"/>
                </a:cubicBezTo>
                <a:cubicBezTo>
                  <a:pt x="20346" y="14769"/>
                  <a:pt x="20328" y="14723"/>
                  <a:pt x="20309" y="14707"/>
                </a:cubicBezTo>
                <a:close/>
                <a:moveTo>
                  <a:pt x="12411" y="877"/>
                </a:moveTo>
                <a:cubicBezTo>
                  <a:pt x="12420" y="877"/>
                  <a:pt x="12420" y="877"/>
                  <a:pt x="12429" y="877"/>
                </a:cubicBezTo>
                <a:cubicBezTo>
                  <a:pt x="12438" y="877"/>
                  <a:pt x="12447" y="846"/>
                  <a:pt x="12438" y="830"/>
                </a:cubicBezTo>
                <a:cubicBezTo>
                  <a:pt x="12438" y="830"/>
                  <a:pt x="12429" y="815"/>
                  <a:pt x="12420" y="815"/>
                </a:cubicBezTo>
                <a:cubicBezTo>
                  <a:pt x="12411" y="815"/>
                  <a:pt x="12402" y="830"/>
                  <a:pt x="12402" y="846"/>
                </a:cubicBezTo>
                <a:cubicBezTo>
                  <a:pt x="12402" y="861"/>
                  <a:pt x="12411" y="861"/>
                  <a:pt x="12411" y="877"/>
                </a:cubicBezTo>
                <a:close/>
                <a:moveTo>
                  <a:pt x="12612" y="861"/>
                </a:moveTo>
                <a:cubicBezTo>
                  <a:pt x="12631" y="861"/>
                  <a:pt x="12631" y="846"/>
                  <a:pt x="12631" y="846"/>
                </a:cubicBezTo>
                <a:cubicBezTo>
                  <a:pt x="12631" y="830"/>
                  <a:pt x="12621" y="830"/>
                  <a:pt x="12612" y="830"/>
                </a:cubicBezTo>
                <a:cubicBezTo>
                  <a:pt x="12603" y="830"/>
                  <a:pt x="12594" y="846"/>
                  <a:pt x="12603" y="846"/>
                </a:cubicBezTo>
                <a:cubicBezTo>
                  <a:pt x="12603" y="861"/>
                  <a:pt x="12612" y="861"/>
                  <a:pt x="12612" y="861"/>
                </a:cubicBezTo>
                <a:close/>
                <a:moveTo>
                  <a:pt x="4942" y="1374"/>
                </a:moveTo>
                <a:cubicBezTo>
                  <a:pt x="4942" y="1390"/>
                  <a:pt x="4952" y="1390"/>
                  <a:pt x="4952" y="1405"/>
                </a:cubicBezTo>
                <a:cubicBezTo>
                  <a:pt x="4952" y="1421"/>
                  <a:pt x="4961" y="1421"/>
                  <a:pt x="4970" y="1421"/>
                </a:cubicBezTo>
                <a:cubicBezTo>
                  <a:pt x="4979" y="1421"/>
                  <a:pt x="4988" y="1405"/>
                  <a:pt x="4988" y="1390"/>
                </a:cubicBezTo>
                <a:cubicBezTo>
                  <a:pt x="4979" y="1390"/>
                  <a:pt x="4979" y="1374"/>
                  <a:pt x="4979" y="1374"/>
                </a:cubicBezTo>
                <a:cubicBezTo>
                  <a:pt x="4970" y="1374"/>
                  <a:pt x="4961" y="1358"/>
                  <a:pt x="4961" y="1358"/>
                </a:cubicBezTo>
                <a:cubicBezTo>
                  <a:pt x="4952" y="1358"/>
                  <a:pt x="4942" y="1374"/>
                  <a:pt x="4942" y="1374"/>
                </a:cubicBezTo>
                <a:close/>
                <a:moveTo>
                  <a:pt x="17134" y="14194"/>
                </a:moveTo>
                <a:cubicBezTo>
                  <a:pt x="17134" y="14194"/>
                  <a:pt x="17134" y="14194"/>
                  <a:pt x="17134" y="14179"/>
                </a:cubicBezTo>
                <a:cubicBezTo>
                  <a:pt x="17134" y="14179"/>
                  <a:pt x="17134" y="14163"/>
                  <a:pt x="17124" y="14163"/>
                </a:cubicBezTo>
                <a:cubicBezTo>
                  <a:pt x="17124" y="14163"/>
                  <a:pt x="17115" y="14163"/>
                  <a:pt x="17106" y="14163"/>
                </a:cubicBezTo>
                <a:cubicBezTo>
                  <a:pt x="17097" y="14163"/>
                  <a:pt x="17097" y="14163"/>
                  <a:pt x="17088" y="14163"/>
                </a:cubicBezTo>
                <a:cubicBezTo>
                  <a:pt x="17097" y="14179"/>
                  <a:pt x="17106" y="14194"/>
                  <a:pt x="17124" y="14210"/>
                </a:cubicBezTo>
                <a:cubicBezTo>
                  <a:pt x="17124" y="14210"/>
                  <a:pt x="17134" y="14194"/>
                  <a:pt x="17134" y="14194"/>
                </a:cubicBezTo>
                <a:close/>
                <a:moveTo>
                  <a:pt x="18854" y="14318"/>
                </a:moveTo>
                <a:cubicBezTo>
                  <a:pt x="18854" y="14318"/>
                  <a:pt x="18854" y="14334"/>
                  <a:pt x="18854" y="14334"/>
                </a:cubicBezTo>
                <a:cubicBezTo>
                  <a:pt x="18854" y="14334"/>
                  <a:pt x="18863" y="14350"/>
                  <a:pt x="18863" y="14350"/>
                </a:cubicBezTo>
                <a:cubicBezTo>
                  <a:pt x="18873" y="14350"/>
                  <a:pt x="18882" y="14350"/>
                  <a:pt x="18891" y="14350"/>
                </a:cubicBezTo>
                <a:cubicBezTo>
                  <a:pt x="18891" y="14350"/>
                  <a:pt x="18900" y="14334"/>
                  <a:pt x="18900" y="14334"/>
                </a:cubicBezTo>
                <a:cubicBezTo>
                  <a:pt x="18900" y="14334"/>
                  <a:pt x="18900" y="14334"/>
                  <a:pt x="18900" y="14318"/>
                </a:cubicBezTo>
                <a:cubicBezTo>
                  <a:pt x="18882" y="14303"/>
                  <a:pt x="18873" y="14303"/>
                  <a:pt x="18854" y="14318"/>
                </a:cubicBezTo>
                <a:close/>
                <a:moveTo>
                  <a:pt x="13985" y="2571"/>
                </a:moveTo>
                <a:cubicBezTo>
                  <a:pt x="13994" y="2571"/>
                  <a:pt x="14003" y="2571"/>
                  <a:pt x="14003" y="2539"/>
                </a:cubicBezTo>
                <a:cubicBezTo>
                  <a:pt x="14003" y="2539"/>
                  <a:pt x="13994" y="2524"/>
                  <a:pt x="13994" y="2524"/>
                </a:cubicBezTo>
                <a:cubicBezTo>
                  <a:pt x="13985" y="2508"/>
                  <a:pt x="13976" y="2524"/>
                  <a:pt x="13976" y="2539"/>
                </a:cubicBezTo>
                <a:cubicBezTo>
                  <a:pt x="13976" y="2555"/>
                  <a:pt x="13976" y="2571"/>
                  <a:pt x="13985" y="2571"/>
                </a:cubicBezTo>
                <a:close/>
                <a:moveTo>
                  <a:pt x="5629" y="2213"/>
                </a:moveTo>
                <a:cubicBezTo>
                  <a:pt x="5638" y="2213"/>
                  <a:pt x="5638" y="2213"/>
                  <a:pt x="5647" y="2198"/>
                </a:cubicBezTo>
                <a:cubicBezTo>
                  <a:pt x="5629" y="2182"/>
                  <a:pt x="5611" y="2182"/>
                  <a:pt x="5583" y="2182"/>
                </a:cubicBezTo>
                <a:cubicBezTo>
                  <a:pt x="5592" y="2229"/>
                  <a:pt x="5592" y="2229"/>
                  <a:pt x="5629" y="2213"/>
                </a:cubicBezTo>
                <a:close/>
                <a:moveTo>
                  <a:pt x="5583" y="2182"/>
                </a:moveTo>
                <a:cubicBezTo>
                  <a:pt x="5583" y="2182"/>
                  <a:pt x="5583" y="2182"/>
                  <a:pt x="5583" y="2182"/>
                </a:cubicBezTo>
                <a:cubicBezTo>
                  <a:pt x="5583" y="2182"/>
                  <a:pt x="5583" y="2182"/>
                  <a:pt x="5583" y="2182"/>
                </a:cubicBezTo>
                <a:cubicBezTo>
                  <a:pt x="5583" y="2182"/>
                  <a:pt x="5583" y="2182"/>
                  <a:pt x="5583" y="2182"/>
                </a:cubicBezTo>
                <a:cubicBezTo>
                  <a:pt x="5583" y="2182"/>
                  <a:pt x="5583" y="2182"/>
                  <a:pt x="5583" y="2182"/>
                </a:cubicBezTo>
                <a:close/>
                <a:moveTo>
                  <a:pt x="18406" y="13106"/>
                </a:moveTo>
                <a:cubicBezTo>
                  <a:pt x="18397" y="13106"/>
                  <a:pt x="18387" y="13122"/>
                  <a:pt x="18378" y="13122"/>
                </a:cubicBezTo>
                <a:cubicBezTo>
                  <a:pt x="18397" y="13169"/>
                  <a:pt x="18406" y="13169"/>
                  <a:pt x="18415" y="13153"/>
                </a:cubicBezTo>
                <a:cubicBezTo>
                  <a:pt x="18424" y="13153"/>
                  <a:pt x="18433" y="13122"/>
                  <a:pt x="18424" y="13122"/>
                </a:cubicBezTo>
                <a:cubicBezTo>
                  <a:pt x="18424" y="13106"/>
                  <a:pt x="18415" y="13106"/>
                  <a:pt x="18406" y="13106"/>
                </a:cubicBezTo>
                <a:close/>
                <a:moveTo>
                  <a:pt x="18397" y="13029"/>
                </a:moveTo>
                <a:cubicBezTo>
                  <a:pt x="18397" y="13029"/>
                  <a:pt x="18397" y="13029"/>
                  <a:pt x="18397" y="13013"/>
                </a:cubicBezTo>
                <a:cubicBezTo>
                  <a:pt x="18387" y="13013"/>
                  <a:pt x="18387" y="13013"/>
                  <a:pt x="18378" y="13013"/>
                </a:cubicBezTo>
                <a:cubicBezTo>
                  <a:pt x="18378" y="13029"/>
                  <a:pt x="18369" y="13044"/>
                  <a:pt x="18369" y="13044"/>
                </a:cubicBezTo>
                <a:cubicBezTo>
                  <a:pt x="18369" y="13075"/>
                  <a:pt x="18369" y="13106"/>
                  <a:pt x="18369" y="13122"/>
                </a:cubicBezTo>
                <a:cubicBezTo>
                  <a:pt x="18369" y="13122"/>
                  <a:pt x="18378" y="13122"/>
                  <a:pt x="18378" y="13122"/>
                </a:cubicBezTo>
                <a:cubicBezTo>
                  <a:pt x="18387" y="13106"/>
                  <a:pt x="18387" y="13091"/>
                  <a:pt x="18397" y="13075"/>
                </a:cubicBezTo>
                <a:cubicBezTo>
                  <a:pt x="18397" y="13060"/>
                  <a:pt x="18397" y="13044"/>
                  <a:pt x="18397" y="13029"/>
                </a:cubicBezTo>
                <a:close/>
                <a:moveTo>
                  <a:pt x="18369" y="13044"/>
                </a:moveTo>
                <a:cubicBezTo>
                  <a:pt x="18369" y="13044"/>
                  <a:pt x="18369" y="13044"/>
                  <a:pt x="18369" y="13044"/>
                </a:cubicBezTo>
                <a:cubicBezTo>
                  <a:pt x="18369" y="13044"/>
                  <a:pt x="18360" y="13044"/>
                  <a:pt x="18360" y="13044"/>
                </a:cubicBezTo>
                <a:cubicBezTo>
                  <a:pt x="18360" y="13044"/>
                  <a:pt x="18360" y="13044"/>
                  <a:pt x="18360" y="13044"/>
                </a:cubicBezTo>
                <a:cubicBezTo>
                  <a:pt x="18360" y="13044"/>
                  <a:pt x="18369" y="13044"/>
                  <a:pt x="18369" y="13044"/>
                </a:cubicBezTo>
                <a:close/>
                <a:moveTo>
                  <a:pt x="18378" y="13122"/>
                </a:moveTo>
                <a:cubicBezTo>
                  <a:pt x="18378" y="13122"/>
                  <a:pt x="18378" y="13122"/>
                  <a:pt x="18378" y="13122"/>
                </a:cubicBezTo>
                <a:cubicBezTo>
                  <a:pt x="18378" y="13122"/>
                  <a:pt x="18378" y="13122"/>
                  <a:pt x="18378" y="13122"/>
                </a:cubicBezTo>
                <a:cubicBezTo>
                  <a:pt x="18378" y="13122"/>
                  <a:pt x="18378" y="13122"/>
                  <a:pt x="18378" y="13122"/>
                </a:cubicBezTo>
                <a:cubicBezTo>
                  <a:pt x="18378" y="13122"/>
                  <a:pt x="18378" y="13122"/>
                  <a:pt x="18378" y="13122"/>
                </a:cubicBezTo>
                <a:close/>
                <a:moveTo>
                  <a:pt x="6205" y="12578"/>
                </a:moveTo>
                <a:cubicBezTo>
                  <a:pt x="6205" y="12578"/>
                  <a:pt x="6196" y="12563"/>
                  <a:pt x="6196" y="12578"/>
                </a:cubicBezTo>
                <a:cubicBezTo>
                  <a:pt x="6187" y="12578"/>
                  <a:pt x="6187" y="12594"/>
                  <a:pt x="6187" y="12594"/>
                </a:cubicBezTo>
                <a:cubicBezTo>
                  <a:pt x="6196" y="12609"/>
                  <a:pt x="6196" y="12609"/>
                  <a:pt x="6205" y="12625"/>
                </a:cubicBezTo>
                <a:cubicBezTo>
                  <a:pt x="6205" y="12625"/>
                  <a:pt x="6215" y="12609"/>
                  <a:pt x="6215" y="12609"/>
                </a:cubicBezTo>
                <a:cubicBezTo>
                  <a:pt x="6215" y="12594"/>
                  <a:pt x="6215" y="12594"/>
                  <a:pt x="6205" y="12578"/>
                </a:cubicBezTo>
                <a:close/>
                <a:moveTo>
                  <a:pt x="6196" y="12392"/>
                </a:moveTo>
                <a:cubicBezTo>
                  <a:pt x="6196" y="12392"/>
                  <a:pt x="6187" y="12376"/>
                  <a:pt x="6187" y="12376"/>
                </a:cubicBezTo>
                <a:cubicBezTo>
                  <a:pt x="6178" y="12376"/>
                  <a:pt x="6169" y="12392"/>
                  <a:pt x="6160" y="12407"/>
                </a:cubicBezTo>
                <a:cubicBezTo>
                  <a:pt x="6160" y="12407"/>
                  <a:pt x="6169" y="12423"/>
                  <a:pt x="6169" y="12423"/>
                </a:cubicBezTo>
                <a:cubicBezTo>
                  <a:pt x="6178" y="12438"/>
                  <a:pt x="6196" y="12407"/>
                  <a:pt x="6196" y="12392"/>
                </a:cubicBezTo>
                <a:close/>
                <a:moveTo>
                  <a:pt x="5894" y="5383"/>
                </a:moveTo>
                <a:cubicBezTo>
                  <a:pt x="5894" y="5399"/>
                  <a:pt x="5894" y="5399"/>
                  <a:pt x="5894" y="5414"/>
                </a:cubicBezTo>
                <a:cubicBezTo>
                  <a:pt x="5894" y="5430"/>
                  <a:pt x="5903" y="5445"/>
                  <a:pt x="5913" y="5445"/>
                </a:cubicBezTo>
                <a:cubicBezTo>
                  <a:pt x="5922" y="5445"/>
                  <a:pt x="5922" y="5445"/>
                  <a:pt x="5931" y="5430"/>
                </a:cubicBezTo>
                <a:cubicBezTo>
                  <a:pt x="5931" y="5430"/>
                  <a:pt x="5931" y="5414"/>
                  <a:pt x="5931" y="5414"/>
                </a:cubicBezTo>
                <a:cubicBezTo>
                  <a:pt x="5922" y="5399"/>
                  <a:pt x="5913" y="5383"/>
                  <a:pt x="5894" y="5383"/>
                </a:cubicBezTo>
                <a:close/>
                <a:moveTo>
                  <a:pt x="5144" y="11350"/>
                </a:moveTo>
                <a:cubicBezTo>
                  <a:pt x="5135" y="11350"/>
                  <a:pt x="5125" y="11366"/>
                  <a:pt x="5125" y="11382"/>
                </a:cubicBezTo>
                <a:cubicBezTo>
                  <a:pt x="5125" y="11397"/>
                  <a:pt x="5135" y="11413"/>
                  <a:pt x="5144" y="11413"/>
                </a:cubicBezTo>
                <a:cubicBezTo>
                  <a:pt x="5144" y="11413"/>
                  <a:pt x="5153" y="11397"/>
                  <a:pt x="5153" y="11382"/>
                </a:cubicBezTo>
                <a:cubicBezTo>
                  <a:pt x="5153" y="11366"/>
                  <a:pt x="5144" y="11350"/>
                  <a:pt x="5144" y="11350"/>
                </a:cubicBezTo>
                <a:close/>
                <a:moveTo>
                  <a:pt x="5208" y="11195"/>
                </a:moveTo>
                <a:cubicBezTo>
                  <a:pt x="5226" y="11179"/>
                  <a:pt x="5217" y="11133"/>
                  <a:pt x="5208" y="11117"/>
                </a:cubicBezTo>
                <a:cubicBezTo>
                  <a:pt x="5199" y="11117"/>
                  <a:pt x="5199" y="11117"/>
                  <a:pt x="5199" y="11133"/>
                </a:cubicBezTo>
                <a:cubicBezTo>
                  <a:pt x="5189" y="11148"/>
                  <a:pt x="5199" y="11179"/>
                  <a:pt x="5208" y="11195"/>
                </a:cubicBezTo>
                <a:cubicBezTo>
                  <a:pt x="5208" y="11195"/>
                  <a:pt x="5208" y="11195"/>
                  <a:pt x="5208" y="11195"/>
                </a:cubicBezTo>
                <a:close/>
                <a:moveTo>
                  <a:pt x="5116" y="11117"/>
                </a:moveTo>
                <a:cubicBezTo>
                  <a:pt x="5107" y="11133"/>
                  <a:pt x="5107" y="11133"/>
                  <a:pt x="5116" y="11148"/>
                </a:cubicBezTo>
                <a:cubicBezTo>
                  <a:pt x="5116" y="11148"/>
                  <a:pt x="5116" y="11148"/>
                  <a:pt x="5116" y="11148"/>
                </a:cubicBezTo>
                <a:cubicBezTo>
                  <a:pt x="5125" y="11164"/>
                  <a:pt x="5135" y="11148"/>
                  <a:pt x="5144" y="11133"/>
                </a:cubicBezTo>
                <a:cubicBezTo>
                  <a:pt x="5153" y="11133"/>
                  <a:pt x="5153" y="11133"/>
                  <a:pt x="5153" y="11117"/>
                </a:cubicBezTo>
                <a:cubicBezTo>
                  <a:pt x="5144" y="11117"/>
                  <a:pt x="5144" y="11117"/>
                  <a:pt x="5144" y="11117"/>
                </a:cubicBezTo>
                <a:cubicBezTo>
                  <a:pt x="5135" y="11117"/>
                  <a:pt x="5125" y="11117"/>
                  <a:pt x="5116" y="11117"/>
                </a:cubicBezTo>
                <a:close/>
                <a:moveTo>
                  <a:pt x="5427" y="11848"/>
                </a:moveTo>
                <a:cubicBezTo>
                  <a:pt x="5427" y="11848"/>
                  <a:pt x="5437" y="11832"/>
                  <a:pt x="5437" y="11832"/>
                </a:cubicBezTo>
                <a:cubicBezTo>
                  <a:pt x="5437" y="11832"/>
                  <a:pt x="5427" y="11817"/>
                  <a:pt x="5427" y="11817"/>
                </a:cubicBezTo>
                <a:cubicBezTo>
                  <a:pt x="5418" y="11801"/>
                  <a:pt x="5418" y="11801"/>
                  <a:pt x="5409" y="11817"/>
                </a:cubicBezTo>
                <a:cubicBezTo>
                  <a:pt x="5409" y="11817"/>
                  <a:pt x="5400" y="11832"/>
                  <a:pt x="5400" y="11832"/>
                </a:cubicBezTo>
                <a:cubicBezTo>
                  <a:pt x="5400" y="11848"/>
                  <a:pt x="5409" y="11848"/>
                  <a:pt x="5409" y="11848"/>
                </a:cubicBezTo>
                <a:cubicBezTo>
                  <a:pt x="5418" y="11848"/>
                  <a:pt x="5427" y="11848"/>
                  <a:pt x="5427" y="11848"/>
                </a:cubicBezTo>
                <a:close/>
                <a:moveTo>
                  <a:pt x="20273" y="14676"/>
                </a:moveTo>
                <a:cubicBezTo>
                  <a:pt x="20273" y="14676"/>
                  <a:pt x="20273" y="14676"/>
                  <a:pt x="20273" y="14676"/>
                </a:cubicBezTo>
                <a:cubicBezTo>
                  <a:pt x="20273" y="14676"/>
                  <a:pt x="20273" y="14676"/>
                  <a:pt x="20273" y="14676"/>
                </a:cubicBezTo>
                <a:cubicBezTo>
                  <a:pt x="20273" y="14676"/>
                  <a:pt x="20273" y="14676"/>
                  <a:pt x="20273" y="14676"/>
                </a:cubicBezTo>
                <a:cubicBezTo>
                  <a:pt x="20273" y="14676"/>
                  <a:pt x="20273" y="14676"/>
                  <a:pt x="20273" y="14676"/>
                </a:cubicBezTo>
                <a:close/>
                <a:moveTo>
                  <a:pt x="20209" y="14629"/>
                </a:moveTo>
                <a:cubicBezTo>
                  <a:pt x="20227" y="14660"/>
                  <a:pt x="20245" y="14676"/>
                  <a:pt x="20273" y="14676"/>
                </a:cubicBezTo>
                <a:cubicBezTo>
                  <a:pt x="20255" y="14629"/>
                  <a:pt x="20236" y="14629"/>
                  <a:pt x="20209" y="14629"/>
                </a:cubicBezTo>
                <a:close/>
                <a:moveTo>
                  <a:pt x="18635" y="14396"/>
                </a:moveTo>
                <a:cubicBezTo>
                  <a:pt x="18635" y="14396"/>
                  <a:pt x="18644" y="14412"/>
                  <a:pt x="18653" y="14396"/>
                </a:cubicBezTo>
                <a:cubicBezTo>
                  <a:pt x="18662" y="14396"/>
                  <a:pt x="18662" y="14381"/>
                  <a:pt x="18671" y="14381"/>
                </a:cubicBezTo>
                <a:cubicBezTo>
                  <a:pt x="18671" y="14381"/>
                  <a:pt x="18671" y="14381"/>
                  <a:pt x="18671" y="14381"/>
                </a:cubicBezTo>
                <a:cubicBezTo>
                  <a:pt x="18671" y="14381"/>
                  <a:pt x="18671" y="14381"/>
                  <a:pt x="18671" y="14381"/>
                </a:cubicBezTo>
                <a:cubicBezTo>
                  <a:pt x="18671" y="14381"/>
                  <a:pt x="18680" y="14381"/>
                  <a:pt x="18680" y="14381"/>
                </a:cubicBezTo>
                <a:cubicBezTo>
                  <a:pt x="18680" y="14350"/>
                  <a:pt x="18680" y="14334"/>
                  <a:pt x="18680" y="14318"/>
                </a:cubicBezTo>
                <a:cubicBezTo>
                  <a:pt x="18671" y="14303"/>
                  <a:pt x="18680" y="14287"/>
                  <a:pt x="18689" y="14287"/>
                </a:cubicBezTo>
                <a:cubicBezTo>
                  <a:pt x="18689" y="14272"/>
                  <a:pt x="18689" y="14272"/>
                  <a:pt x="18689" y="14272"/>
                </a:cubicBezTo>
                <a:cubicBezTo>
                  <a:pt x="18708" y="14272"/>
                  <a:pt x="18717" y="14272"/>
                  <a:pt x="18708" y="14225"/>
                </a:cubicBezTo>
                <a:cubicBezTo>
                  <a:pt x="18708" y="14225"/>
                  <a:pt x="18717" y="14210"/>
                  <a:pt x="18717" y="14194"/>
                </a:cubicBezTo>
                <a:cubicBezTo>
                  <a:pt x="18726" y="14179"/>
                  <a:pt x="18735" y="14179"/>
                  <a:pt x="18735" y="14148"/>
                </a:cubicBezTo>
                <a:cubicBezTo>
                  <a:pt x="18735" y="14148"/>
                  <a:pt x="18726" y="14132"/>
                  <a:pt x="18726" y="14132"/>
                </a:cubicBezTo>
                <a:cubicBezTo>
                  <a:pt x="18717" y="14132"/>
                  <a:pt x="18708" y="14116"/>
                  <a:pt x="18708" y="14116"/>
                </a:cubicBezTo>
                <a:cubicBezTo>
                  <a:pt x="18699" y="14116"/>
                  <a:pt x="18689" y="14116"/>
                  <a:pt x="18689" y="14101"/>
                </a:cubicBezTo>
                <a:cubicBezTo>
                  <a:pt x="18680" y="14101"/>
                  <a:pt x="18680" y="14085"/>
                  <a:pt x="18699" y="14070"/>
                </a:cubicBezTo>
                <a:cubicBezTo>
                  <a:pt x="18699" y="14070"/>
                  <a:pt x="18708" y="14070"/>
                  <a:pt x="18708" y="14070"/>
                </a:cubicBezTo>
                <a:cubicBezTo>
                  <a:pt x="18708" y="14054"/>
                  <a:pt x="18708" y="14054"/>
                  <a:pt x="18708" y="14039"/>
                </a:cubicBezTo>
                <a:cubicBezTo>
                  <a:pt x="18708" y="14039"/>
                  <a:pt x="18708" y="14039"/>
                  <a:pt x="18699" y="14039"/>
                </a:cubicBezTo>
                <a:cubicBezTo>
                  <a:pt x="18644" y="14054"/>
                  <a:pt x="18635" y="14116"/>
                  <a:pt x="18635" y="14210"/>
                </a:cubicBezTo>
                <a:cubicBezTo>
                  <a:pt x="18635" y="14225"/>
                  <a:pt x="18644" y="14241"/>
                  <a:pt x="18644" y="14256"/>
                </a:cubicBezTo>
                <a:cubicBezTo>
                  <a:pt x="18644" y="14287"/>
                  <a:pt x="18653" y="14318"/>
                  <a:pt x="18653" y="14350"/>
                </a:cubicBezTo>
                <a:cubicBezTo>
                  <a:pt x="18653" y="14350"/>
                  <a:pt x="18653" y="14350"/>
                  <a:pt x="18653" y="14350"/>
                </a:cubicBezTo>
                <a:cubicBezTo>
                  <a:pt x="18653" y="14350"/>
                  <a:pt x="18653" y="14350"/>
                  <a:pt x="18653" y="14350"/>
                </a:cubicBezTo>
                <a:cubicBezTo>
                  <a:pt x="18653" y="14350"/>
                  <a:pt x="18653" y="14350"/>
                  <a:pt x="18653" y="14350"/>
                </a:cubicBezTo>
                <a:cubicBezTo>
                  <a:pt x="18653" y="14350"/>
                  <a:pt x="18662" y="14365"/>
                  <a:pt x="18662" y="14365"/>
                </a:cubicBezTo>
                <a:cubicBezTo>
                  <a:pt x="18662" y="14365"/>
                  <a:pt x="18653" y="14350"/>
                  <a:pt x="18653" y="14350"/>
                </a:cubicBezTo>
                <a:cubicBezTo>
                  <a:pt x="18653" y="14350"/>
                  <a:pt x="18644" y="14350"/>
                  <a:pt x="18644" y="14365"/>
                </a:cubicBezTo>
                <a:cubicBezTo>
                  <a:pt x="18635" y="14365"/>
                  <a:pt x="18625" y="14381"/>
                  <a:pt x="18635" y="14396"/>
                </a:cubicBezTo>
                <a:close/>
                <a:moveTo>
                  <a:pt x="16319" y="12749"/>
                </a:moveTo>
                <a:cubicBezTo>
                  <a:pt x="16319" y="12733"/>
                  <a:pt x="16319" y="12749"/>
                  <a:pt x="16310" y="12749"/>
                </a:cubicBezTo>
                <a:cubicBezTo>
                  <a:pt x="16310" y="12765"/>
                  <a:pt x="16310" y="12780"/>
                  <a:pt x="16310" y="12780"/>
                </a:cubicBezTo>
                <a:cubicBezTo>
                  <a:pt x="16310" y="12796"/>
                  <a:pt x="16310" y="12796"/>
                  <a:pt x="16310" y="12811"/>
                </a:cubicBezTo>
                <a:cubicBezTo>
                  <a:pt x="16310" y="12811"/>
                  <a:pt x="16319" y="12827"/>
                  <a:pt x="16319" y="12827"/>
                </a:cubicBezTo>
                <a:cubicBezTo>
                  <a:pt x="16319" y="12827"/>
                  <a:pt x="16328" y="12811"/>
                  <a:pt x="16328" y="12811"/>
                </a:cubicBezTo>
                <a:cubicBezTo>
                  <a:pt x="16328" y="12796"/>
                  <a:pt x="16328" y="12780"/>
                  <a:pt x="16328" y="12749"/>
                </a:cubicBezTo>
                <a:cubicBezTo>
                  <a:pt x="16328" y="12749"/>
                  <a:pt x="16328" y="12749"/>
                  <a:pt x="16319" y="12749"/>
                </a:cubicBezTo>
                <a:close/>
                <a:moveTo>
                  <a:pt x="18882" y="15204"/>
                </a:moveTo>
                <a:cubicBezTo>
                  <a:pt x="18882" y="15204"/>
                  <a:pt x="18882" y="15220"/>
                  <a:pt x="18891" y="15220"/>
                </a:cubicBezTo>
                <a:cubicBezTo>
                  <a:pt x="18891" y="15220"/>
                  <a:pt x="18891" y="15220"/>
                  <a:pt x="18900" y="15220"/>
                </a:cubicBezTo>
                <a:cubicBezTo>
                  <a:pt x="18909" y="15204"/>
                  <a:pt x="18909" y="15204"/>
                  <a:pt x="18909" y="15173"/>
                </a:cubicBezTo>
                <a:cubicBezTo>
                  <a:pt x="18909" y="15173"/>
                  <a:pt x="18909" y="15158"/>
                  <a:pt x="18900" y="15158"/>
                </a:cubicBezTo>
                <a:cubicBezTo>
                  <a:pt x="18900" y="15158"/>
                  <a:pt x="18891" y="15158"/>
                  <a:pt x="18891" y="15158"/>
                </a:cubicBezTo>
                <a:cubicBezTo>
                  <a:pt x="18882" y="15173"/>
                  <a:pt x="18882" y="15189"/>
                  <a:pt x="18882" y="15204"/>
                </a:cubicBezTo>
                <a:close/>
                <a:moveTo>
                  <a:pt x="13811" y="3363"/>
                </a:moveTo>
                <a:cubicBezTo>
                  <a:pt x="13820" y="3363"/>
                  <a:pt x="13820" y="3363"/>
                  <a:pt x="13820" y="3348"/>
                </a:cubicBezTo>
                <a:cubicBezTo>
                  <a:pt x="13820" y="3348"/>
                  <a:pt x="13820" y="3332"/>
                  <a:pt x="13811" y="3316"/>
                </a:cubicBezTo>
                <a:cubicBezTo>
                  <a:pt x="13811" y="3316"/>
                  <a:pt x="13811" y="3301"/>
                  <a:pt x="13802" y="3301"/>
                </a:cubicBezTo>
                <a:cubicBezTo>
                  <a:pt x="13802" y="3301"/>
                  <a:pt x="13793" y="3316"/>
                  <a:pt x="13793" y="3316"/>
                </a:cubicBezTo>
                <a:cubicBezTo>
                  <a:pt x="13793" y="3332"/>
                  <a:pt x="13793" y="3348"/>
                  <a:pt x="13802" y="3363"/>
                </a:cubicBezTo>
                <a:cubicBezTo>
                  <a:pt x="13802" y="3363"/>
                  <a:pt x="13811" y="3363"/>
                  <a:pt x="13811" y="3363"/>
                </a:cubicBezTo>
                <a:close/>
                <a:moveTo>
                  <a:pt x="6178" y="4187"/>
                </a:moveTo>
                <a:cubicBezTo>
                  <a:pt x="6178" y="4187"/>
                  <a:pt x="6169" y="4171"/>
                  <a:pt x="6160" y="4171"/>
                </a:cubicBezTo>
                <a:cubicBezTo>
                  <a:pt x="6160" y="4187"/>
                  <a:pt x="6151" y="4187"/>
                  <a:pt x="6151" y="4202"/>
                </a:cubicBezTo>
                <a:cubicBezTo>
                  <a:pt x="6151" y="4218"/>
                  <a:pt x="6151" y="4218"/>
                  <a:pt x="6160" y="4233"/>
                </a:cubicBezTo>
                <a:cubicBezTo>
                  <a:pt x="6160" y="4233"/>
                  <a:pt x="6169" y="4233"/>
                  <a:pt x="6169" y="4218"/>
                </a:cubicBezTo>
                <a:cubicBezTo>
                  <a:pt x="6178" y="4218"/>
                  <a:pt x="6178" y="4202"/>
                  <a:pt x="6178" y="4187"/>
                </a:cubicBezTo>
                <a:close/>
                <a:moveTo>
                  <a:pt x="18342" y="10030"/>
                </a:moveTo>
                <a:cubicBezTo>
                  <a:pt x="18342" y="10014"/>
                  <a:pt x="18342" y="9998"/>
                  <a:pt x="18333" y="9998"/>
                </a:cubicBezTo>
                <a:cubicBezTo>
                  <a:pt x="18323" y="9998"/>
                  <a:pt x="18323" y="9998"/>
                  <a:pt x="18314" y="10014"/>
                </a:cubicBezTo>
                <a:cubicBezTo>
                  <a:pt x="18314" y="10014"/>
                  <a:pt x="18305" y="10030"/>
                  <a:pt x="18314" y="10045"/>
                </a:cubicBezTo>
                <a:cubicBezTo>
                  <a:pt x="18314" y="10045"/>
                  <a:pt x="18314" y="10045"/>
                  <a:pt x="18323" y="10045"/>
                </a:cubicBezTo>
                <a:cubicBezTo>
                  <a:pt x="18333" y="10045"/>
                  <a:pt x="18342" y="10045"/>
                  <a:pt x="18342" y="10030"/>
                </a:cubicBezTo>
                <a:close/>
                <a:moveTo>
                  <a:pt x="17591" y="17426"/>
                </a:moveTo>
                <a:cubicBezTo>
                  <a:pt x="17582" y="17426"/>
                  <a:pt x="17582" y="17411"/>
                  <a:pt x="17573" y="17411"/>
                </a:cubicBezTo>
                <a:cubicBezTo>
                  <a:pt x="17573" y="17426"/>
                  <a:pt x="17564" y="17426"/>
                  <a:pt x="17564" y="17442"/>
                </a:cubicBezTo>
                <a:cubicBezTo>
                  <a:pt x="17573" y="17457"/>
                  <a:pt x="17573" y="17473"/>
                  <a:pt x="17582" y="17489"/>
                </a:cubicBezTo>
                <a:cubicBezTo>
                  <a:pt x="17582" y="17489"/>
                  <a:pt x="17591" y="17489"/>
                  <a:pt x="17591" y="17489"/>
                </a:cubicBezTo>
                <a:cubicBezTo>
                  <a:pt x="17600" y="17457"/>
                  <a:pt x="17600" y="17442"/>
                  <a:pt x="17591" y="17426"/>
                </a:cubicBezTo>
                <a:close/>
                <a:moveTo>
                  <a:pt x="17582" y="17489"/>
                </a:moveTo>
                <a:cubicBezTo>
                  <a:pt x="17582" y="17489"/>
                  <a:pt x="17582" y="17489"/>
                  <a:pt x="17582" y="17489"/>
                </a:cubicBezTo>
                <a:cubicBezTo>
                  <a:pt x="17582" y="17489"/>
                  <a:pt x="17582" y="17489"/>
                  <a:pt x="17582" y="17489"/>
                </a:cubicBezTo>
                <a:cubicBezTo>
                  <a:pt x="17582" y="17489"/>
                  <a:pt x="17582" y="17489"/>
                  <a:pt x="17582" y="17489"/>
                </a:cubicBezTo>
                <a:cubicBezTo>
                  <a:pt x="17582" y="17489"/>
                  <a:pt x="17582" y="17489"/>
                  <a:pt x="17582" y="17489"/>
                </a:cubicBezTo>
                <a:close/>
                <a:moveTo>
                  <a:pt x="12237" y="1607"/>
                </a:moveTo>
                <a:cubicBezTo>
                  <a:pt x="12237" y="1607"/>
                  <a:pt x="12237" y="1607"/>
                  <a:pt x="12237" y="1607"/>
                </a:cubicBezTo>
                <a:cubicBezTo>
                  <a:pt x="12237" y="1607"/>
                  <a:pt x="12237" y="1607"/>
                  <a:pt x="12237" y="1607"/>
                </a:cubicBezTo>
                <a:cubicBezTo>
                  <a:pt x="12237" y="1607"/>
                  <a:pt x="12237" y="1607"/>
                  <a:pt x="12237" y="1607"/>
                </a:cubicBezTo>
                <a:cubicBezTo>
                  <a:pt x="12237" y="1607"/>
                  <a:pt x="12237" y="1607"/>
                  <a:pt x="12237" y="1607"/>
                </a:cubicBezTo>
                <a:close/>
                <a:moveTo>
                  <a:pt x="12219" y="1560"/>
                </a:moveTo>
                <a:cubicBezTo>
                  <a:pt x="12209" y="1560"/>
                  <a:pt x="12200" y="1560"/>
                  <a:pt x="12200" y="1576"/>
                </a:cubicBezTo>
                <a:cubicBezTo>
                  <a:pt x="12200" y="1576"/>
                  <a:pt x="12209" y="1607"/>
                  <a:pt x="12209" y="1607"/>
                </a:cubicBezTo>
                <a:cubicBezTo>
                  <a:pt x="12219" y="1607"/>
                  <a:pt x="12228" y="1607"/>
                  <a:pt x="12237" y="1607"/>
                </a:cubicBezTo>
                <a:cubicBezTo>
                  <a:pt x="12237" y="1592"/>
                  <a:pt x="12228" y="1576"/>
                  <a:pt x="12228" y="1560"/>
                </a:cubicBezTo>
                <a:cubicBezTo>
                  <a:pt x="12228" y="1560"/>
                  <a:pt x="12219" y="1560"/>
                  <a:pt x="12219" y="1560"/>
                </a:cubicBezTo>
                <a:close/>
                <a:moveTo>
                  <a:pt x="18131" y="12873"/>
                </a:moveTo>
                <a:cubicBezTo>
                  <a:pt x="18122" y="12858"/>
                  <a:pt x="18122" y="12858"/>
                  <a:pt x="18113" y="12842"/>
                </a:cubicBezTo>
                <a:cubicBezTo>
                  <a:pt x="18104" y="12842"/>
                  <a:pt x="18095" y="12858"/>
                  <a:pt x="18095" y="12873"/>
                </a:cubicBezTo>
                <a:cubicBezTo>
                  <a:pt x="18095" y="12873"/>
                  <a:pt x="18104" y="12889"/>
                  <a:pt x="18104" y="12889"/>
                </a:cubicBezTo>
                <a:cubicBezTo>
                  <a:pt x="18113" y="12904"/>
                  <a:pt x="18122" y="12889"/>
                  <a:pt x="18131" y="12873"/>
                </a:cubicBezTo>
                <a:close/>
                <a:moveTo>
                  <a:pt x="18543" y="15220"/>
                </a:moveTo>
                <a:cubicBezTo>
                  <a:pt x="18552" y="15220"/>
                  <a:pt x="18552" y="15220"/>
                  <a:pt x="18561" y="15220"/>
                </a:cubicBezTo>
                <a:cubicBezTo>
                  <a:pt x="18561" y="15220"/>
                  <a:pt x="18571" y="15220"/>
                  <a:pt x="18571" y="15204"/>
                </a:cubicBezTo>
                <a:cubicBezTo>
                  <a:pt x="18571" y="15204"/>
                  <a:pt x="18561" y="15189"/>
                  <a:pt x="18561" y="15189"/>
                </a:cubicBezTo>
                <a:cubicBezTo>
                  <a:pt x="18561" y="15189"/>
                  <a:pt x="18552" y="15189"/>
                  <a:pt x="18552" y="15189"/>
                </a:cubicBezTo>
                <a:cubicBezTo>
                  <a:pt x="18552" y="15189"/>
                  <a:pt x="18543" y="15189"/>
                  <a:pt x="18543" y="15189"/>
                </a:cubicBezTo>
                <a:cubicBezTo>
                  <a:pt x="18534" y="15189"/>
                  <a:pt x="18525" y="15189"/>
                  <a:pt x="18525" y="15204"/>
                </a:cubicBezTo>
                <a:cubicBezTo>
                  <a:pt x="18525" y="15220"/>
                  <a:pt x="18534" y="15220"/>
                  <a:pt x="18543" y="15220"/>
                </a:cubicBezTo>
                <a:close/>
                <a:moveTo>
                  <a:pt x="9418" y="1219"/>
                </a:moveTo>
                <a:cubicBezTo>
                  <a:pt x="9418" y="1219"/>
                  <a:pt x="9418" y="1203"/>
                  <a:pt x="9427" y="1188"/>
                </a:cubicBezTo>
                <a:cubicBezTo>
                  <a:pt x="9427" y="1188"/>
                  <a:pt x="9418" y="1172"/>
                  <a:pt x="9418" y="1172"/>
                </a:cubicBezTo>
                <a:cubicBezTo>
                  <a:pt x="9418" y="1156"/>
                  <a:pt x="9400" y="1172"/>
                  <a:pt x="9400" y="1188"/>
                </a:cubicBezTo>
                <a:cubicBezTo>
                  <a:pt x="9400" y="1203"/>
                  <a:pt x="9409" y="1219"/>
                  <a:pt x="9418" y="1219"/>
                </a:cubicBezTo>
                <a:close/>
                <a:moveTo>
                  <a:pt x="13033" y="15608"/>
                </a:moveTo>
                <a:cubicBezTo>
                  <a:pt x="13042" y="15593"/>
                  <a:pt x="13033" y="15577"/>
                  <a:pt x="13033" y="15577"/>
                </a:cubicBezTo>
                <a:cubicBezTo>
                  <a:pt x="13024" y="15562"/>
                  <a:pt x="13015" y="15577"/>
                  <a:pt x="13015" y="15593"/>
                </a:cubicBezTo>
                <a:cubicBezTo>
                  <a:pt x="13015" y="15608"/>
                  <a:pt x="13015" y="15608"/>
                  <a:pt x="13024" y="15608"/>
                </a:cubicBezTo>
                <a:cubicBezTo>
                  <a:pt x="13024" y="15624"/>
                  <a:pt x="13033" y="15624"/>
                  <a:pt x="13033" y="15608"/>
                </a:cubicBezTo>
                <a:close/>
                <a:moveTo>
                  <a:pt x="9381" y="2120"/>
                </a:moveTo>
                <a:cubicBezTo>
                  <a:pt x="9372" y="2135"/>
                  <a:pt x="9372" y="2135"/>
                  <a:pt x="9372" y="2151"/>
                </a:cubicBezTo>
                <a:cubicBezTo>
                  <a:pt x="9372" y="2167"/>
                  <a:pt x="9372" y="2167"/>
                  <a:pt x="9372" y="2167"/>
                </a:cubicBezTo>
                <a:cubicBezTo>
                  <a:pt x="9381" y="2167"/>
                  <a:pt x="9391" y="2167"/>
                  <a:pt x="9391" y="2167"/>
                </a:cubicBezTo>
                <a:cubicBezTo>
                  <a:pt x="9391" y="2151"/>
                  <a:pt x="9391" y="2151"/>
                  <a:pt x="9400" y="2135"/>
                </a:cubicBezTo>
                <a:cubicBezTo>
                  <a:pt x="9391" y="2120"/>
                  <a:pt x="9391" y="2120"/>
                  <a:pt x="9381" y="2120"/>
                </a:cubicBezTo>
                <a:close/>
                <a:moveTo>
                  <a:pt x="11477" y="9734"/>
                </a:moveTo>
                <a:cubicBezTo>
                  <a:pt x="11468" y="9734"/>
                  <a:pt x="11468" y="9734"/>
                  <a:pt x="11468" y="9734"/>
                </a:cubicBezTo>
                <a:cubicBezTo>
                  <a:pt x="11459" y="9734"/>
                  <a:pt x="11459" y="9719"/>
                  <a:pt x="11450" y="9734"/>
                </a:cubicBezTo>
                <a:cubicBezTo>
                  <a:pt x="11450" y="9734"/>
                  <a:pt x="11450" y="9750"/>
                  <a:pt x="11450" y="9750"/>
                </a:cubicBezTo>
                <a:cubicBezTo>
                  <a:pt x="11450" y="9765"/>
                  <a:pt x="11450" y="9765"/>
                  <a:pt x="11459" y="9781"/>
                </a:cubicBezTo>
                <a:cubicBezTo>
                  <a:pt x="11468" y="9781"/>
                  <a:pt x="11477" y="9781"/>
                  <a:pt x="11486" y="9781"/>
                </a:cubicBezTo>
                <a:cubicBezTo>
                  <a:pt x="11486" y="9765"/>
                  <a:pt x="11486" y="9765"/>
                  <a:pt x="11486" y="9750"/>
                </a:cubicBezTo>
                <a:cubicBezTo>
                  <a:pt x="11477" y="9750"/>
                  <a:pt x="11477" y="9750"/>
                  <a:pt x="11477" y="9734"/>
                </a:cubicBezTo>
                <a:close/>
                <a:moveTo>
                  <a:pt x="11486" y="9781"/>
                </a:moveTo>
                <a:cubicBezTo>
                  <a:pt x="11486" y="9781"/>
                  <a:pt x="11486" y="9781"/>
                  <a:pt x="11486" y="9781"/>
                </a:cubicBezTo>
                <a:cubicBezTo>
                  <a:pt x="11486" y="9781"/>
                  <a:pt x="11486" y="9781"/>
                  <a:pt x="11486" y="9781"/>
                </a:cubicBezTo>
                <a:cubicBezTo>
                  <a:pt x="11486" y="9781"/>
                  <a:pt x="11486" y="9781"/>
                  <a:pt x="11486" y="9781"/>
                </a:cubicBezTo>
                <a:cubicBezTo>
                  <a:pt x="11486" y="9781"/>
                  <a:pt x="11486" y="9781"/>
                  <a:pt x="11486" y="9781"/>
                </a:cubicBezTo>
                <a:close/>
                <a:moveTo>
                  <a:pt x="19321" y="19711"/>
                </a:moveTo>
                <a:cubicBezTo>
                  <a:pt x="19330" y="19695"/>
                  <a:pt x="19330" y="19695"/>
                  <a:pt x="19330" y="19680"/>
                </a:cubicBezTo>
                <a:cubicBezTo>
                  <a:pt x="19330" y="19680"/>
                  <a:pt x="19330" y="19664"/>
                  <a:pt x="19330" y="19664"/>
                </a:cubicBezTo>
                <a:cubicBezTo>
                  <a:pt x="19330" y="19664"/>
                  <a:pt x="19321" y="19649"/>
                  <a:pt x="19321" y="19649"/>
                </a:cubicBezTo>
                <a:cubicBezTo>
                  <a:pt x="19321" y="19649"/>
                  <a:pt x="19312" y="19649"/>
                  <a:pt x="19312" y="19664"/>
                </a:cubicBezTo>
                <a:cubicBezTo>
                  <a:pt x="19303" y="19664"/>
                  <a:pt x="19303" y="19680"/>
                  <a:pt x="19303" y="19695"/>
                </a:cubicBezTo>
                <a:cubicBezTo>
                  <a:pt x="19303" y="19695"/>
                  <a:pt x="19312" y="19711"/>
                  <a:pt x="19312" y="19711"/>
                </a:cubicBezTo>
                <a:cubicBezTo>
                  <a:pt x="19321" y="19711"/>
                  <a:pt x="19321" y="19711"/>
                  <a:pt x="19321" y="19711"/>
                </a:cubicBezTo>
                <a:close/>
                <a:moveTo>
                  <a:pt x="18662" y="14520"/>
                </a:moveTo>
                <a:cubicBezTo>
                  <a:pt x="18671" y="14505"/>
                  <a:pt x="18671" y="14505"/>
                  <a:pt x="18680" y="14505"/>
                </a:cubicBezTo>
                <a:cubicBezTo>
                  <a:pt x="18671" y="14489"/>
                  <a:pt x="18671" y="14489"/>
                  <a:pt x="18671" y="14489"/>
                </a:cubicBezTo>
                <a:cubicBezTo>
                  <a:pt x="18671" y="14474"/>
                  <a:pt x="18662" y="14474"/>
                  <a:pt x="18653" y="14474"/>
                </a:cubicBezTo>
                <a:cubicBezTo>
                  <a:pt x="18644" y="14474"/>
                  <a:pt x="18644" y="14489"/>
                  <a:pt x="18644" y="14505"/>
                </a:cubicBezTo>
                <a:cubicBezTo>
                  <a:pt x="18653" y="14520"/>
                  <a:pt x="18653" y="14520"/>
                  <a:pt x="18662" y="14520"/>
                </a:cubicBezTo>
                <a:close/>
                <a:moveTo>
                  <a:pt x="5620" y="19897"/>
                </a:moveTo>
                <a:cubicBezTo>
                  <a:pt x="5620" y="19897"/>
                  <a:pt x="5620" y="19882"/>
                  <a:pt x="5620" y="19882"/>
                </a:cubicBezTo>
                <a:cubicBezTo>
                  <a:pt x="5620" y="19866"/>
                  <a:pt x="5620" y="19851"/>
                  <a:pt x="5611" y="19835"/>
                </a:cubicBezTo>
                <a:cubicBezTo>
                  <a:pt x="5601" y="19851"/>
                  <a:pt x="5601" y="19851"/>
                  <a:pt x="5592" y="19851"/>
                </a:cubicBezTo>
                <a:cubicBezTo>
                  <a:pt x="5592" y="19866"/>
                  <a:pt x="5592" y="19882"/>
                  <a:pt x="5611" y="19897"/>
                </a:cubicBezTo>
                <a:cubicBezTo>
                  <a:pt x="5611" y="19897"/>
                  <a:pt x="5611" y="19897"/>
                  <a:pt x="5620" y="19897"/>
                </a:cubicBezTo>
                <a:close/>
                <a:moveTo>
                  <a:pt x="19202" y="15966"/>
                </a:moveTo>
                <a:cubicBezTo>
                  <a:pt x="19202" y="15966"/>
                  <a:pt x="19211" y="15981"/>
                  <a:pt x="19211" y="15981"/>
                </a:cubicBezTo>
                <a:cubicBezTo>
                  <a:pt x="19220" y="15981"/>
                  <a:pt x="19220" y="15981"/>
                  <a:pt x="19229" y="15966"/>
                </a:cubicBezTo>
                <a:cubicBezTo>
                  <a:pt x="19229" y="15966"/>
                  <a:pt x="19220" y="15950"/>
                  <a:pt x="19220" y="15950"/>
                </a:cubicBezTo>
                <a:cubicBezTo>
                  <a:pt x="19220" y="15935"/>
                  <a:pt x="19211" y="15935"/>
                  <a:pt x="19211" y="15935"/>
                </a:cubicBezTo>
                <a:cubicBezTo>
                  <a:pt x="19202" y="15935"/>
                  <a:pt x="19193" y="15950"/>
                  <a:pt x="19202" y="15966"/>
                </a:cubicBezTo>
                <a:close/>
                <a:moveTo>
                  <a:pt x="8320" y="768"/>
                </a:moveTo>
                <a:cubicBezTo>
                  <a:pt x="8320" y="768"/>
                  <a:pt x="8320" y="768"/>
                  <a:pt x="8320" y="752"/>
                </a:cubicBezTo>
                <a:cubicBezTo>
                  <a:pt x="8329" y="737"/>
                  <a:pt x="8320" y="721"/>
                  <a:pt x="8311" y="721"/>
                </a:cubicBezTo>
                <a:cubicBezTo>
                  <a:pt x="8311" y="721"/>
                  <a:pt x="8301" y="721"/>
                  <a:pt x="8301" y="721"/>
                </a:cubicBezTo>
                <a:cubicBezTo>
                  <a:pt x="8301" y="737"/>
                  <a:pt x="8301" y="752"/>
                  <a:pt x="8301" y="752"/>
                </a:cubicBezTo>
                <a:cubicBezTo>
                  <a:pt x="8311" y="768"/>
                  <a:pt x="8311" y="768"/>
                  <a:pt x="8320" y="768"/>
                </a:cubicBezTo>
                <a:close/>
                <a:moveTo>
                  <a:pt x="21252" y="16276"/>
                </a:moveTo>
                <a:cubicBezTo>
                  <a:pt x="21243" y="16276"/>
                  <a:pt x="21243" y="16261"/>
                  <a:pt x="21234" y="16245"/>
                </a:cubicBezTo>
                <a:cubicBezTo>
                  <a:pt x="21234" y="16245"/>
                  <a:pt x="21234" y="16245"/>
                  <a:pt x="21234" y="16245"/>
                </a:cubicBezTo>
                <a:cubicBezTo>
                  <a:pt x="21234" y="16245"/>
                  <a:pt x="21225" y="16245"/>
                  <a:pt x="21225" y="16245"/>
                </a:cubicBezTo>
                <a:cubicBezTo>
                  <a:pt x="21225" y="16276"/>
                  <a:pt x="21225" y="16308"/>
                  <a:pt x="21234" y="16308"/>
                </a:cubicBezTo>
                <a:cubicBezTo>
                  <a:pt x="21243" y="16308"/>
                  <a:pt x="21243" y="16308"/>
                  <a:pt x="21252" y="16292"/>
                </a:cubicBezTo>
                <a:cubicBezTo>
                  <a:pt x="21252" y="16292"/>
                  <a:pt x="21252" y="16292"/>
                  <a:pt x="21252" y="16276"/>
                </a:cubicBezTo>
                <a:close/>
                <a:moveTo>
                  <a:pt x="12814" y="4031"/>
                </a:moveTo>
                <a:cubicBezTo>
                  <a:pt x="12814" y="4031"/>
                  <a:pt x="12804" y="4031"/>
                  <a:pt x="12804" y="4047"/>
                </a:cubicBezTo>
                <a:cubicBezTo>
                  <a:pt x="12804" y="4047"/>
                  <a:pt x="12804" y="4047"/>
                  <a:pt x="12804" y="4062"/>
                </a:cubicBezTo>
                <a:cubicBezTo>
                  <a:pt x="12814" y="4062"/>
                  <a:pt x="12823" y="4078"/>
                  <a:pt x="12832" y="4093"/>
                </a:cubicBezTo>
                <a:cubicBezTo>
                  <a:pt x="12832" y="4093"/>
                  <a:pt x="12841" y="4093"/>
                  <a:pt x="12841" y="4093"/>
                </a:cubicBezTo>
                <a:cubicBezTo>
                  <a:pt x="12850" y="4093"/>
                  <a:pt x="12850" y="4062"/>
                  <a:pt x="12841" y="4062"/>
                </a:cubicBezTo>
                <a:cubicBezTo>
                  <a:pt x="12832" y="4047"/>
                  <a:pt x="12832" y="4031"/>
                  <a:pt x="12814" y="4031"/>
                </a:cubicBezTo>
                <a:close/>
                <a:moveTo>
                  <a:pt x="17372" y="13821"/>
                </a:moveTo>
                <a:cubicBezTo>
                  <a:pt x="17372" y="13806"/>
                  <a:pt x="17362" y="13806"/>
                  <a:pt x="17362" y="13806"/>
                </a:cubicBezTo>
                <a:cubicBezTo>
                  <a:pt x="17353" y="13806"/>
                  <a:pt x="17344" y="13821"/>
                  <a:pt x="17353" y="13837"/>
                </a:cubicBezTo>
                <a:cubicBezTo>
                  <a:pt x="17353" y="13837"/>
                  <a:pt x="17362" y="13837"/>
                  <a:pt x="17362" y="13852"/>
                </a:cubicBezTo>
                <a:cubicBezTo>
                  <a:pt x="17372" y="13852"/>
                  <a:pt x="17381" y="13837"/>
                  <a:pt x="17372" y="13821"/>
                </a:cubicBezTo>
                <a:close/>
                <a:moveTo>
                  <a:pt x="18387" y="12656"/>
                </a:moveTo>
                <a:cubicBezTo>
                  <a:pt x="18387" y="12656"/>
                  <a:pt x="18387" y="12687"/>
                  <a:pt x="18397" y="12687"/>
                </a:cubicBezTo>
                <a:cubicBezTo>
                  <a:pt x="18397" y="12687"/>
                  <a:pt x="18406" y="12671"/>
                  <a:pt x="18406" y="12671"/>
                </a:cubicBezTo>
                <a:cubicBezTo>
                  <a:pt x="18406" y="12656"/>
                  <a:pt x="18406" y="12656"/>
                  <a:pt x="18397" y="12656"/>
                </a:cubicBezTo>
                <a:cubicBezTo>
                  <a:pt x="18397" y="12640"/>
                  <a:pt x="18387" y="12656"/>
                  <a:pt x="18387" y="12656"/>
                </a:cubicBezTo>
                <a:close/>
                <a:moveTo>
                  <a:pt x="6215" y="12687"/>
                </a:moveTo>
                <a:cubicBezTo>
                  <a:pt x="6215" y="12687"/>
                  <a:pt x="6205" y="12671"/>
                  <a:pt x="6205" y="12687"/>
                </a:cubicBezTo>
                <a:cubicBezTo>
                  <a:pt x="6205" y="12687"/>
                  <a:pt x="6196" y="12687"/>
                  <a:pt x="6196" y="12687"/>
                </a:cubicBezTo>
                <a:cubicBezTo>
                  <a:pt x="6196" y="12702"/>
                  <a:pt x="6196" y="12702"/>
                  <a:pt x="6205" y="12702"/>
                </a:cubicBezTo>
                <a:cubicBezTo>
                  <a:pt x="6205" y="12702"/>
                  <a:pt x="6215" y="12702"/>
                  <a:pt x="6215" y="12687"/>
                </a:cubicBezTo>
                <a:close/>
                <a:moveTo>
                  <a:pt x="20575" y="15095"/>
                </a:moveTo>
                <a:cubicBezTo>
                  <a:pt x="20575" y="15095"/>
                  <a:pt x="20575" y="15080"/>
                  <a:pt x="20575" y="15080"/>
                </a:cubicBezTo>
                <a:cubicBezTo>
                  <a:pt x="20575" y="15080"/>
                  <a:pt x="20575" y="15080"/>
                  <a:pt x="20575" y="15080"/>
                </a:cubicBezTo>
                <a:cubicBezTo>
                  <a:pt x="20575" y="15080"/>
                  <a:pt x="20575" y="15095"/>
                  <a:pt x="20575" y="15095"/>
                </a:cubicBezTo>
                <a:cubicBezTo>
                  <a:pt x="20575" y="15095"/>
                  <a:pt x="20575" y="15095"/>
                  <a:pt x="20575" y="15095"/>
                </a:cubicBezTo>
                <a:close/>
                <a:moveTo>
                  <a:pt x="20612" y="15142"/>
                </a:moveTo>
                <a:cubicBezTo>
                  <a:pt x="20612" y="15142"/>
                  <a:pt x="20621" y="15127"/>
                  <a:pt x="20621" y="15127"/>
                </a:cubicBezTo>
                <a:cubicBezTo>
                  <a:pt x="20621" y="15127"/>
                  <a:pt x="20621" y="15127"/>
                  <a:pt x="20621" y="15111"/>
                </a:cubicBezTo>
                <a:cubicBezTo>
                  <a:pt x="20612" y="15095"/>
                  <a:pt x="20593" y="15080"/>
                  <a:pt x="20575" y="15095"/>
                </a:cubicBezTo>
                <a:cubicBezTo>
                  <a:pt x="20584" y="15127"/>
                  <a:pt x="20593" y="15142"/>
                  <a:pt x="20612" y="15142"/>
                </a:cubicBezTo>
                <a:close/>
                <a:moveTo>
                  <a:pt x="5729" y="2120"/>
                </a:moveTo>
                <a:cubicBezTo>
                  <a:pt x="5720" y="2120"/>
                  <a:pt x="5711" y="2135"/>
                  <a:pt x="5720" y="2151"/>
                </a:cubicBezTo>
                <a:cubicBezTo>
                  <a:pt x="5720" y="2167"/>
                  <a:pt x="5720" y="2167"/>
                  <a:pt x="5720" y="2167"/>
                </a:cubicBezTo>
                <a:cubicBezTo>
                  <a:pt x="5729" y="2167"/>
                  <a:pt x="5748" y="2151"/>
                  <a:pt x="5739" y="2135"/>
                </a:cubicBezTo>
                <a:cubicBezTo>
                  <a:pt x="5739" y="2120"/>
                  <a:pt x="5739" y="2120"/>
                  <a:pt x="5729" y="2120"/>
                </a:cubicBezTo>
                <a:close/>
                <a:moveTo>
                  <a:pt x="18607" y="10760"/>
                </a:moveTo>
                <a:cubicBezTo>
                  <a:pt x="18607" y="10744"/>
                  <a:pt x="18607" y="10744"/>
                  <a:pt x="18607" y="10744"/>
                </a:cubicBezTo>
                <a:cubicBezTo>
                  <a:pt x="18598" y="10744"/>
                  <a:pt x="18598" y="10744"/>
                  <a:pt x="18589" y="10744"/>
                </a:cubicBezTo>
                <a:cubicBezTo>
                  <a:pt x="18580" y="10760"/>
                  <a:pt x="18580" y="10775"/>
                  <a:pt x="18589" y="10775"/>
                </a:cubicBezTo>
                <a:cubicBezTo>
                  <a:pt x="18598" y="10775"/>
                  <a:pt x="18598" y="10775"/>
                  <a:pt x="18607" y="10760"/>
                </a:cubicBezTo>
                <a:cubicBezTo>
                  <a:pt x="18607" y="10760"/>
                  <a:pt x="18607" y="10760"/>
                  <a:pt x="18607" y="10760"/>
                </a:cubicBezTo>
                <a:close/>
                <a:moveTo>
                  <a:pt x="5665" y="3845"/>
                </a:moveTo>
                <a:cubicBezTo>
                  <a:pt x="5665" y="3845"/>
                  <a:pt x="5675" y="3860"/>
                  <a:pt x="5684" y="3876"/>
                </a:cubicBezTo>
                <a:cubicBezTo>
                  <a:pt x="5693" y="3876"/>
                  <a:pt x="5702" y="3860"/>
                  <a:pt x="5711" y="3845"/>
                </a:cubicBezTo>
                <a:cubicBezTo>
                  <a:pt x="5702" y="3845"/>
                  <a:pt x="5693" y="3829"/>
                  <a:pt x="5684" y="3829"/>
                </a:cubicBezTo>
                <a:cubicBezTo>
                  <a:pt x="5675" y="3829"/>
                  <a:pt x="5675" y="3845"/>
                  <a:pt x="5665" y="3845"/>
                </a:cubicBezTo>
                <a:close/>
                <a:moveTo>
                  <a:pt x="5711" y="3845"/>
                </a:moveTo>
                <a:cubicBezTo>
                  <a:pt x="5711" y="3845"/>
                  <a:pt x="5711" y="3845"/>
                  <a:pt x="5711" y="3845"/>
                </a:cubicBezTo>
                <a:cubicBezTo>
                  <a:pt x="5711" y="3845"/>
                  <a:pt x="5711" y="3845"/>
                  <a:pt x="5711" y="3845"/>
                </a:cubicBezTo>
                <a:cubicBezTo>
                  <a:pt x="5711" y="3845"/>
                  <a:pt x="5711" y="3845"/>
                  <a:pt x="5711" y="3845"/>
                </a:cubicBezTo>
                <a:cubicBezTo>
                  <a:pt x="5711" y="3845"/>
                  <a:pt x="5711" y="3845"/>
                  <a:pt x="5711" y="3845"/>
                </a:cubicBezTo>
                <a:close/>
                <a:moveTo>
                  <a:pt x="6928" y="2104"/>
                </a:moveTo>
                <a:cubicBezTo>
                  <a:pt x="6928" y="2089"/>
                  <a:pt x="6919" y="2089"/>
                  <a:pt x="6910" y="2104"/>
                </a:cubicBezTo>
                <a:cubicBezTo>
                  <a:pt x="6910" y="2104"/>
                  <a:pt x="6901" y="2104"/>
                  <a:pt x="6901" y="2104"/>
                </a:cubicBezTo>
                <a:cubicBezTo>
                  <a:pt x="6901" y="2104"/>
                  <a:pt x="6901" y="2120"/>
                  <a:pt x="6901" y="2120"/>
                </a:cubicBezTo>
                <a:cubicBezTo>
                  <a:pt x="6910" y="2135"/>
                  <a:pt x="6910" y="2135"/>
                  <a:pt x="6919" y="2135"/>
                </a:cubicBezTo>
                <a:cubicBezTo>
                  <a:pt x="6928" y="2135"/>
                  <a:pt x="6928" y="2120"/>
                  <a:pt x="6928" y="2120"/>
                </a:cubicBezTo>
                <a:cubicBezTo>
                  <a:pt x="6928" y="2120"/>
                  <a:pt x="6928" y="2104"/>
                  <a:pt x="6928" y="2104"/>
                </a:cubicBezTo>
                <a:close/>
                <a:moveTo>
                  <a:pt x="19202" y="14505"/>
                </a:moveTo>
                <a:cubicBezTo>
                  <a:pt x="19211" y="14520"/>
                  <a:pt x="19211" y="14520"/>
                  <a:pt x="19211" y="14520"/>
                </a:cubicBezTo>
                <a:cubicBezTo>
                  <a:pt x="19220" y="14520"/>
                  <a:pt x="19229" y="14520"/>
                  <a:pt x="19229" y="14505"/>
                </a:cubicBezTo>
                <a:cubicBezTo>
                  <a:pt x="19229" y="14505"/>
                  <a:pt x="19220" y="14489"/>
                  <a:pt x="19220" y="14489"/>
                </a:cubicBezTo>
                <a:cubicBezTo>
                  <a:pt x="19211" y="14489"/>
                  <a:pt x="19211" y="14489"/>
                  <a:pt x="19202" y="14489"/>
                </a:cubicBezTo>
                <a:cubicBezTo>
                  <a:pt x="19202" y="14489"/>
                  <a:pt x="19202" y="14505"/>
                  <a:pt x="19202" y="14505"/>
                </a:cubicBezTo>
                <a:cubicBezTo>
                  <a:pt x="19202" y="14505"/>
                  <a:pt x="19202" y="14505"/>
                  <a:pt x="19202" y="14505"/>
                </a:cubicBezTo>
                <a:close/>
                <a:moveTo>
                  <a:pt x="11752" y="9517"/>
                </a:moveTo>
                <a:cubicBezTo>
                  <a:pt x="11752" y="9501"/>
                  <a:pt x="11752" y="9501"/>
                  <a:pt x="11743" y="9486"/>
                </a:cubicBezTo>
                <a:cubicBezTo>
                  <a:pt x="11743" y="9486"/>
                  <a:pt x="11743" y="9486"/>
                  <a:pt x="11734" y="9501"/>
                </a:cubicBezTo>
                <a:cubicBezTo>
                  <a:pt x="11734" y="9501"/>
                  <a:pt x="11734" y="9501"/>
                  <a:pt x="11734" y="9517"/>
                </a:cubicBezTo>
                <a:cubicBezTo>
                  <a:pt x="11743" y="9517"/>
                  <a:pt x="11743" y="9517"/>
                  <a:pt x="11752" y="9517"/>
                </a:cubicBezTo>
                <a:close/>
                <a:moveTo>
                  <a:pt x="14168" y="1856"/>
                </a:moveTo>
                <a:cubicBezTo>
                  <a:pt x="14177" y="1856"/>
                  <a:pt x="14168" y="1840"/>
                  <a:pt x="14159" y="1840"/>
                </a:cubicBezTo>
                <a:cubicBezTo>
                  <a:pt x="14159" y="1825"/>
                  <a:pt x="14150" y="1825"/>
                  <a:pt x="14150" y="1840"/>
                </a:cubicBezTo>
                <a:cubicBezTo>
                  <a:pt x="14150" y="1856"/>
                  <a:pt x="14150" y="1871"/>
                  <a:pt x="14159" y="1871"/>
                </a:cubicBezTo>
                <a:cubicBezTo>
                  <a:pt x="14159" y="1871"/>
                  <a:pt x="14168" y="1871"/>
                  <a:pt x="14168" y="1856"/>
                </a:cubicBezTo>
                <a:close/>
                <a:moveTo>
                  <a:pt x="20630" y="15266"/>
                </a:moveTo>
                <a:cubicBezTo>
                  <a:pt x="20630" y="15282"/>
                  <a:pt x="20639" y="15266"/>
                  <a:pt x="20639" y="15266"/>
                </a:cubicBezTo>
                <a:cubicBezTo>
                  <a:pt x="20648" y="15266"/>
                  <a:pt x="20648" y="15251"/>
                  <a:pt x="20648" y="15251"/>
                </a:cubicBezTo>
                <a:cubicBezTo>
                  <a:pt x="20639" y="15220"/>
                  <a:pt x="20621" y="15220"/>
                  <a:pt x="20612" y="15220"/>
                </a:cubicBezTo>
                <a:cubicBezTo>
                  <a:pt x="20612" y="15251"/>
                  <a:pt x="20621" y="15266"/>
                  <a:pt x="20630" y="15266"/>
                </a:cubicBezTo>
                <a:close/>
                <a:moveTo>
                  <a:pt x="2279" y="6347"/>
                </a:moveTo>
                <a:cubicBezTo>
                  <a:pt x="2279" y="6331"/>
                  <a:pt x="2279" y="6316"/>
                  <a:pt x="2270" y="6316"/>
                </a:cubicBezTo>
                <a:cubicBezTo>
                  <a:pt x="2261" y="6316"/>
                  <a:pt x="2261" y="6331"/>
                  <a:pt x="2270" y="6347"/>
                </a:cubicBezTo>
                <a:cubicBezTo>
                  <a:pt x="2270" y="6362"/>
                  <a:pt x="2270" y="6362"/>
                  <a:pt x="2279" y="6362"/>
                </a:cubicBezTo>
                <a:cubicBezTo>
                  <a:pt x="2279" y="6362"/>
                  <a:pt x="2279" y="6347"/>
                  <a:pt x="2279" y="6347"/>
                </a:cubicBezTo>
                <a:close/>
                <a:moveTo>
                  <a:pt x="16648" y="1669"/>
                </a:moveTo>
                <a:cubicBezTo>
                  <a:pt x="16658" y="1700"/>
                  <a:pt x="16667" y="1700"/>
                  <a:pt x="16685" y="1700"/>
                </a:cubicBezTo>
                <a:cubicBezTo>
                  <a:pt x="16685" y="1700"/>
                  <a:pt x="16685" y="1685"/>
                  <a:pt x="16685" y="1685"/>
                </a:cubicBezTo>
                <a:cubicBezTo>
                  <a:pt x="16685" y="1685"/>
                  <a:pt x="16685" y="1669"/>
                  <a:pt x="16685" y="1669"/>
                </a:cubicBezTo>
                <a:cubicBezTo>
                  <a:pt x="16676" y="1654"/>
                  <a:pt x="16667" y="1654"/>
                  <a:pt x="16648" y="1669"/>
                </a:cubicBezTo>
                <a:close/>
                <a:moveTo>
                  <a:pt x="19211" y="14427"/>
                </a:moveTo>
                <a:cubicBezTo>
                  <a:pt x="19220" y="14427"/>
                  <a:pt x="19220" y="14427"/>
                  <a:pt x="19220" y="14412"/>
                </a:cubicBezTo>
                <a:cubicBezTo>
                  <a:pt x="19220" y="14396"/>
                  <a:pt x="19211" y="14381"/>
                  <a:pt x="19202" y="14381"/>
                </a:cubicBezTo>
                <a:cubicBezTo>
                  <a:pt x="19193" y="14396"/>
                  <a:pt x="19193" y="14396"/>
                  <a:pt x="19193" y="14396"/>
                </a:cubicBezTo>
                <a:cubicBezTo>
                  <a:pt x="19193" y="14412"/>
                  <a:pt x="19202" y="14412"/>
                  <a:pt x="19202" y="14427"/>
                </a:cubicBezTo>
                <a:cubicBezTo>
                  <a:pt x="19202" y="14427"/>
                  <a:pt x="19211" y="14427"/>
                  <a:pt x="19211" y="14427"/>
                </a:cubicBezTo>
                <a:close/>
                <a:moveTo>
                  <a:pt x="6480" y="2400"/>
                </a:moveTo>
                <a:cubicBezTo>
                  <a:pt x="6480" y="2400"/>
                  <a:pt x="6480" y="2400"/>
                  <a:pt x="6480" y="2400"/>
                </a:cubicBezTo>
                <a:cubicBezTo>
                  <a:pt x="6480" y="2400"/>
                  <a:pt x="6480" y="2400"/>
                  <a:pt x="6480" y="2400"/>
                </a:cubicBezTo>
                <a:cubicBezTo>
                  <a:pt x="6480" y="2400"/>
                  <a:pt x="6480" y="2400"/>
                  <a:pt x="6480" y="2400"/>
                </a:cubicBezTo>
                <a:cubicBezTo>
                  <a:pt x="6480" y="2400"/>
                  <a:pt x="6480" y="2400"/>
                  <a:pt x="6480" y="2400"/>
                </a:cubicBezTo>
                <a:close/>
                <a:moveTo>
                  <a:pt x="6462" y="2446"/>
                </a:moveTo>
                <a:cubicBezTo>
                  <a:pt x="6471" y="2446"/>
                  <a:pt x="6471" y="2446"/>
                  <a:pt x="6480" y="2431"/>
                </a:cubicBezTo>
                <a:cubicBezTo>
                  <a:pt x="6480" y="2431"/>
                  <a:pt x="6480" y="2415"/>
                  <a:pt x="6480" y="2400"/>
                </a:cubicBezTo>
                <a:cubicBezTo>
                  <a:pt x="6471" y="2400"/>
                  <a:pt x="6462" y="2400"/>
                  <a:pt x="6462" y="2415"/>
                </a:cubicBezTo>
                <a:cubicBezTo>
                  <a:pt x="6453" y="2415"/>
                  <a:pt x="6453" y="2446"/>
                  <a:pt x="6462" y="2446"/>
                </a:cubicBezTo>
                <a:close/>
                <a:moveTo>
                  <a:pt x="19953" y="14536"/>
                </a:moveTo>
                <a:cubicBezTo>
                  <a:pt x="19953" y="14536"/>
                  <a:pt x="19953" y="14536"/>
                  <a:pt x="19953" y="14520"/>
                </a:cubicBezTo>
                <a:cubicBezTo>
                  <a:pt x="19953" y="14520"/>
                  <a:pt x="19943" y="14520"/>
                  <a:pt x="19934" y="14520"/>
                </a:cubicBezTo>
                <a:cubicBezTo>
                  <a:pt x="19934" y="14520"/>
                  <a:pt x="19925" y="14520"/>
                  <a:pt x="19925" y="14520"/>
                </a:cubicBezTo>
                <a:cubicBezTo>
                  <a:pt x="19925" y="14536"/>
                  <a:pt x="19925" y="14536"/>
                  <a:pt x="19934" y="14552"/>
                </a:cubicBezTo>
                <a:cubicBezTo>
                  <a:pt x="19943" y="14552"/>
                  <a:pt x="19953" y="14552"/>
                  <a:pt x="19953" y="14536"/>
                </a:cubicBezTo>
                <a:close/>
                <a:moveTo>
                  <a:pt x="21188" y="16914"/>
                </a:moveTo>
                <a:cubicBezTo>
                  <a:pt x="21188" y="16914"/>
                  <a:pt x="21188" y="16898"/>
                  <a:pt x="21188" y="16883"/>
                </a:cubicBezTo>
                <a:cubicBezTo>
                  <a:pt x="21188" y="16883"/>
                  <a:pt x="21179" y="16883"/>
                  <a:pt x="21179" y="16883"/>
                </a:cubicBezTo>
                <a:cubicBezTo>
                  <a:pt x="21179" y="16883"/>
                  <a:pt x="21170" y="16898"/>
                  <a:pt x="21170" y="16898"/>
                </a:cubicBezTo>
                <a:cubicBezTo>
                  <a:pt x="21170" y="16898"/>
                  <a:pt x="21179" y="16914"/>
                  <a:pt x="21179" y="16914"/>
                </a:cubicBezTo>
                <a:cubicBezTo>
                  <a:pt x="21179" y="16929"/>
                  <a:pt x="21188" y="16929"/>
                  <a:pt x="21188" y="16914"/>
                </a:cubicBezTo>
                <a:close/>
                <a:moveTo>
                  <a:pt x="7533" y="4373"/>
                </a:moveTo>
                <a:cubicBezTo>
                  <a:pt x="7533" y="4373"/>
                  <a:pt x="7533" y="4358"/>
                  <a:pt x="7523" y="4373"/>
                </a:cubicBezTo>
                <a:cubicBezTo>
                  <a:pt x="7523" y="4373"/>
                  <a:pt x="7514" y="4373"/>
                  <a:pt x="7514" y="4373"/>
                </a:cubicBezTo>
                <a:cubicBezTo>
                  <a:pt x="7514" y="4389"/>
                  <a:pt x="7514" y="4389"/>
                  <a:pt x="7523" y="4404"/>
                </a:cubicBezTo>
                <a:cubicBezTo>
                  <a:pt x="7523" y="4404"/>
                  <a:pt x="7533" y="4404"/>
                  <a:pt x="7542" y="4404"/>
                </a:cubicBezTo>
                <a:cubicBezTo>
                  <a:pt x="7542" y="4404"/>
                  <a:pt x="7542" y="4404"/>
                  <a:pt x="7542" y="4389"/>
                </a:cubicBezTo>
                <a:cubicBezTo>
                  <a:pt x="7542" y="4389"/>
                  <a:pt x="7533" y="4389"/>
                  <a:pt x="7533" y="4373"/>
                </a:cubicBezTo>
                <a:close/>
                <a:moveTo>
                  <a:pt x="5647" y="19959"/>
                </a:moveTo>
                <a:cubicBezTo>
                  <a:pt x="5647" y="19959"/>
                  <a:pt x="5638" y="19944"/>
                  <a:pt x="5629" y="19944"/>
                </a:cubicBezTo>
                <a:cubicBezTo>
                  <a:pt x="5629" y="19944"/>
                  <a:pt x="5620" y="19959"/>
                  <a:pt x="5629" y="19975"/>
                </a:cubicBezTo>
                <a:cubicBezTo>
                  <a:pt x="5629" y="19990"/>
                  <a:pt x="5629" y="20006"/>
                  <a:pt x="5629" y="20022"/>
                </a:cubicBezTo>
                <a:cubicBezTo>
                  <a:pt x="5638" y="20006"/>
                  <a:pt x="5647" y="19990"/>
                  <a:pt x="5647" y="19990"/>
                </a:cubicBezTo>
                <a:cubicBezTo>
                  <a:pt x="5647" y="19975"/>
                  <a:pt x="5647" y="19975"/>
                  <a:pt x="5647" y="19959"/>
                </a:cubicBezTo>
                <a:close/>
                <a:moveTo>
                  <a:pt x="5629" y="20022"/>
                </a:moveTo>
                <a:cubicBezTo>
                  <a:pt x="5629" y="20022"/>
                  <a:pt x="5629" y="20022"/>
                  <a:pt x="5629" y="20022"/>
                </a:cubicBezTo>
                <a:cubicBezTo>
                  <a:pt x="5629" y="20022"/>
                  <a:pt x="5629" y="20022"/>
                  <a:pt x="5629" y="20022"/>
                </a:cubicBezTo>
                <a:cubicBezTo>
                  <a:pt x="5629" y="20022"/>
                  <a:pt x="5629" y="20022"/>
                  <a:pt x="5629" y="20022"/>
                </a:cubicBezTo>
                <a:cubicBezTo>
                  <a:pt x="5629" y="20022"/>
                  <a:pt x="5629" y="20022"/>
                  <a:pt x="5629" y="20022"/>
                </a:cubicBezTo>
                <a:close/>
                <a:moveTo>
                  <a:pt x="14964" y="1436"/>
                </a:moveTo>
                <a:cubicBezTo>
                  <a:pt x="14974" y="1436"/>
                  <a:pt x="14974" y="1421"/>
                  <a:pt x="14964" y="1405"/>
                </a:cubicBezTo>
                <a:cubicBezTo>
                  <a:pt x="14955" y="1405"/>
                  <a:pt x="14955" y="1405"/>
                  <a:pt x="14946" y="1421"/>
                </a:cubicBezTo>
                <a:cubicBezTo>
                  <a:pt x="14946" y="1436"/>
                  <a:pt x="14946" y="1452"/>
                  <a:pt x="14955" y="1452"/>
                </a:cubicBezTo>
                <a:cubicBezTo>
                  <a:pt x="14964" y="1452"/>
                  <a:pt x="14964" y="1452"/>
                  <a:pt x="14964" y="1436"/>
                </a:cubicBezTo>
                <a:close/>
                <a:moveTo>
                  <a:pt x="8365" y="597"/>
                </a:moveTo>
                <a:cubicBezTo>
                  <a:pt x="8375" y="597"/>
                  <a:pt x="8375" y="582"/>
                  <a:pt x="8375" y="566"/>
                </a:cubicBezTo>
                <a:cubicBezTo>
                  <a:pt x="8375" y="566"/>
                  <a:pt x="8365" y="566"/>
                  <a:pt x="8365" y="550"/>
                </a:cubicBezTo>
                <a:cubicBezTo>
                  <a:pt x="8365" y="550"/>
                  <a:pt x="8356" y="550"/>
                  <a:pt x="8356" y="550"/>
                </a:cubicBezTo>
                <a:cubicBezTo>
                  <a:pt x="8347" y="566"/>
                  <a:pt x="8347" y="566"/>
                  <a:pt x="8356" y="582"/>
                </a:cubicBezTo>
                <a:cubicBezTo>
                  <a:pt x="8356" y="582"/>
                  <a:pt x="8365" y="582"/>
                  <a:pt x="8365" y="597"/>
                </a:cubicBezTo>
                <a:close/>
                <a:moveTo>
                  <a:pt x="12182" y="1219"/>
                </a:moveTo>
                <a:cubicBezTo>
                  <a:pt x="12182" y="1219"/>
                  <a:pt x="12182" y="1203"/>
                  <a:pt x="12182" y="1203"/>
                </a:cubicBezTo>
                <a:cubicBezTo>
                  <a:pt x="12182" y="1203"/>
                  <a:pt x="12182" y="1188"/>
                  <a:pt x="12173" y="1188"/>
                </a:cubicBezTo>
                <a:cubicBezTo>
                  <a:pt x="12173" y="1188"/>
                  <a:pt x="12164" y="1188"/>
                  <a:pt x="12164" y="1203"/>
                </a:cubicBezTo>
                <a:cubicBezTo>
                  <a:pt x="12173" y="1219"/>
                  <a:pt x="12173" y="1219"/>
                  <a:pt x="12182" y="1219"/>
                </a:cubicBezTo>
                <a:close/>
                <a:moveTo>
                  <a:pt x="19568" y="19726"/>
                </a:moveTo>
                <a:cubicBezTo>
                  <a:pt x="19559" y="19726"/>
                  <a:pt x="19559" y="19742"/>
                  <a:pt x="19559" y="19742"/>
                </a:cubicBezTo>
                <a:cubicBezTo>
                  <a:pt x="19559" y="19757"/>
                  <a:pt x="19568" y="19757"/>
                  <a:pt x="19568" y="19773"/>
                </a:cubicBezTo>
                <a:cubicBezTo>
                  <a:pt x="19577" y="19773"/>
                  <a:pt x="19577" y="19773"/>
                  <a:pt x="19577" y="19757"/>
                </a:cubicBezTo>
                <a:cubicBezTo>
                  <a:pt x="19586" y="19757"/>
                  <a:pt x="19577" y="19742"/>
                  <a:pt x="19577" y="19742"/>
                </a:cubicBezTo>
                <a:cubicBezTo>
                  <a:pt x="19577" y="19726"/>
                  <a:pt x="19568" y="19726"/>
                  <a:pt x="19568" y="19726"/>
                </a:cubicBezTo>
                <a:close/>
                <a:moveTo>
                  <a:pt x="5656" y="20736"/>
                </a:moveTo>
                <a:cubicBezTo>
                  <a:pt x="5647" y="20736"/>
                  <a:pt x="5647" y="20767"/>
                  <a:pt x="5656" y="20767"/>
                </a:cubicBezTo>
                <a:cubicBezTo>
                  <a:pt x="5665" y="20767"/>
                  <a:pt x="5675" y="20767"/>
                  <a:pt x="5675" y="20783"/>
                </a:cubicBezTo>
                <a:cubicBezTo>
                  <a:pt x="5675" y="20767"/>
                  <a:pt x="5675" y="20736"/>
                  <a:pt x="5675" y="20721"/>
                </a:cubicBezTo>
                <a:cubicBezTo>
                  <a:pt x="5675" y="20721"/>
                  <a:pt x="5665" y="20736"/>
                  <a:pt x="5656" y="20736"/>
                </a:cubicBezTo>
                <a:close/>
                <a:moveTo>
                  <a:pt x="20172" y="15437"/>
                </a:moveTo>
                <a:cubicBezTo>
                  <a:pt x="20163" y="15391"/>
                  <a:pt x="20163" y="15391"/>
                  <a:pt x="20145" y="15406"/>
                </a:cubicBezTo>
                <a:cubicBezTo>
                  <a:pt x="20136" y="15406"/>
                  <a:pt x="20136" y="15406"/>
                  <a:pt x="20126" y="15406"/>
                </a:cubicBezTo>
                <a:cubicBezTo>
                  <a:pt x="20145" y="15406"/>
                  <a:pt x="20163" y="15422"/>
                  <a:pt x="20172" y="15437"/>
                </a:cubicBezTo>
                <a:cubicBezTo>
                  <a:pt x="20172" y="15437"/>
                  <a:pt x="20172" y="15437"/>
                  <a:pt x="20172" y="15437"/>
                </a:cubicBezTo>
                <a:close/>
                <a:moveTo>
                  <a:pt x="20126" y="15406"/>
                </a:moveTo>
                <a:cubicBezTo>
                  <a:pt x="20126" y="15406"/>
                  <a:pt x="20126" y="15406"/>
                  <a:pt x="20126" y="15406"/>
                </a:cubicBezTo>
                <a:cubicBezTo>
                  <a:pt x="20126" y="15406"/>
                  <a:pt x="20126" y="15406"/>
                  <a:pt x="20126" y="15406"/>
                </a:cubicBezTo>
                <a:cubicBezTo>
                  <a:pt x="20126" y="15406"/>
                  <a:pt x="20126" y="15406"/>
                  <a:pt x="20126" y="15406"/>
                </a:cubicBezTo>
                <a:cubicBezTo>
                  <a:pt x="20126" y="15406"/>
                  <a:pt x="20126" y="15406"/>
                  <a:pt x="20126" y="15406"/>
                </a:cubicBezTo>
                <a:close/>
                <a:moveTo>
                  <a:pt x="4778" y="3923"/>
                </a:moveTo>
                <a:cubicBezTo>
                  <a:pt x="4778" y="3923"/>
                  <a:pt x="4778" y="3923"/>
                  <a:pt x="4778" y="3923"/>
                </a:cubicBezTo>
                <a:cubicBezTo>
                  <a:pt x="4787" y="3938"/>
                  <a:pt x="4796" y="3923"/>
                  <a:pt x="4796" y="3923"/>
                </a:cubicBezTo>
                <a:cubicBezTo>
                  <a:pt x="4796" y="3907"/>
                  <a:pt x="4787" y="3907"/>
                  <a:pt x="4787" y="3907"/>
                </a:cubicBezTo>
                <a:cubicBezTo>
                  <a:pt x="4778" y="3907"/>
                  <a:pt x="4778" y="3907"/>
                  <a:pt x="4778" y="3923"/>
                </a:cubicBezTo>
                <a:close/>
                <a:moveTo>
                  <a:pt x="9272" y="11024"/>
                </a:moveTo>
                <a:cubicBezTo>
                  <a:pt x="9272" y="11024"/>
                  <a:pt x="9272" y="11024"/>
                  <a:pt x="9272" y="11024"/>
                </a:cubicBezTo>
                <a:cubicBezTo>
                  <a:pt x="9281" y="11009"/>
                  <a:pt x="9281" y="11009"/>
                  <a:pt x="9281" y="11009"/>
                </a:cubicBezTo>
                <a:cubicBezTo>
                  <a:pt x="9281" y="10993"/>
                  <a:pt x="9281" y="10993"/>
                  <a:pt x="9281" y="10977"/>
                </a:cubicBezTo>
                <a:cubicBezTo>
                  <a:pt x="9272" y="10993"/>
                  <a:pt x="9272" y="10993"/>
                  <a:pt x="9262" y="10993"/>
                </a:cubicBezTo>
                <a:cubicBezTo>
                  <a:pt x="9262" y="11009"/>
                  <a:pt x="9262" y="11009"/>
                  <a:pt x="9272" y="11024"/>
                </a:cubicBezTo>
                <a:close/>
                <a:moveTo>
                  <a:pt x="18534" y="10993"/>
                </a:moveTo>
                <a:cubicBezTo>
                  <a:pt x="18534" y="10993"/>
                  <a:pt x="18525" y="10993"/>
                  <a:pt x="18525" y="10993"/>
                </a:cubicBezTo>
                <a:cubicBezTo>
                  <a:pt x="18516" y="10993"/>
                  <a:pt x="18516" y="10993"/>
                  <a:pt x="18516" y="11009"/>
                </a:cubicBezTo>
                <a:cubicBezTo>
                  <a:pt x="18516" y="11009"/>
                  <a:pt x="18516" y="11024"/>
                  <a:pt x="18516" y="11024"/>
                </a:cubicBezTo>
                <a:cubicBezTo>
                  <a:pt x="18525" y="11024"/>
                  <a:pt x="18525" y="11024"/>
                  <a:pt x="18525" y="11024"/>
                </a:cubicBezTo>
                <a:cubicBezTo>
                  <a:pt x="18525" y="11009"/>
                  <a:pt x="18534" y="11009"/>
                  <a:pt x="18534" y="10993"/>
                </a:cubicBezTo>
                <a:close/>
                <a:moveTo>
                  <a:pt x="5308" y="11444"/>
                </a:moveTo>
                <a:cubicBezTo>
                  <a:pt x="5308" y="11444"/>
                  <a:pt x="5308" y="11428"/>
                  <a:pt x="5299" y="11428"/>
                </a:cubicBezTo>
                <a:cubicBezTo>
                  <a:pt x="5299" y="11444"/>
                  <a:pt x="5299" y="11444"/>
                  <a:pt x="5299" y="11444"/>
                </a:cubicBezTo>
                <a:cubicBezTo>
                  <a:pt x="5299" y="11459"/>
                  <a:pt x="5299" y="11459"/>
                  <a:pt x="5308" y="11459"/>
                </a:cubicBezTo>
                <a:cubicBezTo>
                  <a:pt x="5308" y="11459"/>
                  <a:pt x="5308" y="11459"/>
                  <a:pt x="5308" y="11444"/>
                </a:cubicBezTo>
                <a:close/>
                <a:moveTo>
                  <a:pt x="5162" y="11490"/>
                </a:moveTo>
                <a:cubicBezTo>
                  <a:pt x="5162" y="11490"/>
                  <a:pt x="5162" y="11490"/>
                  <a:pt x="5162" y="11475"/>
                </a:cubicBezTo>
                <a:cubicBezTo>
                  <a:pt x="5162" y="11475"/>
                  <a:pt x="5162" y="11459"/>
                  <a:pt x="5162" y="11459"/>
                </a:cubicBezTo>
                <a:cubicBezTo>
                  <a:pt x="5153" y="11459"/>
                  <a:pt x="5153" y="11475"/>
                  <a:pt x="5153" y="11475"/>
                </a:cubicBezTo>
                <a:cubicBezTo>
                  <a:pt x="5144" y="11490"/>
                  <a:pt x="5153" y="11506"/>
                  <a:pt x="5162" y="11490"/>
                </a:cubicBezTo>
                <a:close/>
                <a:moveTo>
                  <a:pt x="5373" y="11630"/>
                </a:moveTo>
                <a:cubicBezTo>
                  <a:pt x="5373" y="11630"/>
                  <a:pt x="5373" y="11630"/>
                  <a:pt x="5373" y="11630"/>
                </a:cubicBezTo>
                <a:cubicBezTo>
                  <a:pt x="5373" y="11630"/>
                  <a:pt x="5373" y="11630"/>
                  <a:pt x="5373" y="11630"/>
                </a:cubicBezTo>
                <a:cubicBezTo>
                  <a:pt x="5373" y="11630"/>
                  <a:pt x="5373" y="11630"/>
                  <a:pt x="5373" y="11630"/>
                </a:cubicBezTo>
                <a:cubicBezTo>
                  <a:pt x="5373" y="11630"/>
                  <a:pt x="5373" y="11630"/>
                  <a:pt x="5373" y="11630"/>
                </a:cubicBezTo>
                <a:close/>
                <a:moveTo>
                  <a:pt x="5391" y="11661"/>
                </a:moveTo>
                <a:cubicBezTo>
                  <a:pt x="5391" y="11661"/>
                  <a:pt x="5391" y="11646"/>
                  <a:pt x="5391" y="11646"/>
                </a:cubicBezTo>
                <a:cubicBezTo>
                  <a:pt x="5400" y="11646"/>
                  <a:pt x="5391" y="11630"/>
                  <a:pt x="5391" y="11630"/>
                </a:cubicBezTo>
                <a:cubicBezTo>
                  <a:pt x="5382" y="11630"/>
                  <a:pt x="5382" y="11630"/>
                  <a:pt x="5373" y="11630"/>
                </a:cubicBezTo>
                <a:cubicBezTo>
                  <a:pt x="5373" y="11646"/>
                  <a:pt x="5373" y="11646"/>
                  <a:pt x="5382" y="11661"/>
                </a:cubicBezTo>
                <a:cubicBezTo>
                  <a:pt x="5382" y="11661"/>
                  <a:pt x="5382" y="11661"/>
                  <a:pt x="5391" y="11661"/>
                </a:cubicBezTo>
                <a:close/>
                <a:moveTo>
                  <a:pt x="7459" y="4047"/>
                </a:moveTo>
                <a:cubicBezTo>
                  <a:pt x="7459" y="4031"/>
                  <a:pt x="7450" y="4031"/>
                  <a:pt x="7450" y="4016"/>
                </a:cubicBezTo>
                <a:cubicBezTo>
                  <a:pt x="7450" y="4016"/>
                  <a:pt x="7441" y="4016"/>
                  <a:pt x="7441" y="4031"/>
                </a:cubicBezTo>
                <a:cubicBezTo>
                  <a:pt x="7432" y="4031"/>
                  <a:pt x="7441" y="4047"/>
                  <a:pt x="7441" y="4047"/>
                </a:cubicBezTo>
                <a:cubicBezTo>
                  <a:pt x="7450" y="4047"/>
                  <a:pt x="7450" y="4047"/>
                  <a:pt x="7459" y="4047"/>
                </a:cubicBezTo>
                <a:close/>
                <a:moveTo>
                  <a:pt x="4796" y="11739"/>
                </a:moveTo>
                <a:cubicBezTo>
                  <a:pt x="4796" y="11754"/>
                  <a:pt x="4796" y="11754"/>
                  <a:pt x="4796" y="11770"/>
                </a:cubicBezTo>
                <a:cubicBezTo>
                  <a:pt x="4805" y="11770"/>
                  <a:pt x="4805" y="11770"/>
                  <a:pt x="4814" y="11754"/>
                </a:cubicBezTo>
                <a:cubicBezTo>
                  <a:pt x="4814" y="11754"/>
                  <a:pt x="4814" y="11739"/>
                  <a:pt x="4805" y="11739"/>
                </a:cubicBezTo>
                <a:cubicBezTo>
                  <a:pt x="4805" y="11723"/>
                  <a:pt x="4796" y="11739"/>
                  <a:pt x="4796" y="11739"/>
                </a:cubicBezTo>
                <a:close/>
                <a:moveTo>
                  <a:pt x="6297" y="12765"/>
                </a:moveTo>
                <a:cubicBezTo>
                  <a:pt x="6297" y="12765"/>
                  <a:pt x="6306" y="12780"/>
                  <a:pt x="6306" y="12780"/>
                </a:cubicBezTo>
                <a:cubicBezTo>
                  <a:pt x="6315" y="12780"/>
                  <a:pt x="6315" y="12780"/>
                  <a:pt x="6315" y="12765"/>
                </a:cubicBezTo>
                <a:cubicBezTo>
                  <a:pt x="6315" y="12765"/>
                  <a:pt x="6315" y="12749"/>
                  <a:pt x="6306" y="12749"/>
                </a:cubicBezTo>
                <a:cubicBezTo>
                  <a:pt x="6306" y="12749"/>
                  <a:pt x="6297" y="12765"/>
                  <a:pt x="6297" y="12765"/>
                </a:cubicBezTo>
                <a:close/>
                <a:moveTo>
                  <a:pt x="6123" y="4093"/>
                </a:moveTo>
                <a:cubicBezTo>
                  <a:pt x="6114" y="4078"/>
                  <a:pt x="6114" y="4078"/>
                  <a:pt x="6105" y="4093"/>
                </a:cubicBezTo>
                <a:cubicBezTo>
                  <a:pt x="6105" y="4093"/>
                  <a:pt x="6105" y="4093"/>
                  <a:pt x="6105" y="4093"/>
                </a:cubicBezTo>
                <a:cubicBezTo>
                  <a:pt x="6105" y="4093"/>
                  <a:pt x="6114" y="4109"/>
                  <a:pt x="6114" y="4109"/>
                </a:cubicBezTo>
                <a:cubicBezTo>
                  <a:pt x="6123" y="4109"/>
                  <a:pt x="6123" y="4093"/>
                  <a:pt x="6123" y="4093"/>
                </a:cubicBezTo>
                <a:close/>
                <a:moveTo>
                  <a:pt x="18268" y="12842"/>
                </a:moveTo>
                <a:cubicBezTo>
                  <a:pt x="18259" y="12827"/>
                  <a:pt x="18259" y="12827"/>
                  <a:pt x="18259" y="12827"/>
                </a:cubicBezTo>
                <a:cubicBezTo>
                  <a:pt x="18259" y="12827"/>
                  <a:pt x="18250" y="12827"/>
                  <a:pt x="18250" y="12842"/>
                </a:cubicBezTo>
                <a:cubicBezTo>
                  <a:pt x="18250" y="12842"/>
                  <a:pt x="18259" y="12842"/>
                  <a:pt x="18259" y="12842"/>
                </a:cubicBezTo>
                <a:cubicBezTo>
                  <a:pt x="18259" y="12842"/>
                  <a:pt x="18268" y="12842"/>
                  <a:pt x="18268" y="12842"/>
                </a:cubicBezTo>
                <a:close/>
                <a:moveTo>
                  <a:pt x="16301" y="12904"/>
                </a:moveTo>
                <a:cubicBezTo>
                  <a:pt x="16301" y="12920"/>
                  <a:pt x="16301" y="12935"/>
                  <a:pt x="16301" y="12935"/>
                </a:cubicBezTo>
                <a:cubicBezTo>
                  <a:pt x="16310" y="12935"/>
                  <a:pt x="16310" y="12935"/>
                  <a:pt x="16310" y="12935"/>
                </a:cubicBezTo>
                <a:cubicBezTo>
                  <a:pt x="16310" y="12920"/>
                  <a:pt x="16310" y="12920"/>
                  <a:pt x="16310" y="12904"/>
                </a:cubicBezTo>
                <a:cubicBezTo>
                  <a:pt x="16310" y="12904"/>
                  <a:pt x="16301" y="12904"/>
                  <a:pt x="16301" y="12904"/>
                </a:cubicBezTo>
                <a:close/>
                <a:moveTo>
                  <a:pt x="18278" y="13526"/>
                </a:moveTo>
                <a:cubicBezTo>
                  <a:pt x="18278" y="13510"/>
                  <a:pt x="18278" y="13510"/>
                  <a:pt x="18268" y="13510"/>
                </a:cubicBezTo>
                <a:cubicBezTo>
                  <a:pt x="18268" y="13526"/>
                  <a:pt x="18259" y="13526"/>
                  <a:pt x="18268" y="13542"/>
                </a:cubicBezTo>
                <a:cubicBezTo>
                  <a:pt x="18268" y="13542"/>
                  <a:pt x="18268" y="13542"/>
                  <a:pt x="18278" y="13542"/>
                </a:cubicBezTo>
                <a:cubicBezTo>
                  <a:pt x="18278" y="13542"/>
                  <a:pt x="18287" y="13526"/>
                  <a:pt x="18278" y="13526"/>
                </a:cubicBezTo>
                <a:close/>
                <a:moveTo>
                  <a:pt x="18818" y="14505"/>
                </a:moveTo>
                <a:cubicBezTo>
                  <a:pt x="18808" y="14520"/>
                  <a:pt x="18808" y="14520"/>
                  <a:pt x="18808" y="14520"/>
                </a:cubicBezTo>
                <a:cubicBezTo>
                  <a:pt x="18799" y="14536"/>
                  <a:pt x="18808" y="14536"/>
                  <a:pt x="18808" y="14536"/>
                </a:cubicBezTo>
                <a:cubicBezTo>
                  <a:pt x="18818" y="14536"/>
                  <a:pt x="18827" y="14536"/>
                  <a:pt x="18827" y="14520"/>
                </a:cubicBezTo>
                <a:cubicBezTo>
                  <a:pt x="18827" y="14520"/>
                  <a:pt x="18818" y="14520"/>
                  <a:pt x="18818" y="14505"/>
                </a:cubicBezTo>
                <a:close/>
                <a:moveTo>
                  <a:pt x="9354" y="2602"/>
                </a:moveTo>
                <a:cubicBezTo>
                  <a:pt x="9354" y="2602"/>
                  <a:pt x="9354" y="2602"/>
                  <a:pt x="9363" y="2586"/>
                </a:cubicBezTo>
                <a:cubicBezTo>
                  <a:pt x="9363" y="2586"/>
                  <a:pt x="9363" y="2586"/>
                  <a:pt x="9354" y="2586"/>
                </a:cubicBezTo>
                <a:cubicBezTo>
                  <a:pt x="9354" y="2586"/>
                  <a:pt x="9354" y="2586"/>
                  <a:pt x="9345" y="2602"/>
                </a:cubicBezTo>
                <a:cubicBezTo>
                  <a:pt x="9345" y="2602"/>
                  <a:pt x="9354" y="2602"/>
                  <a:pt x="9354" y="2602"/>
                </a:cubicBezTo>
                <a:close/>
                <a:moveTo>
                  <a:pt x="18452" y="15266"/>
                </a:moveTo>
                <a:cubicBezTo>
                  <a:pt x="18452" y="15266"/>
                  <a:pt x="18452" y="15266"/>
                  <a:pt x="18452" y="15266"/>
                </a:cubicBezTo>
                <a:cubicBezTo>
                  <a:pt x="18442" y="15251"/>
                  <a:pt x="18433" y="15266"/>
                  <a:pt x="18433" y="15266"/>
                </a:cubicBezTo>
                <a:cubicBezTo>
                  <a:pt x="18433" y="15282"/>
                  <a:pt x="18442" y="15282"/>
                  <a:pt x="18442" y="15282"/>
                </a:cubicBezTo>
                <a:cubicBezTo>
                  <a:pt x="18452" y="15282"/>
                  <a:pt x="18461" y="15282"/>
                  <a:pt x="18452" y="15266"/>
                </a:cubicBezTo>
                <a:close/>
                <a:moveTo>
                  <a:pt x="20200" y="15468"/>
                </a:moveTo>
                <a:cubicBezTo>
                  <a:pt x="20200" y="15453"/>
                  <a:pt x="20200" y="15453"/>
                  <a:pt x="20200" y="15453"/>
                </a:cubicBezTo>
                <a:cubicBezTo>
                  <a:pt x="20191" y="15453"/>
                  <a:pt x="20181" y="15453"/>
                  <a:pt x="20181" y="15453"/>
                </a:cubicBezTo>
                <a:cubicBezTo>
                  <a:pt x="20181" y="15453"/>
                  <a:pt x="20181" y="15468"/>
                  <a:pt x="20191" y="15468"/>
                </a:cubicBezTo>
                <a:cubicBezTo>
                  <a:pt x="20191" y="15484"/>
                  <a:pt x="20200" y="15468"/>
                  <a:pt x="20200" y="15468"/>
                </a:cubicBezTo>
                <a:close/>
                <a:moveTo>
                  <a:pt x="20181" y="15453"/>
                </a:moveTo>
                <a:cubicBezTo>
                  <a:pt x="20181" y="15437"/>
                  <a:pt x="20181" y="15437"/>
                  <a:pt x="20172" y="15437"/>
                </a:cubicBezTo>
                <a:cubicBezTo>
                  <a:pt x="20172" y="15437"/>
                  <a:pt x="20172" y="15437"/>
                  <a:pt x="20172" y="15437"/>
                </a:cubicBezTo>
                <a:cubicBezTo>
                  <a:pt x="20172" y="15437"/>
                  <a:pt x="20172" y="15437"/>
                  <a:pt x="20172" y="15437"/>
                </a:cubicBezTo>
                <a:cubicBezTo>
                  <a:pt x="20172" y="15453"/>
                  <a:pt x="20181" y="15453"/>
                  <a:pt x="20181" y="15453"/>
                </a:cubicBezTo>
                <a:close/>
                <a:moveTo>
                  <a:pt x="19358" y="16308"/>
                </a:moveTo>
                <a:cubicBezTo>
                  <a:pt x="19358" y="16308"/>
                  <a:pt x="19358" y="16308"/>
                  <a:pt x="19358" y="16308"/>
                </a:cubicBezTo>
                <a:cubicBezTo>
                  <a:pt x="19358" y="16308"/>
                  <a:pt x="19358" y="16308"/>
                  <a:pt x="19358" y="16308"/>
                </a:cubicBezTo>
                <a:cubicBezTo>
                  <a:pt x="19358" y="16308"/>
                  <a:pt x="19358" y="16308"/>
                  <a:pt x="19358" y="16308"/>
                </a:cubicBezTo>
                <a:cubicBezTo>
                  <a:pt x="19358" y="16308"/>
                  <a:pt x="19358" y="16308"/>
                  <a:pt x="19358" y="16308"/>
                </a:cubicBezTo>
                <a:close/>
                <a:moveTo>
                  <a:pt x="19376" y="16276"/>
                </a:moveTo>
                <a:cubicBezTo>
                  <a:pt x="19376" y="16276"/>
                  <a:pt x="19376" y="16276"/>
                  <a:pt x="19376" y="16276"/>
                </a:cubicBezTo>
                <a:cubicBezTo>
                  <a:pt x="19367" y="16292"/>
                  <a:pt x="19367" y="16308"/>
                  <a:pt x="19358" y="16308"/>
                </a:cubicBezTo>
                <a:cubicBezTo>
                  <a:pt x="19367" y="16308"/>
                  <a:pt x="19376" y="16308"/>
                  <a:pt x="19376" y="16308"/>
                </a:cubicBezTo>
                <a:cubicBezTo>
                  <a:pt x="19385" y="16292"/>
                  <a:pt x="19385" y="16292"/>
                  <a:pt x="19376" y="16276"/>
                </a:cubicBezTo>
                <a:close/>
                <a:moveTo>
                  <a:pt x="17573" y="17489"/>
                </a:moveTo>
                <a:cubicBezTo>
                  <a:pt x="17555" y="17489"/>
                  <a:pt x="17555" y="17504"/>
                  <a:pt x="17564" y="17535"/>
                </a:cubicBezTo>
                <a:cubicBezTo>
                  <a:pt x="17573" y="17535"/>
                  <a:pt x="17573" y="17535"/>
                  <a:pt x="17582" y="17535"/>
                </a:cubicBezTo>
                <a:cubicBezTo>
                  <a:pt x="17582" y="17520"/>
                  <a:pt x="17582" y="17504"/>
                  <a:pt x="17582" y="17489"/>
                </a:cubicBezTo>
                <a:cubicBezTo>
                  <a:pt x="17573" y="17489"/>
                  <a:pt x="17573" y="17489"/>
                  <a:pt x="17573" y="17489"/>
                </a:cubicBezTo>
                <a:close/>
                <a:moveTo>
                  <a:pt x="9473" y="1156"/>
                </a:moveTo>
                <a:cubicBezTo>
                  <a:pt x="9473" y="1156"/>
                  <a:pt x="9473" y="1141"/>
                  <a:pt x="9473" y="1141"/>
                </a:cubicBezTo>
                <a:cubicBezTo>
                  <a:pt x="9473" y="1141"/>
                  <a:pt x="9464" y="1156"/>
                  <a:pt x="9464" y="1156"/>
                </a:cubicBezTo>
                <a:cubicBezTo>
                  <a:pt x="9464" y="1172"/>
                  <a:pt x="9473" y="1172"/>
                  <a:pt x="9473" y="1188"/>
                </a:cubicBezTo>
                <a:cubicBezTo>
                  <a:pt x="9473" y="1172"/>
                  <a:pt x="9473" y="1172"/>
                  <a:pt x="9473" y="1156"/>
                </a:cubicBezTo>
                <a:close/>
                <a:moveTo>
                  <a:pt x="12484" y="1125"/>
                </a:moveTo>
                <a:cubicBezTo>
                  <a:pt x="12484" y="1125"/>
                  <a:pt x="12475" y="1125"/>
                  <a:pt x="12475" y="1125"/>
                </a:cubicBezTo>
                <a:cubicBezTo>
                  <a:pt x="12466" y="1125"/>
                  <a:pt x="12466" y="1125"/>
                  <a:pt x="12466" y="1141"/>
                </a:cubicBezTo>
                <a:cubicBezTo>
                  <a:pt x="12475" y="1156"/>
                  <a:pt x="12475" y="1156"/>
                  <a:pt x="12475" y="1172"/>
                </a:cubicBezTo>
                <a:cubicBezTo>
                  <a:pt x="12484" y="1172"/>
                  <a:pt x="12493" y="1172"/>
                  <a:pt x="12493" y="1172"/>
                </a:cubicBezTo>
                <a:cubicBezTo>
                  <a:pt x="12493" y="1156"/>
                  <a:pt x="12493" y="1141"/>
                  <a:pt x="12484" y="1125"/>
                </a:cubicBezTo>
                <a:close/>
                <a:moveTo>
                  <a:pt x="5400" y="2866"/>
                </a:moveTo>
                <a:cubicBezTo>
                  <a:pt x="5400" y="2866"/>
                  <a:pt x="5391" y="2866"/>
                  <a:pt x="5391" y="2881"/>
                </a:cubicBezTo>
                <a:cubicBezTo>
                  <a:pt x="5391" y="2881"/>
                  <a:pt x="5391" y="2897"/>
                  <a:pt x="5400" y="2897"/>
                </a:cubicBezTo>
                <a:cubicBezTo>
                  <a:pt x="5400" y="2912"/>
                  <a:pt x="5409" y="2897"/>
                  <a:pt x="5409" y="2881"/>
                </a:cubicBezTo>
                <a:cubicBezTo>
                  <a:pt x="5409" y="2881"/>
                  <a:pt x="5409" y="2866"/>
                  <a:pt x="5400" y="2866"/>
                </a:cubicBezTo>
                <a:close/>
                <a:moveTo>
                  <a:pt x="13820" y="3192"/>
                </a:moveTo>
                <a:cubicBezTo>
                  <a:pt x="13820" y="3192"/>
                  <a:pt x="13820" y="3177"/>
                  <a:pt x="13820" y="3177"/>
                </a:cubicBezTo>
                <a:cubicBezTo>
                  <a:pt x="13820" y="3177"/>
                  <a:pt x="13820" y="3161"/>
                  <a:pt x="13820" y="3161"/>
                </a:cubicBezTo>
                <a:cubicBezTo>
                  <a:pt x="13811" y="3177"/>
                  <a:pt x="13811" y="3177"/>
                  <a:pt x="13811" y="3177"/>
                </a:cubicBezTo>
                <a:cubicBezTo>
                  <a:pt x="13802" y="3192"/>
                  <a:pt x="13802" y="3192"/>
                  <a:pt x="13811" y="3208"/>
                </a:cubicBezTo>
                <a:cubicBezTo>
                  <a:pt x="13811" y="3208"/>
                  <a:pt x="13820" y="3192"/>
                  <a:pt x="13820" y="3192"/>
                </a:cubicBezTo>
                <a:close/>
                <a:moveTo>
                  <a:pt x="1776" y="4886"/>
                </a:moveTo>
                <a:cubicBezTo>
                  <a:pt x="1776" y="4886"/>
                  <a:pt x="1766" y="4886"/>
                  <a:pt x="1766" y="4902"/>
                </a:cubicBezTo>
                <a:cubicBezTo>
                  <a:pt x="1766" y="4917"/>
                  <a:pt x="1776" y="4917"/>
                  <a:pt x="1785" y="4917"/>
                </a:cubicBezTo>
                <a:cubicBezTo>
                  <a:pt x="1785" y="4917"/>
                  <a:pt x="1785" y="4917"/>
                  <a:pt x="1785" y="4917"/>
                </a:cubicBezTo>
                <a:cubicBezTo>
                  <a:pt x="1785" y="4902"/>
                  <a:pt x="1776" y="4886"/>
                  <a:pt x="1776" y="4886"/>
                </a:cubicBezTo>
                <a:close/>
                <a:moveTo>
                  <a:pt x="10873" y="4964"/>
                </a:moveTo>
                <a:cubicBezTo>
                  <a:pt x="10873" y="4964"/>
                  <a:pt x="10873" y="4964"/>
                  <a:pt x="10873" y="4964"/>
                </a:cubicBezTo>
                <a:cubicBezTo>
                  <a:pt x="10882" y="4948"/>
                  <a:pt x="10882" y="4948"/>
                  <a:pt x="10892" y="4933"/>
                </a:cubicBezTo>
                <a:cubicBezTo>
                  <a:pt x="10882" y="4933"/>
                  <a:pt x="10873" y="4933"/>
                  <a:pt x="10873" y="4948"/>
                </a:cubicBezTo>
                <a:cubicBezTo>
                  <a:pt x="10864" y="4948"/>
                  <a:pt x="10864" y="4964"/>
                  <a:pt x="10873" y="4964"/>
                </a:cubicBezTo>
                <a:close/>
                <a:moveTo>
                  <a:pt x="10892" y="4933"/>
                </a:moveTo>
                <a:cubicBezTo>
                  <a:pt x="10892" y="4933"/>
                  <a:pt x="10892" y="4933"/>
                  <a:pt x="10892" y="4933"/>
                </a:cubicBezTo>
                <a:cubicBezTo>
                  <a:pt x="10892" y="4933"/>
                  <a:pt x="10892" y="4933"/>
                  <a:pt x="10892" y="4933"/>
                </a:cubicBezTo>
                <a:cubicBezTo>
                  <a:pt x="10892" y="4933"/>
                  <a:pt x="10892" y="4933"/>
                  <a:pt x="10892" y="4933"/>
                </a:cubicBezTo>
                <a:cubicBezTo>
                  <a:pt x="10892" y="4933"/>
                  <a:pt x="10892" y="4933"/>
                  <a:pt x="10892" y="4933"/>
                </a:cubicBezTo>
                <a:close/>
                <a:moveTo>
                  <a:pt x="12072" y="5492"/>
                </a:moveTo>
                <a:cubicBezTo>
                  <a:pt x="12072" y="5492"/>
                  <a:pt x="12072" y="5508"/>
                  <a:pt x="12081" y="5508"/>
                </a:cubicBezTo>
                <a:cubicBezTo>
                  <a:pt x="12081" y="5508"/>
                  <a:pt x="12081" y="5508"/>
                  <a:pt x="12081" y="5508"/>
                </a:cubicBezTo>
                <a:cubicBezTo>
                  <a:pt x="12091" y="5492"/>
                  <a:pt x="12081" y="5492"/>
                  <a:pt x="12072" y="5492"/>
                </a:cubicBezTo>
                <a:cubicBezTo>
                  <a:pt x="12072" y="5492"/>
                  <a:pt x="12072" y="5492"/>
                  <a:pt x="12072" y="5492"/>
                </a:cubicBezTo>
                <a:close/>
                <a:moveTo>
                  <a:pt x="6242" y="5632"/>
                </a:moveTo>
                <a:cubicBezTo>
                  <a:pt x="6242" y="5647"/>
                  <a:pt x="6233" y="5647"/>
                  <a:pt x="6233" y="5647"/>
                </a:cubicBezTo>
                <a:cubicBezTo>
                  <a:pt x="6233" y="5663"/>
                  <a:pt x="6242" y="5663"/>
                  <a:pt x="6242" y="5678"/>
                </a:cubicBezTo>
                <a:cubicBezTo>
                  <a:pt x="6242" y="5678"/>
                  <a:pt x="6251" y="5678"/>
                  <a:pt x="6251" y="5663"/>
                </a:cubicBezTo>
                <a:cubicBezTo>
                  <a:pt x="6251" y="5663"/>
                  <a:pt x="6251" y="5647"/>
                  <a:pt x="6251" y="5647"/>
                </a:cubicBezTo>
                <a:cubicBezTo>
                  <a:pt x="6251" y="5632"/>
                  <a:pt x="6242" y="5632"/>
                  <a:pt x="6242" y="5632"/>
                </a:cubicBezTo>
                <a:close/>
                <a:moveTo>
                  <a:pt x="14534" y="1902"/>
                </a:moveTo>
                <a:cubicBezTo>
                  <a:pt x="14534" y="1902"/>
                  <a:pt x="14525" y="1902"/>
                  <a:pt x="14525" y="1918"/>
                </a:cubicBezTo>
                <a:cubicBezTo>
                  <a:pt x="14525" y="1918"/>
                  <a:pt x="14534" y="1933"/>
                  <a:pt x="14534" y="1933"/>
                </a:cubicBezTo>
                <a:cubicBezTo>
                  <a:pt x="14543" y="1933"/>
                  <a:pt x="14543" y="1918"/>
                  <a:pt x="14543" y="1918"/>
                </a:cubicBezTo>
                <a:cubicBezTo>
                  <a:pt x="14543" y="1902"/>
                  <a:pt x="14543" y="1902"/>
                  <a:pt x="14534" y="1902"/>
                </a:cubicBezTo>
                <a:close/>
                <a:moveTo>
                  <a:pt x="19632" y="6766"/>
                </a:moveTo>
                <a:cubicBezTo>
                  <a:pt x="19632" y="6751"/>
                  <a:pt x="19632" y="6751"/>
                  <a:pt x="19632" y="6751"/>
                </a:cubicBezTo>
                <a:cubicBezTo>
                  <a:pt x="19632" y="6751"/>
                  <a:pt x="19623" y="6751"/>
                  <a:pt x="19623" y="6751"/>
                </a:cubicBezTo>
                <a:cubicBezTo>
                  <a:pt x="19623" y="6751"/>
                  <a:pt x="19623" y="6766"/>
                  <a:pt x="19623" y="6766"/>
                </a:cubicBezTo>
                <a:cubicBezTo>
                  <a:pt x="19632" y="6766"/>
                  <a:pt x="19632" y="6766"/>
                  <a:pt x="19632" y="6766"/>
                </a:cubicBezTo>
                <a:close/>
                <a:moveTo>
                  <a:pt x="19001" y="9268"/>
                </a:moveTo>
                <a:cubicBezTo>
                  <a:pt x="19001" y="9253"/>
                  <a:pt x="19001" y="9253"/>
                  <a:pt x="19010" y="9253"/>
                </a:cubicBezTo>
                <a:cubicBezTo>
                  <a:pt x="19001" y="9237"/>
                  <a:pt x="19001" y="9237"/>
                  <a:pt x="19001" y="9222"/>
                </a:cubicBezTo>
                <a:cubicBezTo>
                  <a:pt x="19001" y="9237"/>
                  <a:pt x="18992" y="9237"/>
                  <a:pt x="18992" y="9253"/>
                </a:cubicBezTo>
                <a:cubicBezTo>
                  <a:pt x="18992" y="9253"/>
                  <a:pt x="18992" y="9253"/>
                  <a:pt x="19001" y="9268"/>
                </a:cubicBezTo>
                <a:close/>
                <a:moveTo>
                  <a:pt x="10361" y="9563"/>
                </a:moveTo>
                <a:cubicBezTo>
                  <a:pt x="10361" y="9563"/>
                  <a:pt x="10352" y="9563"/>
                  <a:pt x="10352" y="9548"/>
                </a:cubicBezTo>
                <a:cubicBezTo>
                  <a:pt x="10342" y="9548"/>
                  <a:pt x="10333" y="9563"/>
                  <a:pt x="10333" y="9579"/>
                </a:cubicBezTo>
                <a:cubicBezTo>
                  <a:pt x="10342" y="9579"/>
                  <a:pt x="10342" y="9579"/>
                  <a:pt x="10352" y="9579"/>
                </a:cubicBezTo>
                <a:cubicBezTo>
                  <a:pt x="10352" y="9579"/>
                  <a:pt x="10361" y="9579"/>
                  <a:pt x="10361" y="9563"/>
                </a:cubicBezTo>
                <a:close/>
                <a:moveTo>
                  <a:pt x="11926" y="10045"/>
                </a:moveTo>
                <a:cubicBezTo>
                  <a:pt x="11935" y="10030"/>
                  <a:pt x="11935" y="10030"/>
                  <a:pt x="11935" y="10030"/>
                </a:cubicBezTo>
                <a:cubicBezTo>
                  <a:pt x="11944" y="10030"/>
                  <a:pt x="11944" y="10014"/>
                  <a:pt x="11944" y="10014"/>
                </a:cubicBezTo>
                <a:cubicBezTo>
                  <a:pt x="11944" y="10014"/>
                  <a:pt x="11935" y="9998"/>
                  <a:pt x="11935" y="9998"/>
                </a:cubicBezTo>
                <a:cubicBezTo>
                  <a:pt x="11926" y="9998"/>
                  <a:pt x="11926" y="10014"/>
                  <a:pt x="11926" y="10030"/>
                </a:cubicBezTo>
                <a:cubicBezTo>
                  <a:pt x="11926" y="10030"/>
                  <a:pt x="11926" y="10030"/>
                  <a:pt x="11926" y="10045"/>
                </a:cubicBezTo>
                <a:close/>
                <a:moveTo>
                  <a:pt x="4412" y="10791"/>
                </a:moveTo>
                <a:cubicBezTo>
                  <a:pt x="4412" y="10791"/>
                  <a:pt x="4412" y="10791"/>
                  <a:pt x="4412" y="10791"/>
                </a:cubicBezTo>
                <a:cubicBezTo>
                  <a:pt x="4412" y="10791"/>
                  <a:pt x="4412" y="10791"/>
                  <a:pt x="4412" y="10791"/>
                </a:cubicBezTo>
                <a:cubicBezTo>
                  <a:pt x="4412" y="10791"/>
                  <a:pt x="4412" y="10791"/>
                  <a:pt x="4412" y="10791"/>
                </a:cubicBezTo>
                <a:cubicBezTo>
                  <a:pt x="4412" y="10791"/>
                  <a:pt x="4412" y="10791"/>
                  <a:pt x="4412" y="10791"/>
                </a:cubicBezTo>
                <a:close/>
                <a:moveTo>
                  <a:pt x="4421" y="10822"/>
                </a:moveTo>
                <a:cubicBezTo>
                  <a:pt x="4430" y="10822"/>
                  <a:pt x="4439" y="10822"/>
                  <a:pt x="4439" y="10807"/>
                </a:cubicBezTo>
                <a:cubicBezTo>
                  <a:pt x="4439" y="10807"/>
                  <a:pt x="4439" y="10791"/>
                  <a:pt x="4430" y="10791"/>
                </a:cubicBezTo>
                <a:cubicBezTo>
                  <a:pt x="4430" y="10791"/>
                  <a:pt x="4421" y="10791"/>
                  <a:pt x="4412" y="10791"/>
                </a:cubicBezTo>
                <a:cubicBezTo>
                  <a:pt x="4412" y="10807"/>
                  <a:pt x="4421" y="10807"/>
                  <a:pt x="4421" y="10822"/>
                </a:cubicBezTo>
                <a:close/>
                <a:moveTo>
                  <a:pt x="5592" y="2477"/>
                </a:moveTo>
                <a:cubicBezTo>
                  <a:pt x="5592" y="2477"/>
                  <a:pt x="5592" y="2477"/>
                  <a:pt x="5592" y="2477"/>
                </a:cubicBezTo>
                <a:cubicBezTo>
                  <a:pt x="5592" y="2477"/>
                  <a:pt x="5592" y="2477"/>
                  <a:pt x="5592" y="2477"/>
                </a:cubicBezTo>
                <a:cubicBezTo>
                  <a:pt x="5583" y="2477"/>
                  <a:pt x="5592" y="2477"/>
                  <a:pt x="5592" y="2477"/>
                </a:cubicBezTo>
                <a:close/>
                <a:moveTo>
                  <a:pt x="4897" y="2493"/>
                </a:moveTo>
                <a:cubicBezTo>
                  <a:pt x="4897" y="2493"/>
                  <a:pt x="4897" y="2493"/>
                  <a:pt x="4897" y="2493"/>
                </a:cubicBezTo>
                <a:cubicBezTo>
                  <a:pt x="4897" y="2493"/>
                  <a:pt x="4897" y="2493"/>
                  <a:pt x="4897" y="2493"/>
                </a:cubicBezTo>
                <a:cubicBezTo>
                  <a:pt x="4887" y="2493"/>
                  <a:pt x="4887" y="2493"/>
                  <a:pt x="4897" y="2493"/>
                </a:cubicBezTo>
                <a:close/>
                <a:moveTo>
                  <a:pt x="18287" y="6238"/>
                </a:moveTo>
                <a:cubicBezTo>
                  <a:pt x="18287" y="6253"/>
                  <a:pt x="18296" y="6253"/>
                  <a:pt x="18296" y="6253"/>
                </a:cubicBezTo>
                <a:cubicBezTo>
                  <a:pt x="18296" y="6253"/>
                  <a:pt x="18296" y="6238"/>
                  <a:pt x="18296" y="6238"/>
                </a:cubicBezTo>
                <a:cubicBezTo>
                  <a:pt x="18296" y="6238"/>
                  <a:pt x="18296" y="6222"/>
                  <a:pt x="18296" y="6222"/>
                </a:cubicBezTo>
                <a:cubicBezTo>
                  <a:pt x="18296" y="6238"/>
                  <a:pt x="18287" y="6238"/>
                  <a:pt x="18287" y="6238"/>
                </a:cubicBezTo>
                <a:close/>
                <a:moveTo>
                  <a:pt x="14205" y="2679"/>
                </a:moveTo>
                <a:cubicBezTo>
                  <a:pt x="14205" y="2664"/>
                  <a:pt x="14205" y="2664"/>
                  <a:pt x="14205" y="2664"/>
                </a:cubicBezTo>
                <a:cubicBezTo>
                  <a:pt x="14205" y="2664"/>
                  <a:pt x="14205" y="2664"/>
                  <a:pt x="14205" y="2679"/>
                </a:cubicBezTo>
                <a:cubicBezTo>
                  <a:pt x="14205" y="2679"/>
                  <a:pt x="14205" y="2679"/>
                  <a:pt x="14205" y="2679"/>
                </a:cubicBezTo>
                <a:close/>
                <a:moveTo>
                  <a:pt x="14196" y="2773"/>
                </a:moveTo>
                <a:cubicBezTo>
                  <a:pt x="14196" y="2757"/>
                  <a:pt x="14196" y="2757"/>
                  <a:pt x="14196" y="2757"/>
                </a:cubicBezTo>
                <a:cubicBezTo>
                  <a:pt x="14196" y="2773"/>
                  <a:pt x="14196" y="2773"/>
                  <a:pt x="14196" y="2773"/>
                </a:cubicBezTo>
                <a:close/>
                <a:moveTo>
                  <a:pt x="2938" y="2804"/>
                </a:moveTo>
                <a:cubicBezTo>
                  <a:pt x="2938" y="2804"/>
                  <a:pt x="2938" y="2804"/>
                  <a:pt x="2938" y="2804"/>
                </a:cubicBezTo>
                <a:cubicBezTo>
                  <a:pt x="2938" y="2804"/>
                  <a:pt x="2938" y="2804"/>
                  <a:pt x="2938" y="2804"/>
                </a:cubicBezTo>
                <a:cubicBezTo>
                  <a:pt x="2938" y="2804"/>
                  <a:pt x="2938" y="2804"/>
                  <a:pt x="2938" y="2804"/>
                </a:cubicBezTo>
                <a:cubicBezTo>
                  <a:pt x="2938" y="2804"/>
                  <a:pt x="2938" y="2804"/>
                  <a:pt x="2938" y="2804"/>
                </a:cubicBezTo>
                <a:close/>
                <a:moveTo>
                  <a:pt x="2956" y="2804"/>
                </a:moveTo>
                <a:cubicBezTo>
                  <a:pt x="2956" y="2804"/>
                  <a:pt x="2956" y="2788"/>
                  <a:pt x="2956" y="2788"/>
                </a:cubicBezTo>
                <a:cubicBezTo>
                  <a:pt x="2956" y="2788"/>
                  <a:pt x="2947" y="2788"/>
                  <a:pt x="2947" y="2788"/>
                </a:cubicBezTo>
                <a:cubicBezTo>
                  <a:pt x="2938" y="2788"/>
                  <a:pt x="2938" y="2804"/>
                  <a:pt x="2938" y="2804"/>
                </a:cubicBezTo>
                <a:cubicBezTo>
                  <a:pt x="2938" y="2804"/>
                  <a:pt x="2947" y="2804"/>
                  <a:pt x="2947" y="2804"/>
                </a:cubicBezTo>
                <a:cubicBezTo>
                  <a:pt x="2956" y="2804"/>
                  <a:pt x="2956" y="2804"/>
                  <a:pt x="2956" y="2804"/>
                </a:cubicBezTo>
                <a:close/>
                <a:moveTo>
                  <a:pt x="13921" y="2804"/>
                </a:moveTo>
                <a:cubicBezTo>
                  <a:pt x="13921" y="2804"/>
                  <a:pt x="13921" y="2819"/>
                  <a:pt x="13930" y="2819"/>
                </a:cubicBezTo>
                <a:cubicBezTo>
                  <a:pt x="13930" y="2819"/>
                  <a:pt x="13930" y="2819"/>
                  <a:pt x="13939" y="2819"/>
                </a:cubicBezTo>
                <a:cubicBezTo>
                  <a:pt x="13939" y="2804"/>
                  <a:pt x="13939" y="2804"/>
                  <a:pt x="13930" y="2788"/>
                </a:cubicBezTo>
                <a:cubicBezTo>
                  <a:pt x="13930" y="2788"/>
                  <a:pt x="13921" y="2804"/>
                  <a:pt x="13921" y="2804"/>
                </a:cubicBezTo>
                <a:close/>
                <a:moveTo>
                  <a:pt x="10416" y="9517"/>
                </a:moveTo>
                <a:cubicBezTo>
                  <a:pt x="10416" y="9517"/>
                  <a:pt x="10416" y="9517"/>
                  <a:pt x="10416" y="9517"/>
                </a:cubicBezTo>
                <a:cubicBezTo>
                  <a:pt x="10406" y="9517"/>
                  <a:pt x="10406" y="9517"/>
                  <a:pt x="10406" y="9517"/>
                </a:cubicBezTo>
                <a:cubicBezTo>
                  <a:pt x="10397" y="9517"/>
                  <a:pt x="10397" y="9517"/>
                  <a:pt x="10406" y="9532"/>
                </a:cubicBezTo>
                <a:cubicBezTo>
                  <a:pt x="10406" y="9532"/>
                  <a:pt x="10416" y="9532"/>
                  <a:pt x="10416" y="9517"/>
                </a:cubicBezTo>
                <a:close/>
                <a:moveTo>
                  <a:pt x="6022" y="4389"/>
                </a:moveTo>
                <a:cubicBezTo>
                  <a:pt x="6022" y="4373"/>
                  <a:pt x="6022" y="4373"/>
                  <a:pt x="6022" y="4373"/>
                </a:cubicBezTo>
                <a:cubicBezTo>
                  <a:pt x="6022" y="4389"/>
                  <a:pt x="6022" y="4389"/>
                  <a:pt x="6022" y="4389"/>
                </a:cubicBezTo>
                <a:close/>
                <a:moveTo>
                  <a:pt x="12475" y="986"/>
                </a:moveTo>
                <a:cubicBezTo>
                  <a:pt x="12475" y="970"/>
                  <a:pt x="12475" y="970"/>
                  <a:pt x="12475" y="970"/>
                </a:cubicBezTo>
                <a:cubicBezTo>
                  <a:pt x="12466" y="970"/>
                  <a:pt x="12466" y="970"/>
                  <a:pt x="12466" y="970"/>
                </a:cubicBezTo>
                <a:cubicBezTo>
                  <a:pt x="12466" y="986"/>
                  <a:pt x="12466" y="986"/>
                  <a:pt x="12466" y="1001"/>
                </a:cubicBezTo>
                <a:cubicBezTo>
                  <a:pt x="12475" y="1001"/>
                  <a:pt x="12475" y="986"/>
                  <a:pt x="12475" y="986"/>
                </a:cubicBezTo>
                <a:close/>
                <a:moveTo>
                  <a:pt x="18488" y="10123"/>
                </a:moveTo>
                <a:cubicBezTo>
                  <a:pt x="18488" y="10123"/>
                  <a:pt x="18488" y="10123"/>
                  <a:pt x="18488" y="10123"/>
                </a:cubicBezTo>
                <a:cubicBezTo>
                  <a:pt x="18488" y="10123"/>
                  <a:pt x="18479" y="10123"/>
                  <a:pt x="18479" y="10123"/>
                </a:cubicBezTo>
                <a:cubicBezTo>
                  <a:pt x="18479" y="10123"/>
                  <a:pt x="18479" y="10123"/>
                  <a:pt x="18479" y="10138"/>
                </a:cubicBezTo>
                <a:cubicBezTo>
                  <a:pt x="18488" y="10138"/>
                  <a:pt x="18488" y="10138"/>
                  <a:pt x="18488" y="10123"/>
                </a:cubicBezTo>
                <a:close/>
                <a:moveTo>
                  <a:pt x="14141" y="2897"/>
                </a:moveTo>
                <a:cubicBezTo>
                  <a:pt x="14141" y="2897"/>
                  <a:pt x="14150" y="2912"/>
                  <a:pt x="14150" y="2912"/>
                </a:cubicBezTo>
                <a:cubicBezTo>
                  <a:pt x="14150" y="2912"/>
                  <a:pt x="14150" y="2897"/>
                  <a:pt x="14150" y="2897"/>
                </a:cubicBezTo>
                <a:cubicBezTo>
                  <a:pt x="14150" y="2897"/>
                  <a:pt x="14141" y="2897"/>
                  <a:pt x="14141" y="2897"/>
                </a:cubicBezTo>
                <a:close/>
                <a:moveTo>
                  <a:pt x="9189" y="2928"/>
                </a:moveTo>
                <a:cubicBezTo>
                  <a:pt x="9189" y="2944"/>
                  <a:pt x="9189" y="2944"/>
                  <a:pt x="9189" y="2959"/>
                </a:cubicBezTo>
                <a:cubicBezTo>
                  <a:pt x="9207" y="2944"/>
                  <a:pt x="9207" y="2944"/>
                  <a:pt x="9189" y="2928"/>
                </a:cubicBezTo>
                <a:close/>
                <a:moveTo>
                  <a:pt x="5638" y="1219"/>
                </a:moveTo>
                <a:cubicBezTo>
                  <a:pt x="5647" y="1219"/>
                  <a:pt x="5647" y="1219"/>
                  <a:pt x="5647" y="1203"/>
                </a:cubicBezTo>
                <a:cubicBezTo>
                  <a:pt x="5647" y="1203"/>
                  <a:pt x="5638" y="1219"/>
                  <a:pt x="5638" y="1219"/>
                </a:cubicBezTo>
                <a:cubicBezTo>
                  <a:pt x="5638" y="1219"/>
                  <a:pt x="5638" y="1219"/>
                  <a:pt x="5638" y="1219"/>
                </a:cubicBezTo>
                <a:close/>
                <a:moveTo>
                  <a:pt x="13884" y="3254"/>
                </a:moveTo>
                <a:cubicBezTo>
                  <a:pt x="13884" y="3254"/>
                  <a:pt x="13875" y="3254"/>
                  <a:pt x="13875" y="3254"/>
                </a:cubicBezTo>
                <a:cubicBezTo>
                  <a:pt x="13875" y="3254"/>
                  <a:pt x="13875" y="3254"/>
                  <a:pt x="13875" y="3254"/>
                </a:cubicBezTo>
                <a:cubicBezTo>
                  <a:pt x="13875" y="3254"/>
                  <a:pt x="13875" y="3254"/>
                  <a:pt x="13875" y="3270"/>
                </a:cubicBezTo>
                <a:cubicBezTo>
                  <a:pt x="13884" y="3270"/>
                  <a:pt x="13884" y="3254"/>
                  <a:pt x="13884" y="3254"/>
                </a:cubicBezTo>
                <a:close/>
                <a:moveTo>
                  <a:pt x="9427" y="1250"/>
                </a:moveTo>
                <a:cubicBezTo>
                  <a:pt x="9427" y="1250"/>
                  <a:pt x="9427" y="1250"/>
                  <a:pt x="9427" y="1250"/>
                </a:cubicBezTo>
                <a:cubicBezTo>
                  <a:pt x="9427" y="1234"/>
                  <a:pt x="9418" y="1234"/>
                  <a:pt x="9418" y="1234"/>
                </a:cubicBezTo>
                <a:cubicBezTo>
                  <a:pt x="9418" y="1234"/>
                  <a:pt x="9418" y="1250"/>
                  <a:pt x="9418" y="1250"/>
                </a:cubicBezTo>
                <a:cubicBezTo>
                  <a:pt x="9418" y="1265"/>
                  <a:pt x="9427" y="1265"/>
                  <a:pt x="9427" y="1250"/>
                </a:cubicBezTo>
                <a:close/>
                <a:moveTo>
                  <a:pt x="9418" y="1234"/>
                </a:moveTo>
                <a:cubicBezTo>
                  <a:pt x="9418" y="1234"/>
                  <a:pt x="9418" y="1219"/>
                  <a:pt x="9418" y="1219"/>
                </a:cubicBezTo>
                <a:cubicBezTo>
                  <a:pt x="9418" y="1219"/>
                  <a:pt x="9418" y="1219"/>
                  <a:pt x="9418" y="1219"/>
                </a:cubicBezTo>
                <a:cubicBezTo>
                  <a:pt x="9418" y="1219"/>
                  <a:pt x="9418" y="1219"/>
                  <a:pt x="9418" y="1234"/>
                </a:cubicBezTo>
                <a:cubicBezTo>
                  <a:pt x="9418" y="1234"/>
                  <a:pt x="9418" y="1234"/>
                  <a:pt x="9418" y="1234"/>
                </a:cubicBezTo>
                <a:close/>
                <a:moveTo>
                  <a:pt x="13216" y="4435"/>
                </a:moveTo>
                <a:cubicBezTo>
                  <a:pt x="13225" y="4420"/>
                  <a:pt x="13225" y="4420"/>
                  <a:pt x="13225" y="4420"/>
                </a:cubicBezTo>
                <a:cubicBezTo>
                  <a:pt x="13216" y="4420"/>
                  <a:pt x="13216" y="4420"/>
                  <a:pt x="13216" y="4420"/>
                </a:cubicBezTo>
                <a:lnTo>
                  <a:pt x="13216" y="4435"/>
                </a:lnTo>
                <a:close/>
                <a:moveTo>
                  <a:pt x="5016" y="3472"/>
                </a:moveTo>
                <a:cubicBezTo>
                  <a:pt x="5016" y="3472"/>
                  <a:pt x="5016" y="3456"/>
                  <a:pt x="5016" y="3456"/>
                </a:cubicBezTo>
                <a:cubicBezTo>
                  <a:pt x="5016" y="3456"/>
                  <a:pt x="5016" y="3456"/>
                  <a:pt x="5016" y="3456"/>
                </a:cubicBezTo>
                <a:cubicBezTo>
                  <a:pt x="5016" y="3456"/>
                  <a:pt x="5006" y="3456"/>
                  <a:pt x="5006" y="3456"/>
                </a:cubicBezTo>
                <a:cubicBezTo>
                  <a:pt x="5006" y="3472"/>
                  <a:pt x="5016" y="3472"/>
                  <a:pt x="5016" y="3472"/>
                </a:cubicBezTo>
                <a:close/>
                <a:moveTo>
                  <a:pt x="6013" y="1452"/>
                </a:moveTo>
                <a:cubicBezTo>
                  <a:pt x="6013" y="1436"/>
                  <a:pt x="6013" y="1436"/>
                  <a:pt x="6013" y="1436"/>
                </a:cubicBezTo>
                <a:cubicBezTo>
                  <a:pt x="6004" y="1436"/>
                  <a:pt x="6004" y="1421"/>
                  <a:pt x="6004" y="1421"/>
                </a:cubicBezTo>
                <a:cubicBezTo>
                  <a:pt x="6004" y="1421"/>
                  <a:pt x="6004" y="1436"/>
                  <a:pt x="6004" y="1436"/>
                </a:cubicBezTo>
                <a:cubicBezTo>
                  <a:pt x="6004" y="1452"/>
                  <a:pt x="6004" y="1452"/>
                  <a:pt x="6013" y="1452"/>
                </a:cubicBezTo>
                <a:close/>
                <a:moveTo>
                  <a:pt x="12429" y="1483"/>
                </a:moveTo>
                <a:cubicBezTo>
                  <a:pt x="12420" y="1483"/>
                  <a:pt x="12420" y="1483"/>
                  <a:pt x="12411" y="1467"/>
                </a:cubicBezTo>
                <a:cubicBezTo>
                  <a:pt x="12411" y="1467"/>
                  <a:pt x="12402" y="1467"/>
                  <a:pt x="12402" y="1467"/>
                </a:cubicBezTo>
                <a:cubicBezTo>
                  <a:pt x="12402" y="1483"/>
                  <a:pt x="12402" y="1483"/>
                  <a:pt x="12402" y="1498"/>
                </a:cubicBezTo>
                <a:cubicBezTo>
                  <a:pt x="12402" y="1498"/>
                  <a:pt x="12411" y="1498"/>
                  <a:pt x="12411" y="1498"/>
                </a:cubicBezTo>
                <a:cubicBezTo>
                  <a:pt x="12420" y="1498"/>
                  <a:pt x="12420" y="1483"/>
                  <a:pt x="12429" y="1483"/>
                </a:cubicBezTo>
                <a:close/>
                <a:moveTo>
                  <a:pt x="12402" y="1498"/>
                </a:moveTo>
                <a:cubicBezTo>
                  <a:pt x="12402" y="1498"/>
                  <a:pt x="12402" y="1498"/>
                  <a:pt x="12402" y="1498"/>
                </a:cubicBezTo>
                <a:cubicBezTo>
                  <a:pt x="12393" y="1498"/>
                  <a:pt x="12393" y="1498"/>
                  <a:pt x="12393" y="1498"/>
                </a:cubicBezTo>
                <a:cubicBezTo>
                  <a:pt x="12393" y="1498"/>
                  <a:pt x="12402" y="1498"/>
                  <a:pt x="12402" y="1498"/>
                </a:cubicBezTo>
                <a:cubicBezTo>
                  <a:pt x="12402" y="1498"/>
                  <a:pt x="12402" y="1498"/>
                  <a:pt x="12402" y="1498"/>
                </a:cubicBezTo>
                <a:close/>
                <a:moveTo>
                  <a:pt x="18561" y="10138"/>
                </a:moveTo>
                <a:cubicBezTo>
                  <a:pt x="18561" y="10154"/>
                  <a:pt x="18561" y="10169"/>
                  <a:pt x="18571" y="10185"/>
                </a:cubicBezTo>
                <a:cubicBezTo>
                  <a:pt x="18571" y="10169"/>
                  <a:pt x="18571" y="10154"/>
                  <a:pt x="18561" y="10138"/>
                </a:cubicBezTo>
                <a:close/>
                <a:moveTo>
                  <a:pt x="6279" y="1560"/>
                </a:moveTo>
                <a:cubicBezTo>
                  <a:pt x="6279" y="1545"/>
                  <a:pt x="6288" y="1545"/>
                  <a:pt x="6279" y="1545"/>
                </a:cubicBezTo>
                <a:cubicBezTo>
                  <a:pt x="6279" y="1545"/>
                  <a:pt x="6279" y="1529"/>
                  <a:pt x="6269" y="1529"/>
                </a:cubicBezTo>
                <a:cubicBezTo>
                  <a:pt x="6279" y="1545"/>
                  <a:pt x="6269" y="1545"/>
                  <a:pt x="6279" y="1560"/>
                </a:cubicBezTo>
                <a:close/>
                <a:moveTo>
                  <a:pt x="20300" y="14707"/>
                </a:moveTo>
                <a:cubicBezTo>
                  <a:pt x="20291" y="14691"/>
                  <a:pt x="20282" y="14676"/>
                  <a:pt x="20273" y="14676"/>
                </a:cubicBezTo>
                <a:cubicBezTo>
                  <a:pt x="20282" y="14707"/>
                  <a:pt x="20291" y="14707"/>
                  <a:pt x="20300" y="14707"/>
                </a:cubicBezTo>
                <a:close/>
                <a:moveTo>
                  <a:pt x="20300" y="14707"/>
                </a:moveTo>
                <a:cubicBezTo>
                  <a:pt x="20309" y="14707"/>
                  <a:pt x="20309" y="14707"/>
                  <a:pt x="20309" y="14707"/>
                </a:cubicBezTo>
                <a:cubicBezTo>
                  <a:pt x="20309" y="14707"/>
                  <a:pt x="20309" y="14707"/>
                  <a:pt x="20309" y="14707"/>
                </a:cubicBezTo>
                <a:cubicBezTo>
                  <a:pt x="20309" y="14707"/>
                  <a:pt x="20309" y="14707"/>
                  <a:pt x="20309" y="14707"/>
                </a:cubicBezTo>
                <a:cubicBezTo>
                  <a:pt x="20309" y="14707"/>
                  <a:pt x="20309" y="14707"/>
                  <a:pt x="20300" y="14707"/>
                </a:cubicBezTo>
                <a:close/>
                <a:moveTo>
                  <a:pt x="11011" y="1623"/>
                </a:moveTo>
                <a:cubicBezTo>
                  <a:pt x="11011" y="1623"/>
                  <a:pt x="11001" y="1607"/>
                  <a:pt x="11001" y="1607"/>
                </a:cubicBezTo>
                <a:cubicBezTo>
                  <a:pt x="11001" y="1607"/>
                  <a:pt x="10992" y="1607"/>
                  <a:pt x="10992" y="1607"/>
                </a:cubicBezTo>
                <a:cubicBezTo>
                  <a:pt x="10992" y="1623"/>
                  <a:pt x="10992" y="1623"/>
                  <a:pt x="11001" y="1623"/>
                </a:cubicBezTo>
                <a:cubicBezTo>
                  <a:pt x="11001" y="1638"/>
                  <a:pt x="11011" y="1623"/>
                  <a:pt x="11011" y="1623"/>
                </a:cubicBezTo>
                <a:close/>
                <a:moveTo>
                  <a:pt x="10992" y="1607"/>
                </a:moveTo>
                <a:cubicBezTo>
                  <a:pt x="10992" y="1607"/>
                  <a:pt x="10992" y="1607"/>
                  <a:pt x="10992" y="1607"/>
                </a:cubicBezTo>
                <a:cubicBezTo>
                  <a:pt x="10983" y="1607"/>
                  <a:pt x="10983" y="1607"/>
                  <a:pt x="10983" y="1607"/>
                </a:cubicBezTo>
                <a:cubicBezTo>
                  <a:pt x="10983" y="1607"/>
                  <a:pt x="10983" y="1607"/>
                  <a:pt x="10983" y="1607"/>
                </a:cubicBezTo>
                <a:cubicBezTo>
                  <a:pt x="10983" y="1607"/>
                  <a:pt x="10992" y="1607"/>
                  <a:pt x="10992" y="1607"/>
                </a:cubicBezTo>
                <a:close/>
                <a:moveTo>
                  <a:pt x="16639" y="1638"/>
                </a:moveTo>
                <a:cubicBezTo>
                  <a:pt x="16639" y="1638"/>
                  <a:pt x="16630" y="1638"/>
                  <a:pt x="16630" y="1654"/>
                </a:cubicBezTo>
                <a:cubicBezTo>
                  <a:pt x="16630" y="1654"/>
                  <a:pt x="16630" y="1654"/>
                  <a:pt x="16630" y="1669"/>
                </a:cubicBezTo>
                <a:cubicBezTo>
                  <a:pt x="16639" y="1669"/>
                  <a:pt x="16639" y="1669"/>
                  <a:pt x="16648" y="1669"/>
                </a:cubicBezTo>
                <a:cubicBezTo>
                  <a:pt x="16648" y="1654"/>
                  <a:pt x="16648" y="1638"/>
                  <a:pt x="16639" y="1638"/>
                </a:cubicBezTo>
                <a:close/>
                <a:moveTo>
                  <a:pt x="16648" y="1669"/>
                </a:moveTo>
                <a:cubicBezTo>
                  <a:pt x="16648" y="1669"/>
                  <a:pt x="16648" y="1669"/>
                  <a:pt x="16648" y="1669"/>
                </a:cubicBezTo>
                <a:cubicBezTo>
                  <a:pt x="16648" y="1669"/>
                  <a:pt x="16648" y="1669"/>
                  <a:pt x="16648" y="1669"/>
                </a:cubicBezTo>
                <a:cubicBezTo>
                  <a:pt x="16648" y="1669"/>
                  <a:pt x="16648" y="1669"/>
                  <a:pt x="16648" y="1669"/>
                </a:cubicBezTo>
                <a:cubicBezTo>
                  <a:pt x="16648" y="1669"/>
                  <a:pt x="16648" y="1669"/>
                  <a:pt x="16648" y="1669"/>
                </a:cubicBezTo>
                <a:close/>
                <a:moveTo>
                  <a:pt x="4906" y="3705"/>
                </a:moveTo>
                <a:cubicBezTo>
                  <a:pt x="4906" y="3705"/>
                  <a:pt x="4906" y="3705"/>
                  <a:pt x="4906" y="3705"/>
                </a:cubicBezTo>
                <a:cubicBezTo>
                  <a:pt x="4906" y="3705"/>
                  <a:pt x="4906" y="3705"/>
                  <a:pt x="4906" y="3705"/>
                </a:cubicBezTo>
                <a:cubicBezTo>
                  <a:pt x="4906" y="3705"/>
                  <a:pt x="4906" y="3705"/>
                  <a:pt x="4906" y="3705"/>
                </a:cubicBezTo>
                <a:cubicBezTo>
                  <a:pt x="4906" y="3705"/>
                  <a:pt x="4906" y="3705"/>
                  <a:pt x="4906" y="3705"/>
                </a:cubicBezTo>
                <a:close/>
                <a:moveTo>
                  <a:pt x="4906" y="3736"/>
                </a:moveTo>
                <a:cubicBezTo>
                  <a:pt x="4906" y="3736"/>
                  <a:pt x="4906" y="3736"/>
                  <a:pt x="4906" y="3720"/>
                </a:cubicBezTo>
                <a:cubicBezTo>
                  <a:pt x="4906" y="3720"/>
                  <a:pt x="4906" y="3720"/>
                  <a:pt x="4906" y="3705"/>
                </a:cubicBezTo>
                <a:cubicBezTo>
                  <a:pt x="4906" y="3705"/>
                  <a:pt x="4897" y="3720"/>
                  <a:pt x="4897" y="3720"/>
                </a:cubicBezTo>
                <a:cubicBezTo>
                  <a:pt x="4897" y="3736"/>
                  <a:pt x="4897" y="3736"/>
                  <a:pt x="4906" y="3736"/>
                </a:cubicBezTo>
                <a:close/>
                <a:moveTo>
                  <a:pt x="9976" y="6720"/>
                </a:moveTo>
                <a:cubicBezTo>
                  <a:pt x="9967" y="6704"/>
                  <a:pt x="9967" y="6704"/>
                  <a:pt x="9967" y="6720"/>
                </a:cubicBezTo>
                <a:cubicBezTo>
                  <a:pt x="9967" y="6720"/>
                  <a:pt x="9967" y="6735"/>
                  <a:pt x="9967" y="6735"/>
                </a:cubicBezTo>
                <a:cubicBezTo>
                  <a:pt x="9967" y="6735"/>
                  <a:pt x="9967" y="6720"/>
                  <a:pt x="9976" y="6720"/>
                </a:cubicBezTo>
                <a:close/>
                <a:moveTo>
                  <a:pt x="6187" y="12516"/>
                </a:moveTo>
                <a:cubicBezTo>
                  <a:pt x="6187" y="12516"/>
                  <a:pt x="6187" y="12516"/>
                  <a:pt x="6187" y="12500"/>
                </a:cubicBezTo>
                <a:cubicBezTo>
                  <a:pt x="6187" y="12500"/>
                  <a:pt x="6187" y="12500"/>
                  <a:pt x="6187" y="12500"/>
                </a:cubicBezTo>
                <a:cubicBezTo>
                  <a:pt x="6187" y="12500"/>
                  <a:pt x="6178" y="12500"/>
                  <a:pt x="6178" y="12500"/>
                </a:cubicBezTo>
                <a:cubicBezTo>
                  <a:pt x="6178" y="12516"/>
                  <a:pt x="6178" y="12516"/>
                  <a:pt x="6187" y="12516"/>
                </a:cubicBezTo>
                <a:close/>
                <a:moveTo>
                  <a:pt x="11486" y="9812"/>
                </a:moveTo>
                <a:cubicBezTo>
                  <a:pt x="11486" y="9812"/>
                  <a:pt x="11486" y="9812"/>
                  <a:pt x="11486" y="9812"/>
                </a:cubicBezTo>
                <a:cubicBezTo>
                  <a:pt x="11486" y="9812"/>
                  <a:pt x="11486" y="9812"/>
                  <a:pt x="11486" y="9812"/>
                </a:cubicBezTo>
                <a:cubicBezTo>
                  <a:pt x="11486" y="9812"/>
                  <a:pt x="11486" y="9812"/>
                  <a:pt x="11486" y="9796"/>
                </a:cubicBezTo>
                <a:cubicBezTo>
                  <a:pt x="11486" y="9812"/>
                  <a:pt x="11486" y="9812"/>
                  <a:pt x="11486" y="9812"/>
                </a:cubicBezTo>
                <a:close/>
                <a:moveTo>
                  <a:pt x="11468" y="9812"/>
                </a:moveTo>
                <a:cubicBezTo>
                  <a:pt x="11468" y="9812"/>
                  <a:pt x="11477" y="9828"/>
                  <a:pt x="11477" y="9828"/>
                </a:cubicBezTo>
                <a:cubicBezTo>
                  <a:pt x="11477" y="9812"/>
                  <a:pt x="11477" y="9812"/>
                  <a:pt x="11486" y="9812"/>
                </a:cubicBezTo>
                <a:cubicBezTo>
                  <a:pt x="11477" y="9812"/>
                  <a:pt x="11468" y="9812"/>
                  <a:pt x="11468" y="9812"/>
                </a:cubicBezTo>
                <a:close/>
                <a:moveTo>
                  <a:pt x="18644" y="10465"/>
                </a:moveTo>
                <a:cubicBezTo>
                  <a:pt x="18644" y="10465"/>
                  <a:pt x="18644" y="10465"/>
                  <a:pt x="18644" y="10480"/>
                </a:cubicBezTo>
                <a:cubicBezTo>
                  <a:pt x="18644" y="10465"/>
                  <a:pt x="18653" y="10465"/>
                  <a:pt x="18653" y="10465"/>
                </a:cubicBezTo>
                <a:cubicBezTo>
                  <a:pt x="18644" y="10449"/>
                  <a:pt x="18644" y="10449"/>
                  <a:pt x="18644" y="10465"/>
                </a:cubicBezTo>
                <a:close/>
                <a:moveTo>
                  <a:pt x="7505" y="3954"/>
                </a:moveTo>
                <a:cubicBezTo>
                  <a:pt x="7505" y="3954"/>
                  <a:pt x="7505" y="3954"/>
                  <a:pt x="7505" y="3954"/>
                </a:cubicBezTo>
                <a:cubicBezTo>
                  <a:pt x="7505" y="3954"/>
                  <a:pt x="7505" y="3954"/>
                  <a:pt x="7505" y="3954"/>
                </a:cubicBezTo>
                <a:cubicBezTo>
                  <a:pt x="7505" y="3954"/>
                  <a:pt x="7505" y="3954"/>
                  <a:pt x="7505" y="3954"/>
                </a:cubicBezTo>
                <a:cubicBezTo>
                  <a:pt x="7505" y="3954"/>
                  <a:pt x="7505" y="3954"/>
                  <a:pt x="7505" y="3954"/>
                </a:cubicBezTo>
                <a:close/>
                <a:moveTo>
                  <a:pt x="7496" y="3923"/>
                </a:moveTo>
                <a:cubicBezTo>
                  <a:pt x="7487" y="3923"/>
                  <a:pt x="7487" y="3938"/>
                  <a:pt x="7478" y="3938"/>
                </a:cubicBezTo>
                <a:cubicBezTo>
                  <a:pt x="7487" y="3938"/>
                  <a:pt x="7487" y="3954"/>
                  <a:pt x="7496" y="3954"/>
                </a:cubicBezTo>
                <a:cubicBezTo>
                  <a:pt x="7496" y="3954"/>
                  <a:pt x="7505" y="3954"/>
                  <a:pt x="7505" y="3954"/>
                </a:cubicBezTo>
                <a:cubicBezTo>
                  <a:pt x="7505" y="3938"/>
                  <a:pt x="7505" y="3938"/>
                  <a:pt x="7505" y="3923"/>
                </a:cubicBezTo>
                <a:cubicBezTo>
                  <a:pt x="7505" y="3923"/>
                  <a:pt x="7496" y="3923"/>
                  <a:pt x="7496" y="3923"/>
                </a:cubicBezTo>
                <a:close/>
                <a:moveTo>
                  <a:pt x="6983" y="2120"/>
                </a:moveTo>
                <a:cubicBezTo>
                  <a:pt x="6983" y="2104"/>
                  <a:pt x="6974" y="2104"/>
                  <a:pt x="6974" y="2104"/>
                </a:cubicBezTo>
                <a:cubicBezTo>
                  <a:pt x="6974" y="2104"/>
                  <a:pt x="6965" y="2104"/>
                  <a:pt x="6965" y="2104"/>
                </a:cubicBezTo>
                <a:cubicBezTo>
                  <a:pt x="6965" y="2120"/>
                  <a:pt x="6974" y="2120"/>
                  <a:pt x="6974" y="2120"/>
                </a:cubicBezTo>
                <a:cubicBezTo>
                  <a:pt x="6983" y="2120"/>
                  <a:pt x="6983" y="2120"/>
                  <a:pt x="6983" y="2120"/>
                </a:cubicBezTo>
                <a:close/>
                <a:moveTo>
                  <a:pt x="11779" y="9905"/>
                </a:moveTo>
                <a:cubicBezTo>
                  <a:pt x="11779" y="9890"/>
                  <a:pt x="11779" y="9890"/>
                  <a:pt x="11779" y="9890"/>
                </a:cubicBezTo>
                <a:cubicBezTo>
                  <a:pt x="11770" y="9905"/>
                  <a:pt x="11770" y="9905"/>
                  <a:pt x="11770" y="9905"/>
                </a:cubicBezTo>
                <a:lnTo>
                  <a:pt x="11779" y="9905"/>
                </a:lnTo>
                <a:close/>
                <a:moveTo>
                  <a:pt x="5318" y="11568"/>
                </a:moveTo>
                <a:cubicBezTo>
                  <a:pt x="5318" y="11568"/>
                  <a:pt x="5318" y="11568"/>
                  <a:pt x="5318" y="11568"/>
                </a:cubicBezTo>
                <a:cubicBezTo>
                  <a:pt x="5318" y="11568"/>
                  <a:pt x="5318" y="11584"/>
                  <a:pt x="5318" y="11584"/>
                </a:cubicBezTo>
                <a:cubicBezTo>
                  <a:pt x="5318" y="11584"/>
                  <a:pt x="5318" y="11568"/>
                  <a:pt x="5318" y="11568"/>
                </a:cubicBezTo>
                <a:cubicBezTo>
                  <a:pt x="5318" y="11568"/>
                  <a:pt x="5318" y="11568"/>
                  <a:pt x="5318" y="11568"/>
                </a:cubicBezTo>
                <a:close/>
                <a:moveTo>
                  <a:pt x="10809" y="9097"/>
                </a:moveTo>
                <a:cubicBezTo>
                  <a:pt x="10809" y="9097"/>
                  <a:pt x="10809" y="9097"/>
                  <a:pt x="10809" y="9097"/>
                </a:cubicBezTo>
                <a:cubicBezTo>
                  <a:pt x="10809" y="9097"/>
                  <a:pt x="10809" y="9097"/>
                  <a:pt x="10809" y="9097"/>
                </a:cubicBezTo>
                <a:cubicBezTo>
                  <a:pt x="10809" y="9097"/>
                  <a:pt x="10809" y="9097"/>
                  <a:pt x="10809" y="9097"/>
                </a:cubicBezTo>
                <a:cubicBezTo>
                  <a:pt x="10809" y="9097"/>
                  <a:pt x="10809" y="9097"/>
                  <a:pt x="10809" y="9097"/>
                </a:cubicBezTo>
                <a:close/>
                <a:moveTo>
                  <a:pt x="10800" y="9113"/>
                </a:moveTo>
                <a:cubicBezTo>
                  <a:pt x="10800" y="9113"/>
                  <a:pt x="10809" y="9097"/>
                  <a:pt x="10809" y="9097"/>
                </a:cubicBezTo>
                <a:cubicBezTo>
                  <a:pt x="10800" y="9097"/>
                  <a:pt x="10800" y="9097"/>
                  <a:pt x="10800" y="9113"/>
                </a:cubicBezTo>
                <a:cubicBezTo>
                  <a:pt x="10800" y="9113"/>
                  <a:pt x="10800" y="9113"/>
                  <a:pt x="10800" y="9113"/>
                </a:cubicBezTo>
                <a:close/>
                <a:moveTo>
                  <a:pt x="11294" y="2260"/>
                </a:moveTo>
                <a:cubicBezTo>
                  <a:pt x="11294" y="2260"/>
                  <a:pt x="11294" y="2275"/>
                  <a:pt x="11303" y="2275"/>
                </a:cubicBezTo>
                <a:cubicBezTo>
                  <a:pt x="11303" y="2275"/>
                  <a:pt x="11303" y="2275"/>
                  <a:pt x="11303" y="2275"/>
                </a:cubicBezTo>
                <a:cubicBezTo>
                  <a:pt x="11313" y="2260"/>
                  <a:pt x="11303" y="2244"/>
                  <a:pt x="11303" y="2244"/>
                </a:cubicBezTo>
                <a:cubicBezTo>
                  <a:pt x="11294" y="2244"/>
                  <a:pt x="11294" y="2260"/>
                  <a:pt x="11294" y="2260"/>
                </a:cubicBezTo>
                <a:close/>
                <a:moveTo>
                  <a:pt x="13994" y="2384"/>
                </a:moveTo>
                <a:cubicBezTo>
                  <a:pt x="13994" y="2384"/>
                  <a:pt x="13994" y="2384"/>
                  <a:pt x="13985" y="2384"/>
                </a:cubicBezTo>
                <a:cubicBezTo>
                  <a:pt x="13985" y="2369"/>
                  <a:pt x="13985" y="2369"/>
                  <a:pt x="13985" y="2369"/>
                </a:cubicBezTo>
                <a:cubicBezTo>
                  <a:pt x="13976" y="2384"/>
                  <a:pt x="13976" y="2384"/>
                  <a:pt x="13985" y="2384"/>
                </a:cubicBezTo>
                <a:cubicBezTo>
                  <a:pt x="13985" y="2400"/>
                  <a:pt x="13985" y="2384"/>
                  <a:pt x="13994" y="2384"/>
                </a:cubicBezTo>
                <a:close/>
                <a:moveTo>
                  <a:pt x="13939" y="2415"/>
                </a:moveTo>
                <a:cubicBezTo>
                  <a:pt x="13939" y="2415"/>
                  <a:pt x="13939" y="2415"/>
                  <a:pt x="13939" y="2415"/>
                </a:cubicBezTo>
                <a:cubicBezTo>
                  <a:pt x="13939" y="2415"/>
                  <a:pt x="13948" y="2415"/>
                  <a:pt x="13948" y="2415"/>
                </a:cubicBezTo>
                <a:cubicBezTo>
                  <a:pt x="13939" y="2400"/>
                  <a:pt x="13939" y="2400"/>
                  <a:pt x="13939" y="2415"/>
                </a:cubicBezTo>
                <a:close/>
                <a:moveTo>
                  <a:pt x="19751" y="12702"/>
                </a:moveTo>
                <a:cubicBezTo>
                  <a:pt x="19742" y="12702"/>
                  <a:pt x="19742" y="12702"/>
                  <a:pt x="19742" y="12702"/>
                </a:cubicBezTo>
                <a:cubicBezTo>
                  <a:pt x="19742" y="12718"/>
                  <a:pt x="19742" y="12718"/>
                  <a:pt x="19742" y="12718"/>
                </a:cubicBezTo>
                <a:cubicBezTo>
                  <a:pt x="19751" y="12702"/>
                  <a:pt x="19751" y="12702"/>
                  <a:pt x="19751" y="12702"/>
                </a:cubicBezTo>
                <a:cubicBezTo>
                  <a:pt x="19751" y="12702"/>
                  <a:pt x="19751" y="12702"/>
                  <a:pt x="19751" y="12702"/>
                </a:cubicBezTo>
                <a:close/>
                <a:moveTo>
                  <a:pt x="9812" y="7217"/>
                </a:moveTo>
                <a:cubicBezTo>
                  <a:pt x="9821" y="7217"/>
                  <a:pt x="9821" y="7217"/>
                  <a:pt x="9821" y="7217"/>
                </a:cubicBezTo>
                <a:cubicBezTo>
                  <a:pt x="9821" y="7217"/>
                  <a:pt x="9821" y="7217"/>
                  <a:pt x="9821" y="7217"/>
                </a:cubicBezTo>
                <a:cubicBezTo>
                  <a:pt x="9821" y="7217"/>
                  <a:pt x="9821" y="7217"/>
                  <a:pt x="9821" y="7217"/>
                </a:cubicBezTo>
                <a:cubicBezTo>
                  <a:pt x="9821" y="7217"/>
                  <a:pt x="9812" y="7217"/>
                  <a:pt x="9812" y="7217"/>
                </a:cubicBezTo>
                <a:close/>
                <a:moveTo>
                  <a:pt x="9802" y="7232"/>
                </a:moveTo>
                <a:cubicBezTo>
                  <a:pt x="9802" y="7232"/>
                  <a:pt x="9802" y="7248"/>
                  <a:pt x="9812" y="7232"/>
                </a:cubicBezTo>
                <a:cubicBezTo>
                  <a:pt x="9812" y="7232"/>
                  <a:pt x="9812" y="7232"/>
                  <a:pt x="9812" y="7217"/>
                </a:cubicBezTo>
                <a:cubicBezTo>
                  <a:pt x="9812" y="7217"/>
                  <a:pt x="9812" y="7217"/>
                  <a:pt x="9802" y="7217"/>
                </a:cubicBezTo>
                <a:cubicBezTo>
                  <a:pt x="9802" y="7217"/>
                  <a:pt x="9802" y="7232"/>
                  <a:pt x="9802" y="7232"/>
                </a:cubicBezTo>
                <a:close/>
                <a:moveTo>
                  <a:pt x="6160" y="12904"/>
                </a:moveTo>
                <a:cubicBezTo>
                  <a:pt x="6169" y="12904"/>
                  <a:pt x="6169" y="12904"/>
                  <a:pt x="6169" y="12889"/>
                </a:cubicBezTo>
                <a:cubicBezTo>
                  <a:pt x="6169" y="12889"/>
                  <a:pt x="6160" y="12889"/>
                  <a:pt x="6160" y="12889"/>
                </a:cubicBezTo>
                <a:cubicBezTo>
                  <a:pt x="6160" y="12889"/>
                  <a:pt x="6160" y="12889"/>
                  <a:pt x="6160" y="12904"/>
                </a:cubicBezTo>
                <a:close/>
                <a:moveTo>
                  <a:pt x="247" y="5880"/>
                </a:moveTo>
                <a:cubicBezTo>
                  <a:pt x="247" y="5880"/>
                  <a:pt x="247" y="5880"/>
                  <a:pt x="247" y="5896"/>
                </a:cubicBezTo>
                <a:cubicBezTo>
                  <a:pt x="247" y="5880"/>
                  <a:pt x="256" y="5880"/>
                  <a:pt x="256" y="5880"/>
                </a:cubicBezTo>
                <a:cubicBezTo>
                  <a:pt x="256" y="5880"/>
                  <a:pt x="256" y="5865"/>
                  <a:pt x="247" y="5865"/>
                </a:cubicBezTo>
                <a:cubicBezTo>
                  <a:pt x="247" y="5865"/>
                  <a:pt x="247" y="5880"/>
                  <a:pt x="247" y="5880"/>
                </a:cubicBezTo>
                <a:close/>
                <a:moveTo>
                  <a:pt x="16301" y="13060"/>
                </a:moveTo>
                <a:cubicBezTo>
                  <a:pt x="16301" y="13060"/>
                  <a:pt x="16301" y="13060"/>
                  <a:pt x="16301" y="13060"/>
                </a:cubicBezTo>
                <a:cubicBezTo>
                  <a:pt x="16310" y="13060"/>
                  <a:pt x="16310" y="13060"/>
                  <a:pt x="16310" y="13060"/>
                </a:cubicBezTo>
                <a:cubicBezTo>
                  <a:pt x="16310" y="13060"/>
                  <a:pt x="16310" y="13044"/>
                  <a:pt x="16301" y="13044"/>
                </a:cubicBezTo>
                <a:cubicBezTo>
                  <a:pt x="16301" y="13044"/>
                  <a:pt x="16301" y="13060"/>
                  <a:pt x="16301" y="13060"/>
                </a:cubicBezTo>
                <a:close/>
                <a:moveTo>
                  <a:pt x="2224" y="5834"/>
                </a:moveTo>
                <a:cubicBezTo>
                  <a:pt x="2224" y="5834"/>
                  <a:pt x="2233" y="5818"/>
                  <a:pt x="2233" y="5818"/>
                </a:cubicBezTo>
                <a:cubicBezTo>
                  <a:pt x="2233" y="5818"/>
                  <a:pt x="2224" y="5803"/>
                  <a:pt x="2224" y="5803"/>
                </a:cubicBezTo>
                <a:cubicBezTo>
                  <a:pt x="2224" y="5803"/>
                  <a:pt x="2224" y="5818"/>
                  <a:pt x="2224" y="5818"/>
                </a:cubicBezTo>
                <a:cubicBezTo>
                  <a:pt x="2215" y="5834"/>
                  <a:pt x="2224" y="5834"/>
                  <a:pt x="2224" y="5834"/>
                </a:cubicBezTo>
                <a:close/>
                <a:moveTo>
                  <a:pt x="17930" y="13355"/>
                </a:moveTo>
                <a:cubicBezTo>
                  <a:pt x="17930" y="13371"/>
                  <a:pt x="17930" y="13371"/>
                  <a:pt x="17930" y="13371"/>
                </a:cubicBezTo>
                <a:cubicBezTo>
                  <a:pt x="17930" y="13355"/>
                  <a:pt x="17930" y="13355"/>
                  <a:pt x="17930" y="13355"/>
                </a:cubicBezTo>
                <a:close/>
                <a:moveTo>
                  <a:pt x="16401" y="13464"/>
                </a:moveTo>
                <a:cubicBezTo>
                  <a:pt x="16392" y="13464"/>
                  <a:pt x="16392" y="13479"/>
                  <a:pt x="16392" y="13479"/>
                </a:cubicBezTo>
                <a:cubicBezTo>
                  <a:pt x="16392" y="13479"/>
                  <a:pt x="16401" y="13495"/>
                  <a:pt x="16401" y="13495"/>
                </a:cubicBezTo>
                <a:cubicBezTo>
                  <a:pt x="16401" y="13479"/>
                  <a:pt x="16401" y="13479"/>
                  <a:pt x="16401" y="13464"/>
                </a:cubicBezTo>
                <a:cubicBezTo>
                  <a:pt x="16401" y="13464"/>
                  <a:pt x="16401" y="13464"/>
                  <a:pt x="16401" y="13464"/>
                </a:cubicBezTo>
                <a:close/>
                <a:moveTo>
                  <a:pt x="18204" y="13604"/>
                </a:moveTo>
                <a:cubicBezTo>
                  <a:pt x="18204" y="13604"/>
                  <a:pt x="18204" y="13604"/>
                  <a:pt x="18204" y="13604"/>
                </a:cubicBezTo>
                <a:cubicBezTo>
                  <a:pt x="18204" y="13604"/>
                  <a:pt x="18204" y="13604"/>
                  <a:pt x="18204" y="13604"/>
                </a:cubicBezTo>
                <a:cubicBezTo>
                  <a:pt x="18214" y="13604"/>
                  <a:pt x="18214" y="13604"/>
                  <a:pt x="18214" y="13604"/>
                </a:cubicBezTo>
                <a:cubicBezTo>
                  <a:pt x="18214" y="13604"/>
                  <a:pt x="18214" y="13604"/>
                  <a:pt x="18204" y="13604"/>
                </a:cubicBezTo>
                <a:close/>
                <a:moveTo>
                  <a:pt x="18140" y="13681"/>
                </a:moveTo>
                <a:cubicBezTo>
                  <a:pt x="18140" y="13697"/>
                  <a:pt x="18140" y="13697"/>
                  <a:pt x="18140" y="13697"/>
                </a:cubicBezTo>
                <a:cubicBezTo>
                  <a:pt x="18140" y="13697"/>
                  <a:pt x="18140" y="13681"/>
                  <a:pt x="18140" y="13681"/>
                </a:cubicBezTo>
                <a:cubicBezTo>
                  <a:pt x="18140" y="13681"/>
                  <a:pt x="18131" y="13681"/>
                  <a:pt x="18140" y="13681"/>
                </a:cubicBezTo>
                <a:close/>
                <a:moveTo>
                  <a:pt x="18589" y="13806"/>
                </a:moveTo>
                <a:cubicBezTo>
                  <a:pt x="18589" y="13806"/>
                  <a:pt x="18598" y="13806"/>
                  <a:pt x="18598" y="13806"/>
                </a:cubicBezTo>
                <a:cubicBezTo>
                  <a:pt x="18598" y="13806"/>
                  <a:pt x="18598" y="13806"/>
                  <a:pt x="18598" y="13806"/>
                </a:cubicBezTo>
                <a:cubicBezTo>
                  <a:pt x="18598" y="13790"/>
                  <a:pt x="18598" y="13790"/>
                  <a:pt x="18589" y="13806"/>
                </a:cubicBezTo>
                <a:close/>
                <a:moveTo>
                  <a:pt x="6919" y="14241"/>
                </a:moveTo>
                <a:cubicBezTo>
                  <a:pt x="6919" y="14241"/>
                  <a:pt x="6910" y="14241"/>
                  <a:pt x="6910" y="14241"/>
                </a:cubicBezTo>
                <a:cubicBezTo>
                  <a:pt x="6910" y="14241"/>
                  <a:pt x="6910" y="14241"/>
                  <a:pt x="6910" y="14241"/>
                </a:cubicBezTo>
                <a:cubicBezTo>
                  <a:pt x="6910" y="14241"/>
                  <a:pt x="6910" y="14241"/>
                  <a:pt x="6910" y="14241"/>
                </a:cubicBezTo>
                <a:cubicBezTo>
                  <a:pt x="6910" y="14241"/>
                  <a:pt x="6910" y="14241"/>
                  <a:pt x="6919" y="14241"/>
                </a:cubicBezTo>
                <a:close/>
                <a:moveTo>
                  <a:pt x="6947" y="14272"/>
                </a:moveTo>
                <a:cubicBezTo>
                  <a:pt x="6938" y="14241"/>
                  <a:pt x="6928" y="14241"/>
                  <a:pt x="6919" y="14241"/>
                </a:cubicBezTo>
                <a:cubicBezTo>
                  <a:pt x="6919" y="14272"/>
                  <a:pt x="6928" y="14272"/>
                  <a:pt x="6947" y="14272"/>
                </a:cubicBezTo>
                <a:close/>
                <a:moveTo>
                  <a:pt x="17134" y="14334"/>
                </a:moveTo>
                <a:cubicBezTo>
                  <a:pt x="17134" y="14334"/>
                  <a:pt x="17134" y="14350"/>
                  <a:pt x="17134" y="14350"/>
                </a:cubicBezTo>
                <a:cubicBezTo>
                  <a:pt x="17134" y="14350"/>
                  <a:pt x="17143" y="14350"/>
                  <a:pt x="17143" y="14350"/>
                </a:cubicBezTo>
                <a:cubicBezTo>
                  <a:pt x="17143" y="14350"/>
                  <a:pt x="17152" y="14350"/>
                  <a:pt x="17152" y="14334"/>
                </a:cubicBezTo>
                <a:cubicBezTo>
                  <a:pt x="17143" y="14334"/>
                  <a:pt x="17143" y="14318"/>
                  <a:pt x="17134" y="14334"/>
                </a:cubicBezTo>
                <a:close/>
                <a:moveTo>
                  <a:pt x="17124" y="14365"/>
                </a:moveTo>
                <a:cubicBezTo>
                  <a:pt x="17124" y="14350"/>
                  <a:pt x="17134" y="14350"/>
                  <a:pt x="17134" y="14350"/>
                </a:cubicBezTo>
                <a:cubicBezTo>
                  <a:pt x="17134" y="14350"/>
                  <a:pt x="17134" y="14350"/>
                  <a:pt x="17134" y="14350"/>
                </a:cubicBezTo>
                <a:cubicBezTo>
                  <a:pt x="17134" y="14350"/>
                  <a:pt x="17134" y="14350"/>
                  <a:pt x="17124" y="14350"/>
                </a:cubicBezTo>
                <a:cubicBezTo>
                  <a:pt x="17124" y="14350"/>
                  <a:pt x="17124" y="14350"/>
                  <a:pt x="17124" y="14365"/>
                </a:cubicBezTo>
                <a:close/>
                <a:moveTo>
                  <a:pt x="17124" y="14381"/>
                </a:moveTo>
                <a:cubicBezTo>
                  <a:pt x="17124" y="14365"/>
                  <a:pt x="17124" y="14365"/>
                  <a:pt x="17124" y="14365"/>
                </a:cubicBezTo>
                <a:cubicBezTo>
                  <a:pt x="17124" y="14365"/>
                  <a:pt x="17124" y="14365"/>
                  <a:pt x="17124" y="14365"/>
                </a:cubicBezTo>
                <a:cubicBezTo>
                  <a:pt x="17124" y="14365"/>
                  <a:pt x="17124" y="14381"/>
                  <a:pt x="17124" y="14381"/>
                </a:cubicBezTo>
                <a:close/>
                <a:moveTo>
                  <a:pt x="20154" y="14598"/>
                </a:moveTo>
                <a:cubicBezTo>
                  <a:pt x="20145" y="14614"/>
                  <a:pt x="20154" y="14614"/>
                  <a:pt x="20154" y="14614"/>
                </a:cubicBezTo>
                <a:cubicBezTo>
                  <a:pt x="20154" y="14614"/>
                  <a:pt x="20154" y="14598"/>
                  <a:pt x="20154" y="14598"/>
                </a:cubicBezTo>
                <a:cubicBezTo>
                  <a:pt x="20154" y="14598"/>
                  <a:pt x="20154" y="14598"/>
                  <a:pt x="20154" y="14598"/>
                </a:cubicBezTo>
                <a:cubicBezTo>
                  <a:pt x="20154" y="14598"/>
                  <a:pt x="20154" y="14598"/>
                  <a:pt x="20154" y="14598"/>
                </a:cubicBezTo>
                <a:close/>
                <a:moveTo>
                  <a:pt x="16841" y="14660"/>
                </a:moveTo>
                <a:cubicBezTo>
                  <a:pt x="16841" y="14660"/>
                  <a:pt x="16841" y="14660"/>
                  <a:pt x="16841" y="14660"/>
                </a:cubicBezTo>
                <a:cubicBezTo>
                  <a:pt x="16841" y="14660"/>
                  <a:pt x="16841" y="14676"/>
                  <a:pt x="16841" y="14676"/>
                </a:cubicBezTo>
                <a:cubicBezTo>
                  <a:pt x="16850" y="14676"/>
                  <a:pt x="16850" y="14660"/>
                  <a:pt x="16850" y="14660"/>
                </a:cubicBezTo>
                <a:cubicBezTo>
                  <a:pt x="16850" y="14660"/>
                  <a:pt x="16850" y="14660"/>
                  <a:pt x="16841" y="14660"/>
                </a:cubicBezTo>
                <a:close/>
                <a:moveTo>
                  <a:pt x="18259" y="14909"/>
                </a:moveTo>
                <a:cubicBezTo>
                  <a:pt x="18259" y="14925"/>
                  <a:pt x="18259" y="14925"/>
                  <a:pt x="18259" y="14925"/>
                </a:cubicBezTo>
                <a:cubicBezTo>
                  <a:pt x="18268" y="14925"/>
                  <a:pt x="18268" y="14925"/>
                  <a:pt x="18268" y="14925"/>
                </a:cubicBezTo>
                <a:cubicBezTo>
                  <a:pt x="18268" y="14909"/>
                  <a:pt x="18259" y="14909"/>
                  <a:pt x="18259" y="14909"/>
                </a:cubicBezTo>
                <a:cubicBezTo>
                  <a:pt x="18259" y="14909"/>
                  <a:pt x="18259" y="14909"/>
                  <a:pt x="18259" y="14909"/>
                </a:cubicBezTo>
                <a:close/>
                <a:moveTo>
                  <a:pt x="19989" y="14940"/>
                </a:moveTo>
                <a:cubicBezTo>
                  <a:pt x="19989" y="14956"/>
                  <a:pt x="19989" y="14956"/>
                  <a:pt x="19989" y="14956"/>
                </a:cubicBezTo>
                <a:cubicBezTo>
                  <a:pt x="19989" y="14956"/>
                  <a:pt x="19989" y="14956"/>
                  <a:pt x="19998" y="14956"/>
                </a:cubicBezTo>
                <a:cubicBezTo>
                  <a:pt x="19998" y="14956"/>
                  <a:pt x="19998" y="14956"/>
                  <a:pt x="19998" y="14956"/>
                </a:cubicBezTo>
                <a:cubicBezTo>
                  <a:pt x="19998" y="14940"/>
                  <a:pt x="19989" y="14940"/>
                  <a:pt x="19989" y="14940"/>
                </a:cubicBezTo>
                <a:close/>
                <a:moveTo>
                  <a:pt x="18168" y="15018"/>
                </a:moveTo>
                <a:cubicBezTo>
                  <a:pt x="18168" y="15018"/>
                  <a:pt x="18168" y="15018"/>
                  <a:pt x="18168" y="15018"/>
                </a:cubicBezTo>
                <a:cubicBezTo>
                  <a:pt x="18168" y="15018"/>
                  <a:pt x="18168" y="15002"/>
                  <a:pt x="18168" y="15002"/>
                </a:cubicBezTo>
                <a:cubicBezTo>
                  <a:pt x="18168" y="15002"/>
                  <a:pt x="18159" y="15002"/>
                  <a:pt x="18159" y="15002"/>
                </a:cubicBezTo>
                <a:cubicBezTo>
                  <a:pt x="18159" y="15018"/>
                  <a:pt x="18159" y="15018"/>
                  <a:pt x="18168" y="15018"/>
                </a:cubicBezTo>
                <a:close/>
                <a:moveTo>
                  <a:pt x="18360" y="15282"/>
                </a:moveTo>
                <a:cubicBezTo>
                  <a:pt x="18360" y="15297"/>
                  <a:pt x="18360" y="15297"/>
                  <a:pt x="18369" y="15297"/>
                </a:cubicBezTo>
                <a:cubicBezTo>
                  <a:pt x="18369" y="15297"/>
                  <a:pt x="18369" y="15297"/>
                  <a:pt x="18369" y="15297"/>
                </a:cubicBezTo>
                <a:cubicBezTo>
                  <a:pt x="18369" y="15297"/>
                  <a:pt x="18369" y="15282"/>
                  <a:pt x="18369" y="15282"/>
                </a:cubicBezTo>
                <a:cubicBezTo>
                  <a:pt x="18369" y="15282"/>
                  <a:pt x="18369" y="15282"/>
                  <a:pt x="18360" y="15282"/>
                </a:cubicBezTo>
                <a:close/>
                <a:moveTo>
                  <a:pt x="18323" y="15577"/>
                </a:moveTo>
                <a:cubicBezTo>
                  <a:pt x="18333" y="15562"/>
                  <a:pt x="18333" y="15562"/>
                  <a:pt x="18333" y="15546"/>
                </a:cubicBezTo>
                <a:cubicBezTo>
                  <a:pt x="18323" y="15546"/>
                  <a:pt x="18323" y="15546"/>
                  <a:pt x="18314" y="15546"/>
                </a:cubicBezTo>
                <a:cubicBezTo>
                  <a:pt x="18314" y="15562"/>
                  <a:pt x="18314" y="15562"/>
                  <a:pt x="18314" y="15562"/>
                </a:cubicBezTo>
                <a:cubicBezTo>
                  <a:pt x="18314" y="15577"/>
                  <a:pt x="18323" y="15577"/>
                  <a:pt x="18323" y="15577"/>
                </a:cubicBezTo>
                <a:close/>
                <a:moveTo>
                  <a:pt x="13143" y="15733"/>
                </a:moveTo>
                <a:cubicBezTo>
                  <a:pt x="13143" y="15733"/>
                  <a:pt x="13143" y="15733"/>
                  <a:pt x="13143" y="15733"/>
                </a:cubicBezTo>
                <a:cubicBezTo>
                  <a:pt x="13143" y="15733"/>
                  <a:pt x="13143" y="15733"/>
                  <a:pt x="13143" y="15748"/>
                </a:cubicBezTo>
                <a:cubicBezTo>
                  <a:pt x="13143" y="15748"/>
                  <a:pt x="13143" y="15748"/>
                  <a:pt x="13152" y="15748"/>
                </a:cubicBezTo>
                <a:cubicBezTo>
                  <a:pt x="13143" y="15733"/>
                  <a:pt x="13143" y="15733"/>
                  <a:pt x="13143" y="15733"/>
                </a:cubicBezTo>
                <a:close/>
                <a:moveTo>
                  <a:pt x="21280" y="16292"/>
                </a:moveTo>
                <a:cubicBezTo>
                  <a:pt x="21280" y="16292"/>
                  <a:pt x="21280" y="16292"/>
                  <a:pt x="21280" y="16292"/>
                </a:cubicBezTo>
                <a:cubicBezTo>
                  <a:pt x="21280" y="16276"/>
                  <a:pt x="21280" y="16276"/>
                  <a:pt x="21280" y="16276"/>
                </a:cubicBezTo>
                <a:cubicBezTo>
                  <a:pt x="21280" y="16276"/>
                  <a:pt x="21271" y="16276"/>
                  <a:pt x="21271" y="16276"/>
                </a:cubicBezTo>
                <a:cubicBezTo>
                  <a:pt x="21271" y="16292"/>
                  <a:pt x="21271" y="16292"/>
                  <a:pt x="21280" y="16292"/>
                </a:cubicBezTo>
                <a:close/>
                <a:moveTo>
                  <a:pt x="21280" y="16463"/>
                </a:moveTo>
                <a:cubicBezTo>
                  <a:pt x="21289" y="16463"/>
                  <a:pt x="21289" y="16463"/>
                  <a:pt x="21298" y="16463"/>
                </a:cubicBezTo>
                <a:cubicBezTo>
                  <a:pt x="21289" y="16463"/>
                  <a:pt x="21289" y="16447"/>
                  <a:pt x="21289" y="16447"/>
                </a:cubicBezTo>
                <a:cubicBezTo>
                  <a:pt x="21289" y="16447"/>
                  <a:pt x="21280" y="16447"/>
                  <a:pt x="21280" y="16463"/>
                </a:cubicBezTo>
                <a:cubicBezTo>
                  <a:pt x="21280" y="16463"/>
                  <a:pt x="21280" y="16463"/>
                  <a:pt x="21280" y="16463"/>
                </a:cubicBezTo>
                <a:close/>
                <a:moveTo>
                  <a:pt x="21325" y="16603"/>
                </a:moveTo>
                <a:cubicBezTo>
                  <a:pt x="21325" y="16603"/>
                  <a:pt x="21325" y="16603"/>
                  <a:pt x="21325" y="16603"/>
                </a:cubicBezTo>
                <a:cubicBezTo>
                  <a:pt x="21325" y="16618"/>
                  <a:pt x="21325" y="16618"/>
                  <a:pt x="21325" y="16618"/>
                </a:cubicBezTo>
                <a:lnTo>
                  <a:pt x="21325" y="16603"/>
                </a:lnTo>
                <a:close/>
                <a:moveTo>
                  <a:pt x="21225" y="16976"/>
                </a:moveTo>
                <a:cubicBezTo>
                  <a:pt x="21225" y="16976"/>
                  <a:pt x="21216" y="16991"/>
                  <a:pt x="21225" y="16991"/>
                </a:cubicBezTo>
                <a:cubicBezTo>
                  <a:pt x="21225" y="17007"/>
                  <a:pt x="21225" y="17007"/>
                  <a:pt x="21225" y="17007"/>
                </a:cubicBezTo>
                <a:cubicBezTo>
                  <a:pt x="21234" y="17007"/>
                  <a:pt x="21234" y="16991"/>
                  <a:pt x="21234" y="16991"/>
                </a:cubicBezTo>
                <a:cubicBezTo>
                  <a:pt x="21234" y="16976"/>
                  <a:pt x="21225" y="16976"/>
                  <a:pt x="21225" y="16976"/>
                </a:cubicBezTo>
                <a:close/>
                <a:moveTo>
                  <a:pt x="19568" y="19804"/>
                </a:moveTo>
                <a:cubicBezTo>
                  <a:pt x="19568" y="19804"/>
                  <a:pt x="19559" y="19804"/>
                  <a:pt x="19559" y="19804"/>
                </a:cubicBezTo>
                <a:cubicBezTo>
                  <a:pt x="19559" y="19819"/>
                  <a:pt x="19568" y="19819"/>
                  <a:pt x="19568" y="19819"/>
                </a:cubicBezTo>
                <a:cubicBezTo>
                  <a:pt x="19577" y="19819"/>
                  <a:pt x="19577" y="19819"/>
                  <a:pt x="19577" y="19819"/>
                </a:cubicBezTo>
                <a:cubicBezTo>
                  <a:pt x="19577" y="19804"/>
                  <a:pt x="19568" y="19804"/>
                  <a:pt x="19568" y="19804"/>
                </a:cubicBezTo>
                <a:close/>
                <a:moveTo>
                  <a:pt x="9903" y="7466"/>
                </a:moveTo>
                <a:cubicBezTo>
                  <a:pt x="9903" y="7466"/>
                  <a:pt x="9894" y="7466"/>
                  <a:pt x="9894" y="7466"/>
                </a:cubicBezTo>
                <a:cubicBezTo>
                  <a:pt x="9894" y="7481"/>
                  <a:pt x="9894" y="7481"/>
                  <a:pt x="9894" y="7481"/>
                </a:cubicBezTo>
                <a:cubicBezTo>
                  <a:pt x="9903" y="7481"/>
                  <a:pt x="9903" y="7481"/>
                  <a:pt x="9903" y="7481"/>
                </a:cubicBezTo>
                <a:cubicBezTo>
                  <a:pt x="9903" y="7481"/>
                  <a:pt x="9903" y="7466"/>
                  <a:pt x="9903" y="7466"/>
                </a:cubicBezTo>
                <a:close/>
                <a:moveTo>
                  <a:pt x="12978" y="4560"/>
                </a:moveTo>
                <a:cubicBezTo>
                  <a:pt x="12978" y="4560"/>
                  <a:pt x="12969" y="4560"/>
                  <a:pt x="12969" y="4560"/>
                </a:cubicBezTo>
                <a:cubicBezTo>
                  <a:pt x="12969" y="4560"/>
                  <a:pt x="12960" y="4575"/>
                  <a:pt x="12960" y="4575"/>
                </a:cubicBezTo>
                <a:cubicBezTo>
                  <a:pt x="12969" y="4575"/>
                  <a:pt x="12969" y="4575"/>
                  <a:pt x="12969" y="4575"/>
                </a:cubicBezTo>
                <a:cubicBezTo>
                  <a:pt x="12978" y="4575"/>
                  <a:pt x="12978" y="4560"/>
                  <a:pt x="12978" y="4560"/>
                </a:cubicBezTo>
                <a:close/>
                <a:moveTo>
                  <a:pt x="12960" y="4575"/>
                </a:moveTo>
                <a:cubicBezTo>
                  <a:pt x="12960" y="4575"/>
                  <a:pt x="12960" y="4575"/>
                  <a:pt x="12960" y="4575"/>
                </a:cubicBezTo>
                <a:cubicBezTo>
                  <a:pt x="12960" y="4575"/>
                  <a:pt x="12960" y="4575"/>
                  <a:pt x="12960" y="4575"/>
                </a:cubicBezTo>
                <a:cubicBezTo>
                  <a:pt x="12960" y="4575"/>
                  <a:pt x="12960" y="4575"/>
                  <a:pt x="12960" y="4575"/>
                </a:cubicBezTo>
                <a:cubicBezTo>
                  <a:pt x="12960" y="4575"/>
                  <a:pt x="12960" y="4575"/>
                  <a:pt x="12960" y="4575"/>
                </a:cubicBezTo>
                <a:close/>
                <a:moveTo>
                  <a:pt x="11148" y="4529"/>
                </a:moveTo>
                <a:cubicBezTo>
                  <a:pt x="11148" y="4529"/>
                  <a:pt x="11157" y="4529"/>
                  <a:pt x="11157" y="4529"/>
                </a:cubicBezTo>
                <a:cubicBezTo>
                  <a:pt x="11157" y="4529"/>
                  <a:pt x="11157" y="4529"/>
                  <a:pt x="11157" y="4529"/>
                </a:cubicBezTo>
                <a:cubicBezTo>
                  <a:pt x="11157" y="4513"/>
                  <a:pt x="11157" y="4513"/>
                  <a:pt x="11148" y="4529"/>
                </a:cubicBezTo>
                <a:close/>
                <a:moveTo>
                  <a:pt x="6416" y="21420"/>
                </a:moveTo>
                <a:cubicBezTo>
                  <a:pt x="6416" y="21420"/>
                  <a:pt x="6425" y="21420"/>
                  <a:pt x="6425" y="21420"/>
                </a:cubicBezTo>
                <a:cubicBezTo>
                  <a:pt x="6425" y="21420"/>
                  <a:pt x="6416" y="21420"/>
                  <a:pt x="6416" y="21420"/>
                </a:cubicBezTo>
                <a:cubicBezTo>
                  <a:pt x="6407" y="21420"/>
                  <a:pt x="6407" y="21420"/>
                  <a:pt x="6416" y="21420"/>
                </a:cubicBezTo>
                <a:close/>
                <a:moveTo>
                  <a:pt x="7386" y="3767"/>
                </a:moveTo>
                <a:cubicBezTo>
                  <a:pt x="7386" y="3783"/>
                  <a:pt x="7386" y="3783"/>
                  <a:pt x="7395" y="3783"/>
                </a:cubicBezTo>
                <a:cubicBezTo>
                  <a:pt x="7395" y="3783"/>
                  <a:pt x="7395" y="3767"/>
                  <a:pt x="7395" y="3767"/>
                </a:cubicBezTo>
                <a:cubicBezTo>
                  <a:pt x="7395" y="3767"/>
                  <a:pt x="7395" y="3767"/>
                  <a:pt x="7386" y="3767"/>
                </a:cubicBezTo>
                <a:close/>
                <a:moveTo>
                  <a:pt x="5922" y="4109"/>
                </a:moveTo>
                <a:cubicBezTo>
                  <a:pt x="5922" y="4109"/>
                  <a:pt x="5922" y="4109"/>
                  <a:pt x="5922" y="4109"/>
                </a:cubicBezTo>
                <a:cubicBezTo>
                  <a:pt x="5922" y="4109"/>
                  <a:pt x="5922" y="4109"/>
                  <a:pt x="5922" y="4125"/>
                </a:cubicBezTo>
                <a:cubicBezTo>
                  <a:pt x="5922" y="4125"/>
                  <a:pt x="5922" y="4125"/>
                  <a:pt x="5922" y="4125"/>
                </a:cubicBezTo>
                <a:lnTo>
                  <a:pt x="5922" y="4109"/>
                </a:lnTo>
                <a:close/>
                <a:moveTo>
                  <a:pt x="19413" y="4156"/>
                </a:moveTo>
                <a:cubicBezTo>
                  <a:pt x="19413" y="4156"/>
                  <a:pt x="19413" y="4156"/>
                  <a:pt x="19413" y="4171"/>
                </a:cubicBezTo>
                <a:cubicBezTo>
                  <a:pt x="19413" y="4171"/>
                  <a:pt x="19413" y="4171"/>
                  <a:pt x="19413" y="4171"/>
                </a:cubicBezTo>
                <a:cubicBezTo>
                  <a:pt x="19413" y="4171"/>
                  <a:pt x="19413" y="4156"/>
                  <a:pt x="19413" y="4156"/>
                </a:cubicBezTo>
                <a:close/>
                <a:moveTo>
                  <a:pt x="19413" y="4171"/>
                </a:moveTo>
                <a:cubicBezTo>
                  <a:pt x="19413" y="4171"/>
                  <a:pt x="19403" y="4171"/>
                  <a:pt x="19403" y="4171"/>
                </a:cubicBezTo>
                <a:cubicBezTo>
                  <a:pt x="19403" y="4171"/>
                  <a:pt x="19403" y="4171"/>
                  <a:pt x="19403" y="4171"/>
                </a:cubicBezTo>
                <a:cubicBezTo>
                  <a:pt x="19403" y="4171"/>
                  <a:pt x="19403" y="4171"/>
                  <a:pt x="19413" y="4171"/>
                </a:cubicBezTo>
                <a:cubicBezTo>
                  <a:pt x="19413" y="4171"/>
                  <a:pt x="19413" y="4171"/>
                  <a:pt x="19413" y="4171"/>
                </a:cubicBezTo>
                <a:close/>
                <a:moveTo>
                  <a:pt x="11313" y="4389"/>
                </a:moveTo>
                <a:cubicBezTo>
                  <a:pt x="11313" y="4389"/>
                  <a:pt x="11313" y="4389"/>
                  <a:pt x="11303" y="4389"/>
                </a:cubicBezTo>
                <a:cubicBezTo>
                  <a:pt x="11303" y="4389"/>
                  <a:pt x="11303" y="4389"/>
                  <a:pt x="11303" y="4389"/>
                </a:cubicBezTo>
                <a:cubicBezTo>
                  <a:pt x="11313" y="4389"/>
                  <a:pt x="11313" y="4389"/>
                  <a:pt x="11313" y="4389"/>
                </a:cubicBezTo>
                <a:cubicBezTo>
                  <a:pt x="11313" y="4389"/>
                  <a:pt x="11313" y="4389"/>
                  <a:pt x="11313" y="4389"/>
                </a:cubicBezTo>
                <a:close/>
                <a:moveTo>
                  <a:pt x="11313" y="4373"/>
                </a:moveTo>
                <a:cubicBezTo>
                  <a:pt x="11313" y="4373"/>
                  <a:pt x="11313" y="4389"/>
                  <a:pt x="11313" y="4389"/>
                </a:cubicBezTo>
                <a:cubicBezTo>
                  <a:pt x="11313" y="4389"/>
                  <a:pt x="11313" y="4373"/>
                  <a:pt x="11313" y="4373"/>
                </a:cubicBezTo>
                <a:close/>
                <a:moveTo>
                  <a:pt x="11770" y="9455"/>
                </a:moveTo>
                <a:cubicBezTo>
                  <a:pt x="11770" y="9455"/>
                  <a:pt x="11770" y="9455"/>
                  <a:pt x="11770" y="9455"/>
                </a:cubicBezTo>
                <a:cubicBezTo>
                  <a:pt x="11770" y="9455"/>
                  <a:pt x="11779" y="9455"/>
                  <a:pt x="11779" y="9455"/>
                </a:cubicBezTo>
                <a:cubicBezTo>
                  <a:pt x="11779" y="9455"/>
                  <a:pt x="11770" y="9455"/>
                  <a:pt x="11770" y="9455"/>
                </a:cubicBezTo>
                <a:close/>
                <a:moveTo>
                  <a:pt x="11075" y="10061"/>
                </a:moveTo>
                <a:cubicBezTo>
                  <a:pt x="11075" y="10061"/>
                  <a:pt x="11075" y="10061"/>
                  <a:pt x="11075" y="10061"/>
                </a:cubicBezTo>
                <a:cubicBezTo>
                  <a:pt x="11075" y="10061"/>
                  <a:pt x="11075" y="10061"/>
                  <a:pt x="11075" y="10061"/>
                </a:cubicBezTo>
                <a:close/>
                <a:moveTo>
                  <a:pt x="5373" y="11630"/>
                </a:moveTo>
                <a:cubicBezTo>
                  <a:pt x="5373" y="11630"/>
                  <a:pt x="5373" y="11630"/>
                  <a:pt x="5373" y="11630"/>
                </a:cubicBezTo>
                <a:cubicBezTo>
                  <a:pt x="5373" y="11615"/>
                  <a:pt x="5373" y="11615"/>
                  <a:pt x="5373" y="11630"/>
                </a:cubicBezTo>
                <a:close/>
                <a:moveTo>
                  <a:pt x="6068" y="12190"/>
                </a:moveTo>
                <a:cubicBezTo>
                  <a:pt x="6077" y="12190"/>
                  <a:pt x="6077" y="12190"/>
                  <a:pt x="6077" y="12190"/>
                </a:cubicBezTo>
                <a:cubicBezTo>
                  <a:pt x="6077" y="12190"/>
                  <a:pt x="6077" y="12190"/>
                  <a:pt x="6077" y="12190"/>
                </a:cubicBezTo>
                <a:lnTo>
                  <a:pt x="6068" y="12190"/>
                </a:lnTo>
                <a:close/>
                <a:moveTo>
                  <a:pt x="10269" y="9657"/>
                </a:moveTo>
                <a:cubicBezTo>
                  <a:pt x="10278" y="9657"/>
                  <a:pt x="10278" y="9657"/>
                  <a:pt x="10278" y="9657"/>
                </a:cubicBezTo>
                <a:cubicBezTo>
                  <a:pt x="10269" y="9657"/>
                  <a:pt x="10269" y="9657"/>
                  <a:pt x="10269" y="9657"/>
                </a:cubicBezTo>
                <a:close/>
                <a:moveTo>
                  <a:pt x="8722" y="426"/>
                </a:moveTo>
                <a:cubicBezTo>
                  <a:pt x="8722" y="426"/>
                  <a:pt x="8722" y="442"/>
                  <a:pt x="8722" y="442"/>
                </a:cubicBezTo>
                <a:cubicBezTo>
                  <a:pt x="8722" y="426"/>
                  <a:pt x="8722" y="426"/>
                  <a:pt x="8722" y="426"/>
                </a:cubicBezTo>
                <a:cubicBezTo>
                  <a:pt x="8722" y="426"/>
                  <a:pt x="8722" y="426"/>
                  <a:pt x="8722" y="426"/>
                </a:cubicBezTo>
                <a:close/>
                <a:moveTo>
                  <a:pt x="19010" y="7248"/>
                </a:moveTo>
                <a:cubicBezTo>
                  <a:pt x="19010" y="7248"/>
                  <a:pt x="19010" y="7248"/>
                  <a:pt x="19010" y="7248"/>
                </a:cubicBezTo>
                <a:cubicBezTo>
                  <a:pt x="19010" y="7248"/>
                  <a:pt x="19010" y="7248"/>
                  <a:pt x="19010" y="7248"/>
                </a:cubicBezTo>
                <a:cubicBezTo>
                  <a:pt x="19010" y="7248"/>
                  <a:pt x="19010" y="7248"/>
                  <a:pt x="19010" y="7248"/>
                </a:cubicBezTo>
                <a:cubicBezTo>
                  <a:pt x="19010" y="7248"/>
                  <a:pt x="19010" y="7248"/>
                  <a:pt x="19010" y="7248"/>
                </a:cubicBezTo>
                <a:close/>
                <a:moveTo>
                  <a:pt x="19019" y="7264"/>
                </a:moveTo>
                <a:cubicBezTo>
                  <a:pt x="19019" y="7264"/>
                  <a:pt x="19019" y="7248"/>
                  <a:pt x="19010" y="7248"/>
                </a:cubicBezTo>
                <a:cubicBezTo>
                  <a:pt x="19010" y="7264"/>
                  <a:pt x="19010" y="7264"/>
                  <a:pt x="19019" y="7264"/>
                </a:cubicBezTo>
                <a:close/>
                <a:moveTo>
                  <a:pt x="659" y="5772"/>
                </a:moveTo>
                <a:cubicBezTo>
                  <a:pt x="659" y="5772"/>
                  <a:pt x="659" y="5772"/>
                  <a:pt x="659" y="5772"/>
                </a:cubicBezTo>
                <a:cubicBezTo>
                  <a:pt x="659" y="5772"/>
                  <a:pt x="659" y="5772"/>
                  <a:pt x="659" y="5772"/>
                </a:cubicBezTo>
                <a:cubicBezTo>
                  <a:pt x="659" y="5772"/>
                  <a:pt x="659" y="5772"/>
                  <a:pt x="659" y="5772"/>
                </a:cubicBezTo>
                <a:close/>
                <a:moveTo>
                  <a:pt x="659" y="5787"/>
                </a:moveTo>
                <a:cubicBezTo>
                  <a:pt x="659" y="5787"/>
                  <a:pt x="659" y="5787"/>
                  <a:pt x="659" y="5772"/>
                </a:cubicBezTo>
                <a:cubicBezTo>
                  <a:pt x="650" y="5787"/>
                  <a:pt x="650" y="5787"/>
                  <a:pt x="659" y="5787"/>
                </a:cubicBezTo>
                <a:close/>
                <a:moveTo>
                  <a:pt x="19028" y="7279"/>
                </a:moveTo>
                <a:cubicBezTo>
                  <a:pt x="19028" y="7279"/>
                  <a:pt x="19028" y="7279"/>
                  <a:pt x="19028" y="7264"/>
                </a:cubicBezTo>
                <a:cubicBezTo>
                  <a:pt x="19019" y="7264"/>
                  <a:pt x="19019" y="7264"/>
                  <a:pt x="19019" y="7264"/>
                </a:cubicBezTo>
                <a:cubicBezTo>
                  <a:pt x="19019" y="7264"/>
                  <a:pt x="19019" y="7264"/>
                  <a:pt x="19019" y="7279"/>
                </a:cubicBezTo>
                <a:cubicBezTo>
                  <a:pt x="19019" y="7279"/>
                  <a:pt x="19028" y="7279"/>
                  <a:pt x="19028" y="7279"/>
                </a:cubicBezTo>
                <a:close/>
                <a:moveTo>
                  <a:pt x="19037" y="7295"/>
                </a:moveTo>
                <a:cubicBezTo>
                  <a:pt x="19037" y="7279"/>
                  <a:pt x="19028" y="7279"/>
                  <a:pt x="19028" y="7279"/>
                </a:cubicBezTo>
                <a:cubicBezTo>
                  <a:pt x="19028" y="7279"/>
                  <a:pt x="19028" y="7295"/>
                  <a:pt x="19037" y="7295"/>
                </a:cubicBezTo>
                <a:close/>
                <a:moveTo>
                  <a:pt x="18516" y="13899"/>
                </a:moveTo>
                <a:cubicBezTo>
                  <a:pt x="18516" y="13899"/>
                  <a:pt x="18516" y="13899"/>
                  <a:pt x="18516" y="13899"/>
                </a:cubicBezTo>
                <a:cubicBezTo>
                  <a:pt x="18516" y="13899"/>
                  <a:pt x="18516" y="13899"/>
                  <a:pt x="18516" y="13899"/>
                </a:cubicBezTo>
                <a:close/>
                <a:moveTo>
                  <a:pt x="16539" y="13992"/>
                </a:moveTo>
                <a:cubicBezTo>
                  <a:pt x="16548" y="13992"/>
                  <a:pt x="16548" y="13992"/>
                  <a:pt x="16548" y="13992"/>
                </a:cubicBezTo>
                <a:cubicBezTo>
                  <a:pt x="16548" y="13977"/>
                  <a:pt x="16548" y="13977"/>
                  <a:pt x="16548" y="13977"/>
                </a:cubicBezTo>
                <a:lnTo>
                  <a:pt x="16539" y="13992"/>
                </a:lnTo>
                <a:close/>
                <a:moveTo>
                  <a:pt x="18689" y="14381"/>
                </a:moveTo>
                <a:cubicBezTo>
                  <a:pt x="18689" y="14381"/>
                  <a:pt x="18689" y="14381"/>
                  <a:pt x="18689" y="14381"/>
                </a:cubicBezTo>
                <a:cubicBezTo>
                  <a:pt x="18689" y="14381"/>
                  <a:pt x="18689" y="14381"/>
                  <a:pt x="18680" y="14381"/>
                </a:cubicBezTo>
                <a:cubicBezTo>
                  <a:pt x="18689" y="14381"/>
                  <a:pt x="18689" y="14381"/>
                  <a:pt x="18689" y="14381"/>
                </a:cubicBezTo>
                <a:cubicBezTo>
                  <a:pt x="18689" y="14381"/>
                  <a:pt x="18689" y="14381"/>
                  <a:pt x="18689" y="14381"/>
                </a:cubicBezTo>
                <a:close/>
                <a:moveTo>
                  <a:pt x="18689" y="14381"/>
                </a:moveTo>
                <a:cubicBezTo>
                  <a:pt x="18689" y="14381"/>
                  <a:pt x="18689" y="14381"/>
                  <a:pt x="18689" y="14381"/>
                </a:cubicBezTo>
                <a:cubicBezTo>
                  <a:pt x="18689" y="14381"/>
                  <a:pt x="18689" y="14396"/>
                  <a:pt x="18689" y="14381"/>
                </a:cubicBezTo>
                <a:close/>
                <a:moveTo>
                  <a:pt x="915" y="5508"/>
                </a:moveTo>
                <a:cubicBezTo>
                  <a:pt x="915" y="5508"/>
                  <a:pt x="915" y="5508"/>
                  <a:pt x="915" y="5508"/>
                </a:cubicBezTo>
                <a:cubicBezTo>
                  <a:pt x="915" y="5508"/>
                  <a:pt x="915" y="5508"/>
                  <a:pt x="915" y="5508"/>
                </a:cubicBezTo>
                <a:cubicBezTo>
                  <a:pt x="915" y="5508"/>
                  <a:pt x="915" y="5508"/>
                  <a:pt x="915" y="5508"/>
                </a:cubicBezTo>
                <a:close/>
                <a:moveTo>
                  <a:pt x="7423" y="1141"/>
                </a:moveTo>
                <a:cubicBezTo>
                  <a:pt x="7423" y="1141"/>
                  <a:pt x="7423" y="1141"/>
                  <a:pt x="7432" y="1141"/>
                </a:cubicBezTo>
                <a:cubicBezTo>
                  <a:pt x="7432" y="1141"/>
                  <a:pt x="7432" y="1141"/>
                  <a:pt x="7432" y="1141"/>
                </a:cubicBezTo>
                <a:cubicBezTo>
                  <a:pt x="7432" y="1141"/>
                  <a:pt x="7432" y="1141"/>
                  <a:pt x="7432" y="1141"/>
                </a:cubicBezTo>
                <a:cubicBezTo>
                  <a:pt x="7432" y="1141"/>
                  <a:pt x="7423" y="1141"/>
                  <a:pt x="7423" y="1141"/>
                </a:cubicBezTo>
                <a:close/>
                <a:moveTo>
                  <a:pt x="20209" y="14614"/>
                </a:moveTo>
                <a:cubicBezTo>
                  <a:pt x="20209" y="14629"/>
                  <a:pt x="20209" y="14629"/>
                  <a:pt x="20209" y="14629"/>
                </a:cubicBezTo>
                <a:cubicBezTo>
                  <a:pt x="20209" y="14629"/>
                  <a:pt x="20209" y="14629"/>
                  <a:pt x="20209" y="14629"/>
                </a:cubicBezTo>
                <a:cubicBezTo>
                  <a:pt x="20209" y="14629"/>
                  <a:pt x="20209" y="14629"/>
                  <a:pt x="20209" y="14629"/>
                </a:cubicBezTo>
                <a:lnTo>
                  <a:pt x="20209" y="14614"/>
                </a:lnTo>
                <a:close/>
                <a:moveTo>
                  <a:pt x="18250" y="12687"/>
                </a:moveTo>
                <a:cubicBezTo>
                  <a:pt x="18250" y="12687"/>
                  <a:pt x="18250" y="12687"/>
                  <a:pt x="18250" y="12687"/>
                </a:cubicBezTo>
                <a:cubicBezTo>
                  <a:pt x="18250" y="12687"/>
                  <a:pt x="18250" y="12687"/>
                  <a:pt x="18250" y="12687"/>
                </a:cubicBezTo>
                <a:cubicBezTo>
                  <a:pt x="18250" y="12687"/>
                  <a:pt x="18250" y="12687"/>
                  <a:pt x="18250" y="12687"/>
                </a:cubicBezTo>
                <a:cubicBezTo>
                  <a:pt x="18250" y="12687"/>
                  <a:pt x="18250" y="12687"/>
                  <a:pt x="18250" y="12687"/>
                </a:cubicBezTo>
                <a:close/>
                <a:moveTo>
                  <a:pt x="18250" y="12702"/>
                </a:moveTo>
                <a:cubicBezTo>
                  <a:pt x="18250" y="12702"/>
                  <a:pt x="18250" y="12702"/>
                  <a:pt x="18250" y="12687"/>
                </a:cubicBezTo>
                <a:cubicBezTo>
                  <a:pt x="18250" y="12702"/>
                  <a:pt x="18241" y="12702"/>
                  <a:pt x="18241" y="12702"/>
                </a:cubicBezTo>
                <a:cubicBezTo>
                  <a:pt x="18241" y="12702"/>
                  <a:pt x="18250" y="12702"/>
                  <a:pt x="18250" y="12702"/>
                </a:cubicBezTo>
                <a:close/>
                <a:moveTo>
                  <a:pt x="19037" y="7310"/>
                </a:moveTo>
                <a:cubicBezTo>
                  <a:pt x="19037" y="7295"/>
                  <a:pt x="19037" y="7295"/>
                  <a:pt x="19037" y="7295"/>
                </a:cubicBezTo>
                <a:cubicBezTo>
                  <a:pt x="19037" y="7295"/>
                  <a:pt x="19037" y="7295"/>
                  <a:pt x="19037" y="7295"/>
                </a:cubicBezTo>
                <a:cubicBezTo>
                  <a:pt x="19037" y="7295"/>
                  <a:pt x="19037" y="7295"/>
                  <a:pt x="19037" y="7295"/>
                </a:cubicBezTo>
                <a:cubicBezTo>
                  <a:pt x="19037" y="7295"/>
                  <a:pt x="19037" y="7310"/>
                  <a:pt x="19037" y="7310"/>
                </a:cubicBezTo>
                <a:close/>
                <a:moveTo>
                  <a:pt x="20575" y="15080"/>
                </a:moveTo>
                <a:cubicBezTo>
                  <a:pt x="20575" y="15080"/>
                  <a:pt x="20575" y="15080"/>
                  <a:pt x="20575" y="15080"/>
                </a:cubicBezTo>
                <a:cubicBezTo>
                  <a:pt x="20575" y="15080"/>
                  <a:pt x="20575" y="15080"/>
                  <a:pt x="20575" y="15080"/>
                </a:cubicBezTo>
                <a:cubicBezTo>
                  <a:pt x="20566" y="15080"/>
                  <a:pt x="20575" y="15080"/>
                  <a:pt x="20575" y="15080"/>
                </a:cubicBezTo>
                <a:close/>
                <a:moveTo>
                  <a:pt x="12502" y="1327"/>
                </a:moveTo>
                <a:cubicBezTo>
                  <a:pt x="12502" y="1327"/>
                  <a:pt x="12502" y="1327"/>
                  <a:pt x="12502" y="1327"/>
                </a:cubicBezTo>
                <a:cubicBezTo>
                  <a:pt x="12502" y="1327"/>
                  <a:pt x="12502" y="1327"/>
                  <a:pt x="12502" y="1327"/>
                </a:cubicBezTo>
                <a:close/>
                <a:moveTo>
                  <a:pt x="20602" y="15220"/>
                </a:moveTo>
                <a:cubicBezTo>
                  <a:pt x="20612" y="15220"/>
                  <a:pt x="20612" y="15220"/>
                  <a:pt x="20612" y="15220"/>
                </a:cubicBezTo>
                <a:cubicBezTo>
                  <a:pt x="20612" y="15220"/>
                  <a:pt x="20612" y="15220"/>
                  <a:pt x="20612" y="15220"/>
                </a:cubicBezTo>
                <a:cubicBezTo>
                  <a:pt x="20612" y="15220"/>
                  <a:pt x="20612" y="15220"/>
                  <a:pt x="20612" y="15220"/>
                </a:cubicBezTo>
                <a:lnTo>
                  <a:pt x="20602" y="15220"/>
                </a:lnTo>
                <a:close/>
                <a:moveTo>
                  <a:pt x="18351" y="15531"/>
                </a:moveTo>
                <a:cubicBezTo>
                  <a:pt x="18351" y="15531"/>
                  <a:pt x="18351" y="15531"/>
                  <a:pt x="18351" y="15515"/>
                </a:cubicBezTo>
                <a:cubicBezTo>
                  <a:pt x="18351" y="15515"/>
                  <a:pt x="18351" y="15515"/>
                  <a:pt x="18351" y="15515"/>
                </a:cubicBezTo>
                <a:cubicBezTo>
                  <a:pt x="18342" y="15531"/>
                  <a:pt x="18342" y="15546"/>
                  <a:pt x="18333" y="15546"/>
                </a:cubicBezTo>
                <a:cubicBezTo>
                  <a:pt x="18333" y="15546"/>
                  <a:pt x="18333" y="15546"/>
                  <a:pt x="18333" y="15546"/>
                </a:cubicBezTo>
                <a:cubicBezTo>
                  <a:pt x="18333" y="15546"/>
                  <a:pt x="18333" y="15546"/>
                  <a:pt x="18333" y="15546"/>
                </a:cubicBezTo>
                <a:cubicBezTo>
                  <a:pt x="18342" y="15546"/>
                  <a:pt x="18342" y="15531"/>
                  <a:pt x="18351" y="15531"/>
                </a:cubicBezTo>
                <a:close/>
                <a:moveTo>
                  <a:pt x="13363" y="15795"/>
                </a:moveTo>
                <a:cubicBezTo>
                  <a:pt x="13363" y="15795"/>
                  <a:pt x="13363" y="15795"/>
                  <a:pt x="13363" y="15795"/>
                </a:cubicBezTo>
                <a:cubicBezTo>
                  <a:pt x="13363" y="15795"/>
                  <a:pt x="13363" y="15795"/>
                  <a:pt x="13363" y="15795"/>
                </a:cubicBezTo>
                <a:cubicBezTo>
                  <a:pt x="13363" y="15795"/>
                  <a:pt x="13363" y="15795"/>
                  <a:pt x="13363" y="15795"/>
                </a:cubicBezTo>
                <a:close/>
                <a:moveTo>
                  <a:pt x="5601" y="1763"/>
                </a:moveTo>
                <a:cubicBezTo>
                  <a:pt x="5592" y="1763"/>
                  <a:pt x="5592" y="1763"/>
                  <a:pt x="5592" y="1763"/>
                </a:cubicBezTo>
                <a:cubicBezTo>
                  <a:pt x="5601" y="1778"/>
                  <a:pt x="5601" y="1778"/>
                  <a:pt x="5601" y="1778"/>
                </a:cubicBezTo>
                <a:cubicBezTo>
                  <a:pt x="5601" y="1778"/>
                  <a:pt x="5601" y="1778"/>
                  <a:pt x="5601" y="1778"/>
                </a:cubicBezTo>
                <a:lnTo>
                  <a:pt x="5601" y="1763"/>
                </a:lnTo>
                <a:close/>
                <a:moveTo>
                  <a:pt x="11294" y="1794"/>
                </a:moveTo>
                <a:cubicBezTo>
                  <a:pt x="11294" y="1794"/>
                  <a:pt x="11294" y="1794"/>
                  <a:pt x="11294" y="1794"/>
                </a:cubicBezTo>
                <a:cubicBezTo>
                  <a:pt x="11294" y="1794"/>
                  <a:pt x="11294" y="1794"/>
                  <a:pt x="11294" y="1794"/>
                </a:cubicBezTo>
                <a:close/>
                <a:moveTo>
                  <a:pt x="11294" y="1794"/>
                </a:moveTo>
                <a:cubicBezTo>
                  <a:pt x="11294" y="1794"/>
                  <a:pt x="11294" y="1794"/>
                  <a:pt x="11294" y="1794"/>
                </a:cubicBezTo>
                <a:cubicBezTo>
                  <a:pt x="11294" y="1794"/>
                  <a:pt x="11294" y="1794"/>
                  <a:pt x="11294" y="1809"/>
                </a:cubicBezTo>
                <a:cubicBezTo>
                  <a:pt x="11294" y="1809"/>
                  <a:pt x="11294" y="1809"/>
                  <a:pt x="11294" y="1809"/>
                </a:cubicBezTo>
                <a:cubicBezTo>
                  <a:pt x="11294" y="1809"/>
                  <a:pt x="11294" y="1794"/>
                  <a:pt x="11294" y="1794"/>
                </a:cubicBezTo>
                <a:close/>
                <a:moveTo>
                  <a:pt x="14580" y="1856"/>
                </a:moveTo>
                <a:cubicBezTo>
                  <a:pt x="14580" y="1856"/>
                  <a:pt x="14580" y="1856"/>
                  <a:pt x="14580" y="1856"/>
                </a:cubicBezTo>
                <a:cubicBezTo>
                  <a:pt x="14580" y="1856"/>
                  <a:pt x="14580" y="1856"/>
                  <a:pt x="14580" y="1856"/>
                </a:cubicBezTo>
                <a:cubicBezTo>
                  <a:pt x="14580" y="1856"/>
                  <a:pt x="14580" y="1856"/>
                  <a:pt x="14580" y="1856"/>
                </a:cubicBezTo>
                <a:close/>
                <a:moveTo>
                  <a:pt x="1702" y="4917"/>
                </a:moveTo>
                <a:cubicBezTo>
                  <a:pt x="1702" y="4917"/>
                  <a:pt x="1702" y="4917"/>
                  <a:pt x="1702" y="4917"/>
                </a:cubicBezTo>
                <a:cubicBezTo>
                  <a:pt x="1702" y="4917"/>
                  <a:pt x="1702" y="4917"/>
                  <a:pt x="1702" y="4902"/>
                </a:cubicBezTo>
                <a:cubicBezTo>
                  <a:pt x="1702" y="4917"/>
                  <a:pt x="1702" y="4917"/>
                  <a:pt x="1702" y="4917"/>
                </a:cubicBezTo>
                <a:close/>
                <a:moveTo>
                  <a:pt x="1702" y="4917"/>
                </a:moveTo>
                <a:cubicBezTo>
                  <a:pt x="1702" y="4917"/>
                  <a:pt x="1702" y="4933"/>
                  <a:pt x="1702" y="4933"/>
                </a:cubicBezTo>
                <a:cubicBezTo>
                  <a:pt x="1702" y="4933"/>
                  <a:pt x="1702" y="4933"/>
                  <a:pt x="1702" y="4933"/>
                </a:cubicBezTo>
                <a:cubicBezTo>
                  <a:pt x="1693" y="4948"/>
                  <a:pt x="1684" y="4964"/>
                  <a:pt x="1684" y="4979"/>
                </a:cubicBezTo>
                <a:cubicBezTo>
                  <a:pt x="1675" y="4995"/>
                  <a:pt x="1675" y="5010"/>
                  <a:pt x="1684" y="5010"/>
                </a:cubicBezTo>
                <a:cubicBezTo>
                  <a:pt x="1684" y="5010"/>
                  <a:pt x="1693" y="5010"/>
                  <a:pt x="1693" y="5010"/>
                </a:cubicBezTo>
                <a:cubicBezTo>
                  <a:pt x="1712" y="4979"/>
                  <a:pt x="1730" y="4964"/>
                  <a:pt x="1739" y="4933"/>
                </a:cubicBezTo>
                <a:cubicBezTo>
                  <a:pt x="1739" y="4917"/>
                  <a:pt x="1739" y="4917"/>
                  <a:pt x="1730" y="4917"/>
                </a:cubicBezTo>
                <a:cubicBezTo>
                  <a:pt x="1730" y="4902"/>
                  <a:pt x="1721" y="4902"/>
                  <a:pt x="1721" y="4902"/>
                </a:cubicBezTo>
                <a:cubicBezTo>
                  <a:pt x="1712" y="4917"/>
                  <a:pt x="1712" y="4917"/>
                  <a:pt x="1702" y="4933"/>
                </a:cubicBezTo>
                <a:cubicBezTo>
                  <a:pt x="1702" y="4933"/>
                  <a:pt x="1702" y="4917"/>
                  <a:pt x="1702" y="4917"/>
                </a:cubicBezTo>
                <a:close/>
                <a:moveTo>
                  <a:pt x="16173" y="2073"/>
                </a:moveTo>
                <a:cubicBezTo>
                  <a:pt x="16173" y="2073"/>
                  <a:pt x="16182" y="2058"/>
                  <a:pt x="16182" y="2058"/>
                </a:cubicBezTo>
                <a:cubicBezTo>
                  <a:pt x="16182" y="2058"/>
                  <a:pt x="16173" y="2058"/>
                  <a:pt x="16173" y="2058"/>
                </a:cubicBezTo>
                <a:cubicBezTo>
                  <a:pt x="16173" y="2058"/>
                  <a:pt x="16173" y="2058"/>
                  <a:pt x="16173" y="2058"/>
                </a:cubicBezTo>
                <a:cubicBezTo>
                  <a:pt x="16173" y="2058"/>
                  <a:pt x="16173" y="2073"/>
                  <a:pt x="16173" y="2073"/>
                </a:cubicBezTo>
                <a:close/>
                <a:moveTo>
                  <a:pt x="2444" y="6984"/>
                </a:moveTo>
                <a:cubicBezTo>
                  <a:pt x="2453" y="6999"/>
                  <a:pt x="2453" y="6999"/>
                  <a:pt x="2453" y="6999"/>
                </a:cubicBezTo>
                <a:cubicBezTo>
                  <a:pt x="2453" y="6984"/>
                  <a:pt x="2453" y="6984"/>
                  <a:pt x="2444" y="6984"/>
                </a:cubicBezTo>
                <a:close/>
                <a:moveTo>
                  <a:pt x="6819" y="4824"/>
                </a:moveTo>
                <a:cubicBezTo>
                  <a:pt x="6819" y="4839"/>
                  <a:pt x="6819" y="4839"/>
                  <a:pt x="6819" y="4839"/>
                </a:cubicBezTo>
                <a:cubicBezTo>
                  <a:pt x="6828" y="4839"/>
                  <a:pt x="6828" y="4839"/>
                  <a:pt x="6819" y="4824"/>
                </a:cubicBezTo>
                <a:close/>
                <a:moveTo>
                  <a:pt x="15623" y="2337"/>
                </a:moveTo>
                <a:cubicBezTo>
                  <a:pt x="15623" y="2337"/>
                  <a:pt x="15623" y="2337"/>
                  <a:pt x="15623" y="2353"/>
                </a:cubicBezTo>
                <a:cubicBezTo>
                  <a:pt x="15623" y="2353"/>
                  <a:pt x="15623" y="2353"/>
                  <a:pt x="15623" y="2353"/>
                </a:cubicBezTo>
                <a:cubicBezTo>
                  <a:pt x="15623" y="2337"/>
                  <a:pt x="15623" y="2337"/>
                  <a:pt x="15623" y="2337"/>
                </a:cubicBezTo>
                <a:cubicBezTo>
                  <a:pt x="15623" y="2337"/>
                  <a:pt x="15623" y="2337"/>
                  <a:pt x="15623" y="2337"/>
                </a:cubicBezTo>
                <a:close/>
                <a:moveTo>
                  <a:pt x="15614" y="2337"/>
                </a:moveTo>
                <a:cubicBezTo>
                  <a:pt x="15614" y="2337"/>
                  <a:pt x="15623" y="2337"/>
                  <a:pt x="15623" y="2337"/>
                </a:cubicBezTo>
                <a:cubicBezTo>
                  <a:pt x="15623" y="2337"/>
                  <a:pt x="15614" y="2337"/>
                  <a:pt x="15614" y="2337"/>
                </a:cubicBezTo>
                <a:close/>
                <a:moveTo>
                  <a:pt x="6489" y="2384"/>
                </a:moveTo>
                <a:cubicBezTo>
                  <a:pt x="6480" y="2384"/>
                  <a:pt x="6480" y="2384"/>
                  <a:pt x="6480" y="2400"/>
                </a:cubicBezTo>
                <a:cubicBezTo>
                  <a:pt x="6489" y="2400"/>
                  <a:pt x="6489" y="2384"/>
                  <a:pt x="6489" y="2384"/>
                </a:cubicBezTo>
                <a:cubicBezTo>
                  <a:pt x="6489" y="2384"/>
                  <a:pt x="6489" y="2384"/>
                  <a:pt x="6489" y="2384"/>
                </a:cubicBezTo>
                <a:close/>
                <a:moveTo>
                  <a:pt x="5482" y="2446"/>
                </a:moveTo>
                <a:cubicBezTo>
                  <a:pt x="5482" y="2431"/>
                  <a:pt x="5482" y="2431"/>
                  <a:pt x="5482" y="2431"/>
                </a:cubicBezTo>
                <a:cubicBezTo>
                  <a:pt x="5473" y="2446"/>
                  <a:pt x="5473" y="2446"/>
                  <a:pt x="5473" y="2446"/>
                </a:cubicBezTo>
                <a:lnTo>
                  <a:pt x="5482" y="2446"/>
                </a:lnTo>
                <a:close/>
                <a:moveTo>
                  <a:pt x="14113" y="2897"/>
                </a:moveTo>
                <a:cubicBezTo>
                  <a:pt x="14104" y="2897"/>
                  <a:pt x="14104" y="2897"/>
                  <a:pt x="14104" y="2897"/>
                </a:cubicBezTo>
                <a:cubicBezTo>
                  <a:pt x="14104" y="2912"/>
                  <a:pt x="14104" y="2912"/>
                  <a:pt x="14104" y="2912"/>
                </a:cubicBezTo>
                <a:lnTo>
                  <a:pt x="14113" y="2897"/>
                </a:lnTo>
                <a:close/>
                <a:moveTo>
                  <a:pt x="5931" y="21373"/>
                </a:moveTo>
                <a:cubicBezTo>
                  <a:pt x="5931" y="21373"/>
                  <a:pt x="5940" y="21373"/>
                  <a:pt x="5940" y="21373"/>
                </a:cubicBezTo>
                <a:cubicBezTo>
                  <a:pt x="5940" y="21373"/>
                  <a:pt x="5940" y="21373"/>
                  <a:pt x="5940" y="21373"/>
                </a:cubicBezTo>
                <a:cubicBezTo>
                  <a:pt x="5940" y="21373"/>
                  <a:pt x="5940" y="21373"/>
                  <a:pt x="5931" y="21373"/>
                </a:cubicBezTo>
                <a:cubicBezTo>
                  <a:pt x="5931" y="21373"/>
                  <a:pt x="5931" y="21373"/>
                  <a:pt x="5931" y="21373"/>
                </a:cubicBezTo>
                <a:close/>
                <a:moveTo>
                  <a:pt x="5931" y="21373"/>
                </a:moveTo>
                <a:cubicBezTo>
                  <a:pt x="5931" y="21373"/>
                  <a:pt x="5922" y="21373"/>
                  <a:pt x="5922" y="21373"/>
                </a:cubicBezTo>
                <a:cubicBezTo>
                  <a:pt x="5931" y="21389"/>
                  <a:pt x="5931" y="21389"/>
                  <a:pt x="5931" y="21373"/>
                </a:cubicBezTo>
                <a:close/>
                <a:moveTo>
                  <a:pt x="11203" y="7015"/>
                </a:moveTo>
                <a:cubicBezTo>
                  <a:pt x="11203" y="7015"/>
                  <a:pt x="11203" y="7030"/>
                  <a:pt x="11212" y="7030"/>
                </a:cubicBezTo>
                <a:cubicBezTo>
                  <a:pt x="11212" y="7046"/>
                  <a:pt x="11221" y="7030"/>
                  <a:pt x="11230" y="7015"/>
                </a:cubicBezTo>
                <a:cubicBezTo>
                  <a:pt x="11248" y="6984"/>
                  <a:pt x="11248" y="6937"/>
                  <a:pt x="11239" y="6891"/>
                </a:cubicBezTo>
                <a:cubicBezTo>
                  <a:pt x="11230" y="6891"/>
                  <a:pt x="11221" y="6891"/>
                  <a:pt x="11212" y="6922"/>
                </a:cubicBezTo>
                <a:cubicBezTo>
                  <a:pt x="11194" y="6937"/>
                  <a:pt x="11194" y="6953"/>
                  <a:pt x="11194" y="6984"/>
                </a:cubicBezTo>
                <a:cubicBezTo>
                  <a:pt x="11194" y="6999"/>
                  <a:pt x="11194" y="6999"/>
                  <a:pt x="11203" y="7015"/>
                </a:cubicBezTo>
                <a:close/>
                <a:moveTo>
                  <a:pt x="11276" y="6487"/>
                </a:moveTo>
                <a:cubicBezTo>
                  <a:pt x="11276" y="6487"/>
                  <a:pt x="11285" y="6487"/>
                  <a:pt x="11285" y="6487"/>
                </a:cubicBezTo>
                <a:cubicBezTo>
                  <a:pt x="11294" y="6471"/>
                  <a:pt x="11294" y="6455"/>
                  <a:pt x="11285" y="6440"/>
                </a:cubicBezTo>
                <a:cubicBezTo>
                  <a:pt x="11285" y="6440"/>
                  <a:pt x="11276" y="6424"/>
                  <a:pt x="11276" y="6424"/>
                </a:cubicBezTo>
                <a:cubicBezTo>
                  <a:pt x="11267" y="6424"/>
                  <a:pt x="11267" y="6424"/>
                  <a:pt x="11267" y="6424"/>
                </a:cubicBezTo>
                <a:cubicBezTo>
                  <a:pt x="11258" y="6440"/>
                  <a:pt x="11258" y="6455"/>
                  <a:pt x="11258" y="6455"/>
                </a:cubicBezTo>
                <a:cubicBezTo>
                  <a:pt x="11267" y="6471"/>
                  <a:pt x="11267" y="6487"/>
                  <a:pt x="11276" y="6487"/>
                </a:cubicBezTo>
                <a:close/>
                <a:moveTo>
                  <a:pt x="11020" y="7341"/>
                </a:moveTo>
                <a:cubicBezTo>
                  <a:pt x="11029" y="7341"/>
                  <a:pt x="11029" y="7341"/>
                  <a:pt x="11029" y="7341"/>
                </a:cubicBezTo>
                <a:cubicBezTo>
                  <a:pt x="11029" y="7326"/>
                  <a:pt x="11029" y="7326"/>
                  <a:pt x="11020" y="7310"/>
                </a:cubicBezTo>
                <a:cubicBezTo>
                  <a:pt x="11020" y="7310"/>
                  <a:pt x="11011" y="7310"/>
                  <a:pt x="11011" y="7310"/>
                </a:cubicBezTo>
                <a:cubicBezTo>
                  <a:pt x="11011" y="7326"/>
                  <a:pt x="11011" y="7326"/>
                  <a:pt x="11011" y="7341"/>
                </a:cubicBezTo>
                <a:cubicBezTo>
                  <a:pt x="11011" y="7341"/>
                  <a:pt x="11020" y="7341"/>
                  <a:pt x="11020" y="7341"/>
                </a:cubicBezTo>
                <a:close/>
                <a:moveTo>
                  <a:pt x="11441" y="6720"/>
                </a:moveTo>
                <a:cubicBezTo>
                  <a:pt x="11450" y="6720"/>
                  <a:pt x="11450" y="6704"/>
                  <a:pt x="11459" y="6704"/>
                </a:cubicBezTo>
                <a:cubicBezTo>
                  <a:pt x="11459" y="6689"/>
                  <a:pt x="11459" y="6689"/>
                  <a:pt x="11459" y="6689"/>
                </a:cubicBezTo>
                <a:cubicBezTo>
                  <a:pt x="11459" y="6673"/>
                  <a:pt x="11450" y="6673"/>
                  <a:pt x="11441" y="6673"/>
                </a:cubicBezTo>
                <a:cubicBezTo>
                  <a:pt x="11441" y="6673"/>
                  <a:pt x="11432" y="6689"/>
                  <a:pt x="11432" y="6689"/>
                </a:cubicBezTo>
                <a:cubicBezTo>
                  <a:pt x="11432" y="6704"/>
                  <a:pt x="11441" y="6704"/>
                  <a:pt x="11441" y="6720"/>
                </a:cubicBezTo>
                <a:close/>
                <a:moveTo>
                  <a:pt x="11248" y="6891"/>
                </a:moveTo>
                <a:cubicBezTo>
                  <a:pt x="11239" y="6891"/>
                  <a:pt x="11239" y="6891"/>
                  <a:pt x="11239" y="6891"/>
                </a:cubicBezTo>
                <a:cubicBezTo>
                  <a:pt x="11239" y="6891"/>
                  <a:pt x="11239" y="6891"/>
                  <a:pt x="11239" y="6891"/>
                </a:cubicBezTo>
                <a:cubicBezTo>
                  <a:pt x="11239" y="6891"/>
                  <a:pt x="11239" y="6891"/>
                  <a:pt x="11239" y="6891"/>
                </a:cubicBezTo>
                <a:lnTo>
                  <a:pt x="11248" y="6891"/>
                </a:lnTo>
                <a:close/>
                <a:moveTo>
                  <a:pt x="11413" y="6844"/>
                </a:moveTo>
                <a:cubicBezTo>
                  <a:pt x="11422" y="6844"/>
                  <a:pt x="11422" y="6844"/>
                  <a:pt x="11422" y="6844"/>
                </a:cubicBezTo>
                <a:cubicBezTo>
                  <a:pt x="11422" y="6844"/>
                  <a:pt x="11422" y="6828"/>
                  <a:pt x="11422" y="6828"/>
                </a:cubicBezTo>
                <a:cubicBezTo>
                  <a:pt x="11422" y="6828"/>
                  <a:pt x="11422" y="6828"/>
                  <a:pt x="11422" y="6828"/>
                </a:cubicBezTo>
                <a:lnTo>
                  <a:pt x="11413" y="6844"/>
                </a:lnTo>
                <a:close/>
              </a:path>
            </a:pathLst>
          </a:custGeom>
          <a:solidFill>
            <a:schemeClr val="bg1">
              <a:lumMod val="75000"/>
            </a:schemeClr>
          </a:solidFill>
          <a:ln w="12700">
            <a:miter lim="400000"/>
          </a:ln>
        </p:spPr>
        <p:txBody>
          <a:bodyPr tIns="45719" bIns="45719"/>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7" name="Rectangle"/>
          <p:cNvSpPr/>
          <p:nvPr userDrawn="1"/>
        </p:nvSpPr>
        <p:spPr>
          <a:xfrm>
            <a:off x="4077404" y="4259313"/>
            <a:ext cx="4161790" cy="76200"/>
          </a:xfrm>
          <a:prstGeom prst="rect">
            <a:avLst/>
          </a:pr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6173" y="1743822"/>
            <a:ext cx="2621392" cy="713304"/>
          </a:xfrm>
          <a:prstGeom prst="rect">
            <a:avLst/>
          </a:prstGeom>
          <a:effectLst/>
        </p:spPr>
      </p:pic>
      <p:sp>
        <p:nvSpPr>
          <p:cNvPr id="14" name="Rectangle"/>
          <p:cNvSpPr/>
          <p:nvPr userDrawn="1"/>
        </p:nvSpPr>
        <p:spPr>
          <a:xfrm>
            <a:off x="-3810" y="-26670"/>
            <a:ext cx="12200255" cy="833120"/>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15" name="Rectangle"/>
          <p:cNvSpPr/>
          <p:nvPr userDrawn="1"/>
        </p:nvSpPr>
        <p:spPr>
          <a:xfrm>
            <a:off x="-17403" y="6001980"/>
            <a:ext cx="12200255" cy="858520"/>
          </a:xfrm>
          <a:prstGeom prst="rect">
            <a:avLst/>
          </a:prstGeom>
          <a:solidFill>
            <a:schemeClr val="accent1"/>
          </a:solidFill>
          <a:ln w="12700">
            <a:miter lim="400000"/>
          </a:ln>
          <a:effectLst>
            <a:outerShdw blurRad="50800" dist="38100" dir="16200000"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2" name="标题 1"/>
          <p:cNvSpPr>
            <a:spLocks noGrp="1"/>
          </p:cNvSpPr>
          <p:nvPr>
            <p:ph type="title"/>
          </p:nvPr>
        </p:nvSpPr>
        <p:spPr>
          <a:xfrm>
            <a:off x="1528011" y="2874900"/>
            <a:ext cx="8831178" cy="611516"/>
          </a:xfrm>
          <a:prstGeom prst="rect">
            <a:avLst/>
          </a:prstGeom>
        </p:spPr>
        <p:txBody>
          <a:bodyPr/>
          <a:lstStyle>
            <a:lvl1pPr algn="ctr">
              <a:defRPr sz="3600" b="1">
                <a:solidFill>
                  <a:schemeClr val="accent1"/>
                </a:solidFill>
              </a:defRPr>
            </a:lvl1pPr>
          </a:lstStyle>
          <a:p>
            <a:endParaRPr lang="zh-CN" altLang="en-US" dirty="0"/>
          </a:p>
        </p:txBody>
      </p:sp>
      <p:sp>
        <p:nvSpPr>
          <p:cNvPr id="22" name="文本占位符 21"/>
          <p:cNvSpPr>
            <a:spLocks noGrp="1"/>
          </p:cNvSpPr>
          <p:nvPr>
            <p:ph type="body" sz="quarter" idx="12" hasCustomPrompt="1"/>
          </p:nvPr>
        </p:nvSpPr>
        <p:spPr>
          <a:xfrm>
            <a:off x="4766838" y="3567912"/>
            <a:ext cx="2658324" cy="258763"/>
          </a:xfrm>
          <a:prstGeom prst="rect">
            <a:avLst/>
          </a:prstGeom>
        </p:spPr>
        <p:txBody>
          <a:bodyPr/>
          <a:lstStyle>
            <a:lvl1pPr marL="0" indent="0" algn="ctr">
              <a:buNone/>
              <a:defRPr sz="1600">
                <a:solidFill>
                  <a:schemeClr val="tx1"/>
                </a:solidFill>
              </a:defRPr>
            </a:lvl1pPr>
          </a:lstStyle>
          <a:p>
            <a:pPr lvl="0"/>
            <a:r>
              <a:rPr lang="zh-CN" altLang="en-US" dirty="0"/>
              <a:t>添加副标题</a:t>
            </a:r>
            <a:endParaRPr lang="zh-CN" altLang="en-US" dirty="0"/>
          </a:p>
        </p:txBody>
      </p:sp>
      <p:sp>
        <p:nvSpPr>
          <p:cNvPr id="26" name="文本占位符 25"/>
          <p:cNvSpPr>
            <a:spLocks noGrp="1"/>
          </p:cNvSpPr>
          <p:nvPr>
            <p:ph type="body" sz="quarter" idx="13" hasCustomPrompt="1"/>
          </p:nvPr>
        </p:nvSpPr>
        <p:spPr>
          <a:xfrm>
            <a:off x="6479049" y="4366173"/>
            <a:ext cx="1834577" cy="258496"/>
          </a:xfrm>
          <a:prstGeom prst="rect">
            <a:avLst/>
          </a:prstGeom>
        </p:spPr>
        <p:txBody>
          <a:bodyPr/>
          <a:lstStyle>
            <a:lvl1pPr marL="0" indent="0" algn="r">
              <a:buNone/>
              <a:defRPr sz="1400"/>
            </a:lvl1pPr>
            <a:lvl2pPr marL="457200" indent="0" algn="r">
              <a:buNone/>
              <a:defRPr sz="1600"/>
            </a:lvl2pPr>
          </a:lstStyle>
          <a:p>
            <a:pPr lvl="0"/>
            <a:r>
              <a:rPr lang="en-US" altLang="zh-CN" dirty="0" err="1"/>
              <a:t>yyyy</a:t>
            </a:r>
            <a:r>
              <a:rPr lang="en-US" altLang="zh-CN" dirty="0"/>
              <a:t>-mm-dd</a:t>
            </a:r>
            <a:endParaRPr lang="zh-CN" altLang="en-US" dirty="0"/>
          </a:p>
        </p:txBody>
      </p:sp>
      <p:sp>
        <p:nvSpPr>
          <p:cNvPr id="3" name="文本框 2"/>
          <p:cNvSpPr txBox="1"/>
          <p:nvPr userDrawn="1"/>
        </p:nvSpPr>
        <p:spPr>
          <a:xfrm>
            <a:off x="8280751" y="5673182"/>
            <a:ext cx="3753593" cy="307777"/>
          </a:xfrm>
          <a:prstGeom prst="rect">
            <a:avLst/>
          </a:prstGeom>
          <a:noFill/>
        </p:spPr>
        <p:txBody>
          <a:bodyPr wrap="square" rtlCol="0">
            <a:spAutoFit/>
          </a:bodyPr>
          <a:lstStyle/>
          <a:p>
            <a:r>
              <a:rPr lang="zh-CN" altLang="en-US" sz="1400" b="1" dirty="0">
                <a:solidFill>
                  <a:srgbClr val="C00000"/>
                </a:solidFill>
              </a:rPr>
              <a:t>投资咨询业务资格：证监许可</a:t>
            </a:r>
            <a:r>
              <a:rPr lang="en-US" altLang="zh-CN" sz="1400" b="1" dirty="0">
                <a:solidFill>
                  <a:srgbClr val="C00000"/>
                </a:solidFill>
              </a:rPr>
              <a:t>[2011]1771</a:t>
            </a:r>
            <a:r>
              <a:rPr lang="zh-CN" altLang="en-US" sz="1400" b="1" dirty="0">
                <a:solidFill>
                  <a:srgbClr val="C00000"/>
                </a:solidFill>
              </a:rPr>
              <a:t>号</a:t>
            </a:r>
            <a:endParaRPr lang="zh-CN" altLang="en-US" sz="1400" b="1" dirty="0">
              <a:solidFill>
                <a:srgbClr val="C00000"/>
              </a:solidFill>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19" name="文本占位符 18"/>
          <p:cNvSpPr>
            <a:spLocks noGrp="1"/>
          </p:cNvSpPr>
          <p:nvPr>
            <p:ph type="body" sz="quarter" idx="10" hasCustomPrompt="1"/>
          </p:nvPr>
        </p:nvSpPr>
        <p:spPr>
          <a:xfrm>
            <a:off x="4188360" y="1314737"/>
            <a:ext cx="7107289" cy="494727"/>
          </a:xfrm>
          <a:prstGeom prst="rect">
            <a:avLst/>
          </a:prstGeom>
        </p:spPr>
        <p:txBody>
          <a:bodyPr lIns="91440" tIns="46800" rIns="91440" bIns="45720"/>
          <a:lstStyle>
            <a:lvl1pPr marL="0" indent="0">
              <a:buNone/>
              <a:defRPr sz="2400"/>
            </a:lvl1pPr>
          </a:lstStyle>
          <a:p>
            <a:pPr lvl="0"/>
            <a:r>
              <a:rPr lang="zh-CN" altLang="en-US" dirty="0"/>
              <a:t>添加目录</a:t>
            </a:r>
            <a:endParaRPr lang="zh-CN" altLang="en-US" dirty="0"/>
          </a:p>
        </p:txBody>
      </p:sp>
      <p:sp>
        <p:nvSpPr>
          <p:cNvPr id="20" name="文本占位符 18"/>
          <p:cNvSpPr>
            <a:spLocks noGrp="1"/>
          </p:cNvSpPr>
          <p:nvPr>
            <p:ph type="body" sz="quarter" idx="11" hasCustomPrompt="1"/>
          </p:nvPr>
        </p:nvSpPr>
        <p:spPr>
          <a:xfrm>
            <a:off x="4188360" y="2558475"/>
            <a:ext cx="7107289" cy="494727"/>
          </a:xfrm>
          <a:prstGeom prst="rect">
            <a:avLst/>
          </a:prstGeom>
        </p:spPr>
        <p:txBody>
          <a:bodyPr lIns="91440" tIns="46800" rIns="91440" bIns="45720"/>
          <a:lstStyle>
            <a:lvl1pPr marL="0" indent="0">
              <a:buNone/>
              <a:defRPr sz="2400"/>
            </a:lvl1pPr>
          </a:lstStyle>
          <a:p>
            <a:pPr lvl="0"/>
            <a:r>
              <a:rPr lang="zh-CN" altLang="en-US" dirty="0"/>
              <a:t>添加目录</a:t>
            </a:r>
            <a:endParaRPr lang="zh-CN" altLang="en-US" dirty="0"/>
          </a:p>
        </p:txBody>
      </p:sp>
      <p:sp>
        <p:nvSpPr>
          <p:cNvPr id="21" name="文本占位符 18"/>
          <p:cNvSpPr>
            <a:spLocks noGrp="1"/>
          </p:cNvSpPr>
          <p:nvPr>
            <p:ph type="body" sz="quarter" idx="12" hasCustomPrompt="1"/>
          </p:nvPr>
        </p:nvSpPr>
        <p:spPr>
          <a:xfrm>
            <a:off x="4188360" y="3802214"/>
            <a:ext cx="7107289" cy="494727"/>
          </a:xfrm>
          <a:prstGeom prst="rect">
            <a:avLst/>
          </a:prstGeom>
        </p:spPr>
        <p:txBody>
          <a:bodyPr lIns="91440" tIns="46800" rIns="91440" bIns="45720"/>
          <a:lstStyle>
            <a:lvl1pPr marL="0" indent="0">
              <a:buNone/>
              <a:defRPr sz="2400"/>
            </a:lvl1pPr>
          </a:lstStyle>
          <a:p>
            <a:pPr lvl="0"/>
            <a:r>
              <a:rPr lang="zh-CN" altLang="en-US" dirty="0"/>
              <a:t>添加目录</a:t>
            </a:r>
            <a:endParaRPr lang="zh-CN" altLang="en-US" dirty="0"/>
          </a:p>
        </p:txBody>
      </p:sp>
      <p:sp>
        <p:nvSpPr>
          <p:cNvPr id="22" name="文本占位符 18"/>
          <p:cNvSpPr>
            <a:spLocks noGrp="1"/>
          </p:cNvSpPr>
          <p:nvPr>
            <p:ph type="body" sz="quarter" idx="13" hasCustomPrompt="1"/>
          </p:nvPr>
        </p:nvSpPr>
        <p:spPr>
          <a:xfrm>
            <a:off x="4188360" y="5045952"/>
            <a:ext cx="7107289" cy="494727"/>
          </a:xfrm>
          <a:prstGeom prst="rect">
            <a:avLst/>
          </a:prstGeom>
        </p:spPr>
        <p:txBody>
          <a:bodyPr lIns="91440" tIns="46800" rIns="91440" bIns="45720"/>
          <a:lstStyle>
            <a:lvl1pPr marL="0" indent="0">
              <a:buNone/>
              <a:defRPr sz="2400"/>
            </a:lvl1pPr>
          </a:lstStyle>
          <a:p>
            <a:pPr lvl="0"/>
            <a:r>
              <a:rPr lang="zh-CN" altLang="en-US" dirty="0"/>
              <a:t>删除请至“视图</a:t>
            </a:r>
            <a:r>
              <a:rPr lang="en-US" altLang="zh-CN" dirty="0"/>
              <a:t>-</a:t>
            </a:r>
            <a:r>
              <a:rPr lang="zh-CN" altLang="en-US" dirty="0"/>
              <a:t>幻灯片母版”</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1张图">
    <p:bg>
      <p:bgPr>
        <a:solidFill>
          <a:schemeClr val="bg2"/>
        </a:solidFill>
        <a:effectLst/>
      </p:bgPr>
    </p:bg>
    <p:spTree>
      <p:nvGrpSpPr>
        <p:cNvPr id="1" name=""/>
        <p:cNvGrpSpPr/>
        <p:nvPr/>
      </p:nvGrpSpPr>
      <p:grpSpPr>
        <a:xfrm>
          <a:off x="0" y="0"/>
          <a:ext cx="0" cy="0"/>
          <a:chOff x="0" y="0"/>
          <a:chExt cx="0" cy="0"/>
        </a:xfrm>
      </p:grpSpPr>
      <p:sp>
        <p:nvSpPr>
          <p:cNvPr id="12"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6"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16" name="文本占位符 4"/>
          <p:cNvSpPr>
            <a:spLocks noGrp="1"/>
          </p:cNvSpPr>
          <p:nvPr>
            <p:ph type="body" sz="quarter" idx="19"/>
          </p:nvPr>
        </p:nvSpPr>
        <p:spPr>
          <a:xfrm>
            <a:off x="2333717" y="4366277"/>
            <a:ext cx="7815886" cy="740105"/>
          </a:xfrm>
          <a:prstGeom prst="rect">
            <a:avLst/>
          </a:prstGeom>
        </p:spPr>
        <p:txBody>
          <a:bodyPr/>
          <a:lstStyle>
            <a:lvl1pPr marL="0" indent="0" algn="l">
              <a:lnSpc>
                <a:spcPts val="2000"/>
              </a:lnSpc>
              <a:buNone/>
              <a:defRPr sz="1400" b="0">
                <a:solidFill>
                  <a:schemeClr val="tx1"/>
                </a:solidFill>
              </a:defRPr>
            </a:lvl1pPr>
          </a:lstStyle>
          <a:p>
            <a:pPr lvl="0"/>
            <a:endParaRPr lang="zh-CN" altLang="en-US" dirty="0"/>
          </a:p>
        </p:txBody>
      </p:sp>
      <p:sp>
        <p:nvSpPr>
          <p:cNvPr id="24" name="Picture Placeholder 2"/>
          <p:cNvSpPr>
            <a:spLocks noGrp="1"/>
          </p:cNvSpPr>
          <p:nvPr>
            <p:ph type="pic" sz="quarter" idx="22"/>
          </p:nvPr>
        </p:nvSpPr>
        <p:spPr>
          <a:xfrm>
            <a:off x="2934774" y="1101388"/>
            <a:ext cx="6614897" cy="3071202"/>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29" name="文本占位符 4"/>
          <p:cNvSpPr>
            <a:spLocks noGrp="1"/>
          </p:cNvSpPr>
          <p:nvPr>
            <p:ph type="body" sz="quarter" idx="26" hasCustomPrompt="1"/>
          </p:nvPr>
        </p:nvSpPr>
        <p:spPr>
          <a:xfrm>
            <a:off x="2934775" y="855636"/>
            <a:ext cx="6614896" cy="219034"/>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317" y="6137921"/>
            <a:ext cx="1295054" cy="352196"/>
          </a:xfrm>
          <a:prstGeom prst="rect">
            <a:avLst/>
          </a:prstGeom>
          <a:effectLst/>
        </p:spPr>
      </p:pic>
      <p:cxnSp>
        <p:nvCxnSpPr>
          <p:cNvPr id="15" name="直接连接符 14"/>
          <p:cNvCxnSpPr/>
          <p:nvPr userDrawn="1"/>
        </p:nvCxnSpPr>
        <p:spPr>
          <a:xfrm>
            <a:off x="10227059" y="6529534"/>
            <a:ext cx="183159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占位符 4"/>
          <p:cNvSpPr>
            <a:spLocks noGrp="1"/>
          </p:cNvSpPr>
          <p:nvPr>
            <p:ph type="body" sz="quarter" idx="27" hasCustomPrompt="1"/>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a:r>
              <a:rPr lang="zh-CN" altLang="en-US" dirty="0"/>
              <a:t>添加数据来源</a:t>
            </a:r>
            <a:endParaRPr lang="zh-CN" altLang="en-US" dirty="0"/>
          </a:p>
        </p:txBody>
      </p:sp>
      <p:sp>
        <p:nvSpPr>
          <p:cNvPr id="11" name="文本占位符 4"/>
          <p:cNvSpPr>
            <a:spLocks noGrp="1"/>
          </p:cNvSpPr>
          <p:nvPr>
            <p:ph type="body" sz="quarter" idx="28"/>
          </p:nvPr>
        </p:nvSpPr>
        <p:spPr>
          <a:xfrm>
            <a:off x="2333717" y="5385091"/>
            <a:ext cx="7815886" cy="740105"/>
          </a:xfrm>
          <a:prstGeom prst="rect">
            <a:avLst/>
          </a:prstGeom>
        </p:spPr>
        <p:txBody>
          <a:bodyPr/>
          <a:lstStyle>
            <a:lvl1pPr marL="0" indent="0" algn="l">
              <a:lnSpc>
                <a:spcPts val="2000"/>
              </a:lnSpc>
              <a:buNone/>
              <a:defRPr sz="1400" b="0">
                <a:solidFill>
                  <a:schemeClr val="tx1"/>
                </a:solidFill>
              </a:defRPr>
            </a:lvl1pPr>
          </a:lstStyle>
          <a:p>
            <a:pPr lvl="0"/>
            <a:endParaRPr lang="zh-CN" alt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19" name="文本占位符 18"/>
          <p:cNvSpPr>
            <a:spLocks noGrp="1"/>
          </p:cNvSpPr>
          <p:nvPr>
            <p:ph type="body" sz="quarter" idx="10" hasCustomPrompt="1"/>
          </p:nvPr>
        </p:nvSpPr>
        <p:spPr>
          <a:xfrm>
            <a:off x="4188360" y="1314737"/>
            <a:ext cx="7107289" cy="494727"/>
          </a:xfrm>
          <a:prstGeom prst="rect">
            <a:avLst/>
          </a:prstGeom>
        </p:spPr>
        <p:txBody>
          <a:bodyPr lIns="91440" tIns="46800" rIns="91440" bIns="45720"/>
          <a:lstStyle>
            <a:lvl1pPr marL="0" indent="0">
              <a:buNone/>
              <a:defRPr sz="2400"/>
            </a:lvl1pPr>
          </a:lstStyle>
          <a:p>
            <a:pPr lvl="0"/>
            <a:r>
              <a:rPr lang="zh-CN" altLang="en-US" dirty="0"/>
              <a:t>添加目录</a:t>
            </a:r>
            <a:endParaRPr lang="zh-CN" altLang="en-US" dirty="0"/>
          </a:p>
        </p:txBody>
      </p:sp>
      <p:sp>
        <p:nvSpPr>
          <p:cNvPr id="20" name="文本占位符 18"/>
          <p:cNvSpPr>
            <a:spLocks noGrp="1"/>
          </p:cNvSpPr>
          <p:nvPr>
            <p:ph type="body" sz="quarter" idx="11" hasCustomPrompt="1"/>
          </p:nvPr>
        </p:nvSpPr>
        <p:spPr>
          <a:xfrm>
            <a:off x="4188360" y="2558475"/>
            <a:ext cx="7107289" cy="494727"/>
          </a:xfrm>
          <a:prstGeom prst="rect">
            <a:avLst/>
          </a:prstGeom>
        </p:spPr>
        <p:txBody>
          <a:bodyPr lIns="91440" tIns="46800" rIns="91440" bIns="45720"/>
          <a:lstStyle>
            <a:lvl1pPr marL="0" indent="0">
              <a:buNone/>
              <a:defRPr sz="2400"/>
            </a:lvl1pPr>
          </a:lstStyle>
          <a:p>
            <a:pPr lvl="0"/>
            <a:r>
              <a:rPr lang="zh-CN" altLang="en-US" dirty="0"/>
              <a:t>添加目录</a:t>
            </a:r>
            <a:endParaRPr lang="zh-CN" altLang="en-US" dirty="0"/>
          </a:p>
        </p:txBody>
      </p:sp>
      <p:sp>
        <p:nvSpPr>
          <p:cNvPr id="21" name="文本占位符 18"/>
          <p:cNvSpPr>
            <a:spLocks noGrp="1"/>
          </p:cNvSpPr>
          <p:nvPr>
            <p:ph type="body" sz="quarter" idx="12" hasCustomPrompt="1"/>
          </p:nvPr>
        </p:nvSpPr>
        <p:spPr>
          <a:xfrm>
            <a:off x="4188360" y="3802214"/>
            <a:ext cx="7107289" cy="494727"/>
          </a:xfrm>
          <a:prstGeom prst="rect">
            <a:avLst/>
          </a:prstGeom>
        </p:spPr>
        <p:txBody>
          <a:bodyPr lIns="91440" tIns="46800" rIns="91440" bIns="45720"/>
          <a:lstStyle>
            <a:lvl1pPr marL="0" indent="0">
              <a:buNone/>
              <a:defRPr sz="2400"/>
            </a:lvl1pPr>
          </a:lstStyle>
          <a:p>
            <a:pPr lvl="0"/>
            <a:r>
              <a:rPr lang="zh-CN" altLang="en-US" dirty="0"/>
              <a:t>添加目录</a:t>
            </a:r>
            <a:endParaRPr lang="zh-CN" altLang="en-US" dirty="0"/>
          </a:p>
        </p:txBody>
      </p:sp>
      <p:sp>
        <p:nvSpPr>
          <p:cNvPr id="22" name="文本占位符 18"/>
          <p:cNvSpPr>
            <a:spLocks noGrp="1"/>
          </p:cNvSpPr>
          <p:nvPr>
            <p:ph type="body" sz="quarter" idx="13" hasCustomPrompt="1"/>
          </p:nvPr>
        </p:nvSpPr>
        <p:spPr>
          <a:xfrm>
            <a:off x="4188360" y="5045952"/>
            <a:ext cx="7107289" cy="494727"/>
          </a:xfrm>
          <a:prstGeom prst="rect">
            <a:avLst/>
          </a:prstGeom>
        </p:spPr>
        <p:txBody>
          <a:bodyPr lIns="91440" tIns="46800" rIns="91440" bIns="45720"/>
          <a:lstStyle>
            <a:lvl1pPr marL="0" indent="0">
              <a:buNone/>
              <a:defRPr sz="2400"/>
            </a:lvl1pPr>
          </a:lstStyle>
          <a:p>
            <a:pPr lvl="0"/>
            <a:r>
              <a:rPr lang="zh-CN" altLang="en-US" dirty="0"/>
              <a:t>删除请至“视图</a:t>
            </a:r>
            <a:r>
              <a:rPr lang="en-US" altLang="zh-CN" dirty="0"/>
              <a:t>-</a:t>
            </a:r>
            <a:r>
              <a:rPr lang="zh-CN" altLang="en-US" dirty="0"/>
              <a:t>幻灯片母版”</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2张图">
    <p:bg>
      <p:bgPr>
        <a:solidFill>
          <a:schemeClr val="bg2"/>
        </a:solidFill>
        <a:effectLst/>
      </p:bgPr>
    </p:bg>
    <p:spTree>
      <p:nvGrpSpPr>
        <p:cNvPr id="1" name=""/>
        <p:cNvGrpSpPr/>
        <p:nvPr/>
      </p:nvGrpSpPr>
      <p:grpSpPr>
        <a:xfrm>
          <a:off x="0" y="0"/>
          <a:ext cx="0" cy="0"/>
          <a:chOff x="0" y="0"/>
          <a:chExt cx="0" cy="0"/>
        </a:xfrm>
      </p:grpSpPr>
      <p:sp>
        <p:nvSpPr>
          <p:cNvPr id="12"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317" y="6137921"/>
            <a:ext cx="1295054" cy="352196"/>
          </a:xfrm>
          <a:prstGeom prst="rect">
            <a:avLst/>
          </a:prstGeom>
          <a:effectLst/>
        </p:spPr>
      </p:pic>
      <p:cxnSp>
        <p:nvCxnSpPr>
          <p:cNvPr id="22" name="直接连接符 21"/>
          <p:cNvCxnSpPr/>
          <p:nvPr userDrawn="1"/>
        </p:nvCxnSpPr>
        <p:spPr>
          <a:xfrm>
            <a:off x="10227059" y="6529534"/>
            <a:ext cx="1831591"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30" name="文本占位符 4"/>
          <p:cNvSpPr>
            <a:spLocks noGrp="1"/>
          </p:cNvSpPr>
          <p:nvPr>
            <p:ph type="body" sz="quarter" idx="19"/>
          </p:nvPr>
        </p:nvSpPr>
        <p:spPr>
          <a:xfrm>
            <a:off x="6376965" y="1414213"/>
            <a:ext cx="5191085" cy="1106140"/>
          </a:xfrm>
          <a:prstGeom prst="rect">
            <a:avLst/>
          </a:prstGeom>
        </p:spPr>
        <p:txBody>
          <a:bodyPr/>
          <a:lstStyle>
            <a:lvl1pPr marL="0" indent="0" algn="l">
              <a:lnSpc>
                <a:spcPts val="2000"/>
              </a:lnSpc>
              <a:buNone/>
              <a:defRPr sz="1400" b="0">
                <a:solidFill>
                  <a:schemeClr val="tx1"/>
                </a:solidFill>
              </a:defRPr>
            </a:lvl1pPr>
          </a:lstStyle>
          <a:p>
            <a:pPr lvl="0"/>
            <a:endParaRPr lang="zh-CN" altLang="en-US" dirty="0"/>
          </a:p>
        </p:txBody>
      </p:sp>
      <p:sp>
        <p:nvSpPr>
          <p:cNvPr id="31" name="文本占位符 4"/>
          <p:cNvSpPr>
            <a:spLocks noGrp="1"/>
          </p:cNvSpPr>
          <p:nvPr>
            <p:ph type="body" sz="quarter" idx="37"/>
          </p:nvPr>
        </p:nvSpPr>
        <p:spPr>
          <a:xfrm>
            <a:off x="6376966" y="2975261"/>
            <a:ext cx="5191085" cy="1106140"/>
          </a:xfrm>
          <a:prstGeom prst="rect">
            <a:avLst/>
          </a:prstGeom>
        </p:spPr>
        <p:txBody>
          <a:bodyPr/>
          <a:lstStyle>
            <a:lvl1pPr marL="0" indent="0" algn="l">
              <a:lnSpc>
                <a:spcPts val="2000"/>
              </a:lnSpc>
              <a:buNone/>
              <a:defRPr sz="1400" b="0">
                <a:solidFill>
                  <a:schemeClr val="tx1"/>
                </a:solidFill>
              </a:defRPr>
            </a:lvl1pPr>
          </a:lstStyle>
          <a:p>
            <a:pPr lvl="0"/>
            <a:endParaRPr lang="zh-CN" altLang="en-US" dirty="0"/>
          </a:p>
        </p:txBody>
      </p:sp>
      <p:sp>
        <p:nvSpPr>
          <p:cNvPr id="32" name="文本占位符 4"/>
          <p:cNvSpPr>
            <a:spLocks noGrp="1"/>
          </p:cNvSpPr>
          <p:nvPr>
            <p:ph type="body" sz="quarter" idx="38"/>
          </p:nvPr>
        </p:nvSpPr>
        <p:spPr>
          <a:xfrm>
            <a:off x="6376965" y="4536309"/>
            <a:ext cx="5191085" cy="1106140"/>
          </a:xfrm>
          <a:prstGeom prst="rect">
            <a:avLst/>
          </a:prstGeom>
        </p:spPr>
        <p:txBody>
          <a:bodyPr/>
          <a:lstStyle>
            <a:lvl1pPr marL="0" indent="0" algn="l">
              <a:lnSpc>
                <a:spcPts val="2000"/>
              </a:lnSpc>
              <a:buNone/>
              <a:defRPr sz="1400" b="0">
                <a:solidFill>
                  <a:schemeClr val="tx1"/>
                </a:solidFill>
              </a:defRPr>
            </a:lvl1pPr>
          </a:lstStyle>
          <a:p>
            <a:pPr lvl="0"/>
            <a:endParaRPr lang="zh-CN" altLang="en-US" dirty="0"/>
          </a:p>
        </p:txBody>
      </p:sp>
      <p:sp>
        <p:nvSpPr>
          <p:cNvPr id="33" name="Picture Placeholder 2"/>
          <p:cNvSpPr>
            <a:spLocks noGrp="1"/>
          </p:cNvSpPr>
          <p:nvPr>
            <p:ph type="pic" sz="quarter" idx="22"/>
          </p:nvPr>
        </p:nvSpPr>
        <p:spPr>
          <a:xfrm>
            <a:off x="623888" y="1086572"/>
            <a:ext cx="5013318" cy="2327612"/>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4" name="文本占位符 4"/>
          <p:cNvSpPr>
            <a:spLocks noGrp="1"/>
          </p:cNvSpPr>
          <p:nvPr>
            <p:ph type="body" sz="quarter" idx="26" hasCustomPrompt="1"/>
          </p:nvPr>
        </p:nvSpPr>
        <p:spPr>
          <a:xfrm>
            <a:off x="623892" y="851153"/>
            <a:ext cx="5013313" cy="210261"/>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5" name="Picture Placeholder 2"/>
          <p:cNvSpPr>
            <a:spLocks noGrp="1"/>
          </p:cNvSpPr>
          <p:nvPr>
            <p:ph type="pic" sz="quarter" idx="39"/>
          </p:nvPr>
        </p:nvSpPr>
        <p:spPr>
          <a:xfrm>
            <a:off x="623888" y="3782702"/>
            <a:ext cx="5013318" cy="2327612"/>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6" name="文本占位符 4"/>
          <p:cNvSpPr>
            <a:spLocks noGrp="1"/>
          </p:cNvSpPr>
          <p:nvPr>
            <p:ph type="body" sz="quarter" idx="40" hasCustomPrompt="1"/>
          </p:nvPr>
        </p:nvSpPr>
        <p:spPr>
          <a:xfrm>
            <a:off x="623892" y="3521122"/>
            <a:ext cx="5013313" cy="236422"/>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7" name="文本占位符 4"/>
          <p:cNvSpPr>
            <a:spLocks noGrp="1"/>
          </p:cNvSpPr>
          <p:nvPr>
            <p:ph type="body" sz="quarter" idx="27" hasCustomPrompt="1"/>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a:r>
              <a:rPr lang="zh-CN" altLang="en-US" dirty="0"/>
              <a:t>添加数据来源</a:t>
            </a:r>
            <a:endParaRPr lang="zh-CN" altLang="en-US"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3张图">
    <p:bg>
      <p:bgPr>
        <a:solidFill>
          <a:schemeClr val="bg2"/>
        </a:solidFill>
        <a:effectLst/>
      </p:bgPr>
    </p:bg>
    <p:spTree>
      <p:nvGrpSpPr>
        <p:cNvPr id="1" name=""/>
        <p:cNvGrpSpPr/>
        <p:nvPr/>
      </p:nvGrpSpPr>
      <p:grpSpPr>
        <a:xfrm>
          <a:off x="0" y="0"/>
          <a:ext cx="0" cy="0"/>
          <a:chOff x="0" y="0"/>
          <a:chExt cx="0" cy="0"/>
        </a:xfrm>
      </p:grpSpPr>
      <p:sp>
        <p:nvSpPr>
          <p:cNvPr id="12"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16" name="文本占位符 4"/>
          <p:cNvSpPr>
            <a:spLocks noGrp="1"/>
          </p:cNvSpPr>
          <p:nvPr>
            <p:ph type="body" sz="quarter" idx="19"/>
          </p:nvPr>
        </p:nvSpPr>
        <p:spPr>
          <a:xfrm>
            <a:off x="900750" y="843988"/>
            <a:ext cx="4726319"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29" name="文本占位符 4"/>
          <p:cNvSpPr>
            <a:spLocks noGrp="1"/>
          </p:cNvSpPr>
          <p:nvPr>
            <p:ph type="body" sz="quarter" idx="26" hasCustomPrompt="1"/>
          </p:nvPr>
        </p:nvSpPr>
        <p:spPr>
          <a:xfrm>
            <a:off x="6479521" y="779867"/>
            <a:ext cx="5040000" cy="228972"/>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18" name="Picture Placeholder 2"/>
          <p:cNvSpPr>
            <a:spLocks noGrp="1"/>
          </p:cNvSpPr>
          <p:nvPr>
            <p:ph type="pic" sz="quarter" idx="34"/>
          </p:nvPr>
        </p:nvSpPr>
        <p:spPr>
          <a:xfrm>
            <a:off x="6479521" y="1013700"/>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20" name="Picture Placeholder 2"/>
          <p:cNvSpPr>
            <a:spLocks noGrp="1"/>
          </p:cNvSpPr>
          <p:nvPr>
            <p:ph type="pic" sz="quarter" idx="36"/>
          </p:nvPr>
        </p:nvSpPr>
        <p:spPr>
          <a:xfrm>
            <a:off x="6479521" y="3771617"/>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pic>
        <p:nvPicPr>
          <p:cNvPr id="21" name="图片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317" y="6137921"/>
            <a:ext cx="1295054" cy="352196"/>
          </a:xfrm>
          <a:prstGeom prst="rect">
            <a:avLst/>
          </a:prstGeom>
          <a:effectLst/>
        </p:spPr>
      </p:pic>
      <p:cxnSp>
        <p:nvCxnSpPr>
          <p:cNvPr id="23" name="直接连接符 22"/>
          <p:cNvCxnSpPr/>
          <p:nvPr userDrawn="1"/>
        </p:nvCxnSpPr>
        <p:spPr>
          <a:xfrm>
            <a:off x="10227059" y="6529534"/>
            <a:ext cx="1831591"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文本占位符 4"/>
          <p:cNvSpPr>
            <a:spLocks noGrp="1"/>
          </p:cNvSpPr>
          <p:nvPr>
            <p:ph type="body" sz="quarter" idx="38"/>
          </p:nvPr>
        </p:nvSpPr>
        <p:spPr>
          <a:xfrm>
            <a:off x="900750" y="1757344"/>
            <a:ext cx="4726319"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26" name="文本占位符 4"/>
          <p:cNvSpPr>
            <a:spLocks noGrp="1"/>
          </p:cNvSpPr>
          <p:nvPr>
            <p:ph type="body" sz="quarter" idx="39"/>
          </p:nvPr>
        </p:nvSpPr>
        <p:spPr>
          <a:xfrm>
            <a:off x="900750" y="2692734"/>
            <a:ext cx="4726319"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27" name="文本占位符 4"/>
          <p:cNvSpPr>
            <a:spLocks noGrp="1"/>
          </p:cNvSpPr>
          <p:nvPr>
            <p:ph type="body" sz="quarter" idx="40" hasCustomPrompt="1"/>
          </p:nvPr>
        </p:nvSpPr>
        <p:spPr>
          <a:xfrm>
            <a:off x="6480371" y="3519194"/>
            <a:ext cx="5040000" cy="228972"/>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28" name="Picture Placeholder 2"/>
          <p:cNvSpPr>
            <a:spLocks noGrp="1"/>
          </p:cNvSpPr>
          <p:nvPr>
            <p:ph type="pic" sz="quarter" idx="41"/>
          </p:nvPr>
        </p:nvSpPr>
        <p:spPr>
          <a:xfrm>
            <a:off x="587069" y="3775725"/>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1" name="文本占位符 4"/>
          <p:cNvSpPr>
            <a:spLocks noGrp="1"/>
          </p:cNvSpPr>
          <p:nvPr>
            <p:ph type="body" sz="quarter" idx="42" hasCustomPrompt="1"/>
          </p:nvPr>
        </p:nvSpPr>
        <p:spPr>
          <a:xfrm>
            <a:off x="587919" y="3523302"/>
            <a:ext cx="5040000" cy="228972"/>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3"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34" name="文本占位符 4"/>
          <p:cNvSpPr>
            <a:spLocks noGrp="1"/>
          </p:cNvSpPr>
          <p:nvPr>
            <p:ph type="body" sz="quarter" idx="27" hasCustomPrompt="1"/>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a:r>
              <a:rPr lang="zh-CN" altLang="en-US" dirty="0"/>
              <a:t>添加数据来源</a:t>
            </a:r>
            <a:endParaRPr lang="zh-CN" altLang="en-US"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4张图">
    <p:bg>
      <p:bgPr>
        <a:solidFill>
          <a:schemeClr val="bg2"/>
        </a:solidFill>
        <a:effectLst/>
      </p:bgPr>
    </p:bg>
    <p:spTree>
      <p:nvGrpSpPr>
        <p:cNvPr id="1" name=""/>
        <p:cNvGrpSpPr/>
        <p:nvPr/>
      </p:nvGrpSpPr>
      <p:grpSpPr>
        <a:xfrm>
          <a:off x="0" y="0"/>
          <a:ext cx="0" cy="0"/>
          <a:chOff x="0" y="0"/>
          <a:chExt cx="0" cy="0"/>
        </a:xfrm>
      </p:grpSpPr>
      <p:sp>
        <p:nvSpPr>
          <p:cNvPr id="12"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317" y="6137921"/>
            <a:ext cx="1295054" cy="352196"/>
          </a:xfrm>
          <a:prstGeom prst="rect">
            <a:avLst/>
          </a:prstGeom>
          <a:effectLst/>
        </p:spPr>
      </p:pic>
      <p:cxnSp>
        <p:nvCxnSpPr>
          <p:cNvPr id="21" name="直接连接符 20"/>
          <p:cNvCxnSpPr/>
          <p:nvPr userDrawn="1"/>
        </p:nvCxnSpPr>
        <p:spPr>
          <a:xfrm>
            <a:off x="10227059" y="6529534"/>
            <a:ext cx="1831591"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文本占位符 4"/>
          <p:cNvSpPr>
            <a:spLocks noGrp="1"/>
          </p:cNvSpPr>
          <p:nvPr>
            <p:ph type="body" sz="quarter" idx="27" hasCustomPrompt="1"/>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a:r>
              <a:rPr lang="zh-CN" altLang="en-US" dirty="0"/>
              <a:t>添加数据来源</a:t>
            </a:r>
            <a:endParaRPr lang="zh-CN" altLang="en-US" dirty="0"/>
          </a:p>
        </p:txBody>
      </p:sp>
      <p:sp>
        <p:nvSpPr>
          <p:cNvPr id="25"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26" name="Picture Placeholder 2"/>
          <p:cNvSpPr>
            <a:spLocks noGrp="1"/>
          </p:cNvSpPr>
          <p:nvPr>
            <p:ph type="pic" sz="quarter" idx="41"/>
          </p:nvPr>
        </p:nvSpPr>
        <p:spPr>
          <a:xfrm>
            <a:off x="3452392" y="1348474"/>
            <a:ext cx="4009006" cy="186132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28" name="文本占位符 4"/>
          <p:cNvSpPr>
            <a:spLocks noGrp="1"/>
          </p:cNvSpPr>
          <p:nvPr>
            <p:ph type="body" sz="quarter" idx="42" hasCustomPrompt="1"/>
          </p:nvPr>
        </p:nvSpPr>
        <p:spPr>
          <a:xfrm>
            <a:off x="3453242" y="1087280"/>
            <a:ext cx="4009007" cy="24286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29" name="Picture Placeholder 2"/>
          <p:cNvSpPr>
            <a:spLocks noGrp="1"/>
          </p:cNvSpPr>
          <p:nvPr>
            <p:ph type="pic" sz="quarter" idx="43"/>
          </p:nvPr>
        </p:nvSpPr>
        <p:spPr>
          <a:xfrm>
            <a:off x="7553821" y="1348474"/>
            <a:ext cx="4009006" cy="186132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0" name="文本占位符 4"/>
          <p:cNvSpPr>
            <a:spLocks noGrp="1"/>
          </p:cNvSpPr>
          <p:nvPr>
            <p:ph type="body" sz="quarter" idx="44" hasCustomPrompt="1"/>
          </p:nvPr>
        </p:nvSpPr>
        <p:spPr>
          <a:xfrm>
            <a:off x="7554671" y="1087280"/>
            <a:ext cx="4009007" cy="24286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1" name="文本占位符 4"/>
          <p:cNvSpPr>
            <a:spLocks noGrp="1"/>
          </p:cNvSpPr>
          <p:nvPr>
            <p:ph type="body" sz="quarter" idx="19"/>
          </p:nvPr>
        </p:nvSpPr>
        <p:spPr>
          <a:xfrm>
            <a:off x="641972" y="1583042"/>
            <a:ext cx="2551607" cy="1111639"/>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32" name="文本占位符 4"/>
          <p:cNvSpPr>
            <a:spLocks noGrp="1"/>
          </p:cNvSpPr>
          <p:nvPr>
            <p:ph type="body" sz="quarter" idx="38"/>
          </p:nvPr>
        </p:nvSpPr>
        <p:spPr>
          <a:xfrm>
            <a:off x="641972" y="3094847"/>
            <a:ext cx="2551607" cy="1111639"/>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33" name="文本占位符 4"/>
          <p:cNvSpPr>
            <a:spLocks noGrp="1"/>
          </p:cNvSpPr>
          <p:nvPr>
            <p:ph type="body" sz="quarter" idx="39"/>
          </p:nvPr>
        </p:nvSpPr>
        <p:spPr>
          <a:xfrm>
            <a:off x="641972" y="4595634"/>
            <a:ext cx="2551607" cy="1111639"/>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34" name="Picture Placeholder 2"/>
          <p:cNvSpPr>
            <a:spLocks noGrp="1"/>
          </p:cNvSpPr>
          <p:nvPr>
            <p:ph type="pic" sz="quarter" idx="45"/>
          </p:nvPr>
        </p:nvSpPr>
        <p:spPr>
          <a:xfrm>
            <a:off x="3452392" y="4052641"/>
            <a:ext cx="4009006" cy="186132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5" name="文本占位符 4"/>
          <p:cNvSpPr>
            <a:spLocks noGrp="1"/>
          </p:cNvSpPr>
          <p:nvPr>
            <p:ph type="body" sz="quarter" idx="46" hasCustomPrompt="1"/>
          </p:nvPr>
        </p:nvSpPr>
        <p:spPr>
          <a:xfrm>
            <a:off x="3453242" y="3788816"/>
            <a:ext cx="4009007" cy="24286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6" name="Picture Placeholder 2"/>
          <p:cNvSpPr>
            <a:spLocks noGrp="1"/>
          </p:cNvSpPr>
          <p:nvPr>
            <p:ph type="pic" sz="quarter" idx="47"/>
          </p:nvPr>
        </p:nvSpPr>
        <p:spPr>
          <a:xfrm>
            <a:off x="7553821" y="4052641"/>
            <a:ext cx="4009006" cy="186132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9" name="文本占位符 4"/>
          <p:cNvSpPr>
            <a:spLocks noGrp="1"/>
          </p:cNvSpPr>
          <p:nvPr>
            <p:ph type="body" sz="quarter" idx="48" hasCustomPrompt="1"/>
          </p:nvPr>
        </p:nvSpPr>
        <p:spPr>
          <a:xfrm>
            <a:off x="7554671" y="3788816"/>
            <a:ext cx="4009007" cy="24286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5张图">
    <p:bg>
      <p:bgPr>
        <a:solidFill>
          <a:schemeClr val="bg2"/>
        </a:solidFill>
        <a:effectLst/>
      </p:bgPr>
    </p:bg>
    <p:spTree>
      <p:nvGrpSpPr>
        <p:cNvPr id="1" name=""/>
        <p:cNvGrpSpPr/>
        <p:nvPr/>
      </p:nvGrpSpPr>
      <p:grpSpPr>
        <a:xfrm>
          <a:off x="0" y="0"/>
          <a:ext cx="0" cy="0"/>
          <a:chOff x="0" y="0"/>
          <a:chExt cx="0" cy="0"/>
        </a:xfrm>
      </p:grpSpPr>
      <p:sp>
        <p:nvSpPr>
          <p:cNvPr id="12"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21" name="图片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317" y="6137921"/>
            <a:ext cx="1295054" cy="352196"/>
          </a:xfrm>
          <a:prstGeom prst="rect">
            <a:avLst/>
          </a:prstGeom>
          <a:effectLst/>
        </p:spPr>
      </p:pic>
      <p:cxnSp>
        <p:nvCxnSpPr>
          <p:cNvPr id="24" name="直接连接符 23"/>
          <p:cNvCxnSpPr/>
          <p:nvPr userDrawn="1"/>
        </p:nvCxnSpPr>
        <p:spPr>
          <a:xfrm>
            <a:off x="10227059" y="6529534"/>
            <a:ext cx="1831591"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文本占位符 4"/>
          <p:cNvSpPr>
            <a:spLocks noGrp="1"/>
          </p:cNvSpPr>
          <p:nvPr>
            <p:ph type="body" sz="quarter" idx="39" hasCustomPrompt="1"/>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a:r>
              <a:rPr lang="zh-CN" altLang="en-US" dirty="0"/>
              <a:t>添加数据来源</a:t>
            </a:r>
            <a:endParaRPr lang="zh-CN" altLang="en-US" dirty="0"/>
          </a:p>
        </p:txBody>
      </p:sp>
      <p:sp>
        <p:nvSpPr>
          <p:cNvPr id="36"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37" name="Picture Placeholder 2"/>
          <p:cNvSpPr>
            <a:spLocks noGrp="1"/>
          </p:cNvSpPr>
          <p:nvPr>
            <p:ph type="pic" sz="quarter" idx="43"/>
          </p:nvPr>
        </p:nvSpPr>
        <p:spPr>
          <a:xfrm>
            <a:off x="8101672" y="1412648"/>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8" name="文本占位符 4"/>
          <p:cNvSpPr>
            <a:spLocks noGrp="1"/>
          </p:cNvSpPr>
          <p:nvPr>
            <p:ph type="body" sz="quarter" idx="44" hasCustomPrompt="1"/>
          </p:nvPr>
        </p:nvSpPr>
        <p:spPr>
          <a:xfrm>
            <a:off x="8102523" y="1139469"/>
            <a:ext cx="3408492" cy="25749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9" name="Picture Placeholder 2"/>
          <p:cNvSpPr>
            <a:spLocks noGrp="1"/>
          </p:cNvSpPr>
          <p:nvPr>
            <p:ph type="pic" sz="quarter" idx="45"/>
          </p:nvPr>
        </p:nvSpPr>
        <p:spPr>
          <a:xfrm>
            <a:off x="8111058" y="4039963"/>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0" name="文本占位符 4"/>
          <p:cNvSpPr>
            <a:spLocks noGrp="1"/>
          </p:cNvSpPr>
          <p:nvPr>
            <p:ph type="body" sz="quarter" idx="46" hasCustomPrompt="1"/>
          </p:nvPr>
        </p:nvSpPr>
        <p:spPr>
          <a:xfrm>
            <a:off x="8111909" y="3766784"/>
            <a:ext cx="3408492" cy="25749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1" name="Picture Placeholder 2"/>
          <p:cNvSpPr>
            <a:spLocks noGrp="1"/>
          </p:cNvSpPr>
          <p:nvPr>
            <p:ph type="pic" sz="quarter" idx="47"/>
          </p:nvPr>
        </p:nvSpPr>
        <p:spPr>
          <a:xfrm>
            <a:off x="4391755" y="1412648"/>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2" name="文本占位符 4"/>
          <p:cNvSpPr>
            <a:spLocks noGrp="1"/>
          </p:cNvSpPr>
          <p:nvPr>
            <p:ph type="body" sz="quarter" idx="48" hasCustomPrompt="1"/>
          </p:nvPr>
        </p:nvSpPr>
        <p:spPr>
          <a:xfrm>
            <a:off x="4392606" y="1139469"/>
            <a:ext cx="3408492" cy="25749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3" name="Picture Placeholder 2"/>
          <p:cNvSpPr>
            <a:spLocks noGrp="1"/>
          </p:cNvSpPr>
          <p:nvPr>
            <p:ph type="pic" sz="quarter" idx="49"/>
          </p:nvPr>
        </p:nvSpPr>
        <p:spPr>
          <a:xfrm>
            <a:off x="4401141" y="4039963"/>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4" name="文本占位符 4"/>
          <p:cNvSpPr>
            <a:spLocks noGrp="1"/>
          </p:cNvSpPr>
          <p:nvPr>
            <p:ph type="body" sz="quarter" idx="50" hasCustomPrompt="1"/>
          </p:nvPr>
        </p:nvSpPr>
        <p:spPr>
          <a:xfrm>
            <a:off x="4401992" y="3766784"/>
            <a:ext cx="3408492" cy="25749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5" name="Picture Placeholder 2"/>
          <p:cNvSpPr>
            <a:spLocks noGrp="1"/>
          </p:cNvSpPr>
          <p:nvPr>
            <p:ph type="pic" sz="quarter" idx="51"/>
          </p:nvPr>
        </p:nvSpPr>
        <p:spPr>
          <a:xfrm>
            <a:off x="690371" y="4039963"/>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6" name="文本占位符 4"/>
          <p:cNvSpPr>
            <a:spLocks noGrp="1"/>
          </p:cNvSpPr>
          <p:nvPr>
            <p:ph type="body" sz="quarter" idx="52" hasCustomPrompt="1"/>
          </p:nvPr>
        </p:nvSpPr>
        <p:spPr>
          <a:xfrm>
            <a:off x="691222" y="3766784"/>
            <a:ext cx="3408492" cy="25749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7" name="文本占位符 4"/>
          <p:cNvSpPr>
            <a:spLocks noGrp="1"/>
          </p:cNvSpPr>
          <p:nvPr>
            <p:ph type="body" sz="quarter" idx="19"/>
          </p:nvPr>
        </p:nvSpPr>
        <p:spPr>
          <a:xfrm>
            <a:off x="900750" y="1160225"/>
            <a:ext cx="3192990"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48" name="文本占位符 4"/>
          <p:cNvSpPr>
            <a:spLocks noGrp="1"/>
          </p:cNvSpPr>
          <p:nvPr>
            <p:ph type="body" sz="quarter" idx="38"/>
          </p:nvPr>
        </p:nvSpPr>
        <p:spPr>
          <a:xfrm>
            <a:off x="900750" y="1968633"/>
            <a:ext cx="3192990"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49" name="文本占位符 4"/>
          <p:cNvSpPr>
            <a:spLocks noGrp="1"/>
          </p:cNvSpPr>
          <p:nvPr>
            <p:ph type="body" sz="quarter" idx="53"/>
          </p:nvPr>
        </p:nvSpPr>
        <p:spPr>
          <a:xfrm>
            <a:off x="900750" y="2777042"/>
            <a:ext cx="3192990"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6张图无文字">
    <p:bg>
      <p:bgPr>
        <a:solidFill>
          <a:schemeClr val="bg2"/>
        </a:solidFill>
        <a:effectLst/>
      </p:bgPr>
    </p:bg>
    <p:spTree>
      <p:nvGrpSpPr>
        <p:cNvPr id="1" name=""/>
        <p:cNvGrpSpPr/>
        <p:nvPr/>
      </p:nvGrpSpPr>
      <p:grpSpPr>
        <a:xfrm>
          <a:off x="0" y="0"/>
          <a:ext cx="0" cy="0"/>
          <a:chOff x="0" y="0"/>
          <a:chExt cx="0" cy="0"/>
        </a:xfrm>
      </p:grpSpPr>
      <p:sp>
        <p:nvSpPr>
          <p:cNvPr id="12"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18" name="图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317" y="6137921"/>
            <a:ext cx="1295054" cy="352196"/>
          </a:xfrm>
          <a:prstGeom prst="rect">
            <a:avLst/>
          </a:prstGeom>
          <a:effectLst/>
        </p:spPr>
      </p:pic>
      <p:cxnSp>
        <p:nvCxnSpPr>
          <p:cNvPr id="23" name="直接连接符 22"/>
          <p:cNvCxnSpPr/>
          <p:nvPr userDrawn="1"/>
        </p:nvCxnSpPr>
        <p:spPr>
          <a:xfrm>
            <a:off x="10227059" y="6529534"/>
            <a:ext cx="1831591"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文本占位符 4"/>
          <p:cNvSpPr>
            <a:spLocks noGrp="1"/>
          </p:cNvSpPr>
          <p:nvPr>
            <p:ph type="body" sz="quarter" idx="39" hasCustomPrompt="1"/>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a:r>
              <a:rPr lang="zh-CN" altLang="en-US" dirty="0"/>
              <a:t>添加数据来源</a:t>
            </a:r>
            <a:endParaRPr lang="zh-CN" altLang="en-US" dirty="0"/>
          </a:p>
        </p:txBody>
      </p:sp>
      <p:sp>
        <p:nvSpPr>
          <p:cNvPr id="27"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28" name="Picture Placeholder 2"/>
          <p:cNvSpPr>
            <a:spLocks noGrp="1"/>
          </p:cNvSpPr>
          <p:nvPr>
            <p:ph type="pic" sz="quarter" idx="43"/>
          </p:nvPr>
        </p:nvSpPr>
        <p:spPr>
          <a:xfrm>
            <a:off x="8101672" y="1368580"/>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29" name="文本占位符 4"/>
          <p:cNvSpPr>
            <a:spLocks noGrp="1"/>
          </p:cNvSpPr>
          <p:nvPr>
            <p:ph type="body" sz="quarter" idx="44" hasCustomPrompt="1"/>
          </p:nvPr>
        </p:nvSpPr>
        <p:spPr>
          <a:xfrm>
            <a:off x="8102523" y="1109049"/>
            <a:ext cx="3408492" cy="243847"/>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0" name="Picture Placeholder 2"/>
          <p:cNvSpPr>
            <a:spLocks noGrp="1"/>
          </p:cNvSpPr>
          <p:nvPr>
            <p:ph type="pic" sz="quarter" idx="45"/>
          </p:nvPr>
        </p:nvSpPr>
        <p:spPr>
          <a:xfrm>
            <a:off x="8111058" y="3575604"/>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1" name="文本占位符 4"/>
          <p:cNvSpPr>
            <a:spLocks noGrp="1"/>
          </p:cNvSpPr>
          <p:nvPr>
            <p:ph type="body" sz="quarter" idx="46" hasCustomPrompt="1"/>
          </p:nvPr>
        </p:nvSpPr>
        <p:spPr>
          <a:xfrm>
            <a:off x="8111909" y="3316073"/>
            <a:ext cx="3408492" cy="243847"/>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2" name="Picture Placeholder 2"/>
          <p:cNvSpPr>
            <a:spLocks noGrp="1"/>
          </p:cNvSpPr>
          <p:nvPr>
            <p:ph type="pic" sz="quarter" idx="47"/>
          </p:nvPr>
        </p:nvSpPr>
        <p:spPr>
          <a:xfrm>
            <a:off x="4391755" y="1368580"/>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3" name="文本占位符 4"/>
          <p:cNvSpPr>
            <a:spLocks noGrp="1"/>
          </p:cNvSpPr>
          <p:nvPr>
            <p:ph type="body" sz="quarter" idx="48" hasCustomPrompt="1"/>
          </p:nvPr>
        </p:nvSpPr>
        <p:spPr>
          <a:xfrm>
            <a:off x="4392606" y="1109049"/>
            <a:ext cx="3408492" cy="243847"/>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5" name="Picture Placeholder 2"/>
          <p:cNvSpPr>
            <a:spLocks noGrp="1"/>
          </p:cNvSpPr>
          <p:nvPr>
            <p:ph type="pic" sz="quarter" idx="49"/>
          </p:nvPr>
        </p:nvSpPr>
        <p:spPr>
          <a:xfrm>
            <a:off x="4401141" y="3575604"/>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6" name="文本占位符 4"/>
          <p:cNvSpPr>
            <a:spLocks noGrp="1"/>
          </p:cNvSpPr>
          <p:nvPr>
            <p:ph type="body" sz="quarter" idx="50" hasCustomPrompt="1"/>
          </p:nvPr>
        </p:nvSpPr>
        <p:spPr>
          <a:xfrm>
            <a:off x="4401992" y="3316073"/>
            <a:ext cx="3408492" cy="243847"/>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7" name="Picture Placeholder 2"/>
          <p:cNvSpPr>
            <a:spLocks noGrp="1"/>
          </p:cNvSpPr>
          <p:nvPr>
            <p:ph type="pic" sz="quarter" idx="51"/>
          </p:nvPr>
        </p:nvSpPr>
        <p:spPr>
          <a:xfrm>
            <a:off x="690371" y="3575604"/>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8" name="文本占位符 4"/>
          <p:cNvSpPr>
            <a:spLocks noGrp="1"/>
          </p:cNvSpPr>
          <p:nvPr>
            <p:ph type="body" sz="quarter" idx="52" hasCustomPrompt="1"/>
          </p:nvPr>
        </p:nvSpPr>
        <p:spPr>
          <a:xfrm>
            <a:off x="691222" y="3316073"/>
            <a:ext cx="3408492" cy="243847"/>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2" name="Picture Placeholder 2"/>
          <p:cNvSpPr>
            <a:spLocks noGrp="1"/>
          </p:cNvSpPr>
          <p:nvPr>
            <p:ph type="pic" sz="quarter" idx="53"/>
          </p:nvPr>
        </p:nvSpPr>
        <p:spPr>
          <a:xfrm>
            <a:off x="664832" y="1368580"/>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3" name="文本占位符 4"/>
          <p:cNvSpPr>
            <a:spLocks noGrp="1"/>
          </p:cNvSpPr>
          <p:nvPr>
            <p:ph type="body" sz="quarter" idx="54" hasCustomPrompt="1"/>
          </p:nvPr>
        </p:nvSpPr>
        <p:spPr>
          <a:xfrm>
            <a:off x="665683" y="1109049"/>
            <a:ext cx="3408492" cy="243847"/>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19" name="文本占位符 4"/>
          <p:cNvSpPr>
            <a:spLocks noGrp="1"/>
          </p:cNvSpPr>
          <p:nvPr>
            <p:ph type="body" sz="quarter" idx="55"/>
          </p:nvPr>
        </p:nvSpPr>
        <p:spPr>
          <a:xfrm>
            <a:off x="690370" y="5344465"/>
            <a:ext cx="10829177"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8张图无文字">
    <p:bg>
      <p:bgPr>
        <a:solidFill>
          <a:schemeClr val="bg2"/>
        </a:solidFill>
        <a:effectLst/>
      </p:bgPr>
    </p:bg>
    <p:spTree>
      <p:nvGrpSpPr>
        <p:cNvPr id="1" name=""/>
        <p:cNvGrpSpPr/>
        <p:nvPr/>
      </p:nvGrpSpPr>
      <p:grpSpPr>
        <a:xfrm>
          <a:off x="0" y="0"/>
          <a:ext cx="0" cy="0"/>
          <a:chOff x="0" y="0"/>
          <a:chExt cx="0" cy="0"/>
        </a:xfrm>
      </p:grpSpPr>
      <p:sp>
        <p:nvSpPr>
          <p:cNvPr id="12"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317" y="6137921"/>
            <a:ext cx="1295054" cy="352196"/>
          </a:xfrm>
          <a:prstGeom prst="rect">
            <a:avLst/>
          </a:prstGeom>
          <a:effectLst/>
        </p:spPr>
      </p:pic>
      <p:cxnSp>
        <p:nvCxnSpPr>
          <p:cNvPr id="23" name="直接连接符 22"/>
          <p:cNvCxnSpPr/>
          <p:nvPr userDrawn="1"/>
        </p:nvCxnSpPr>
        <p:spPr>
          <a:xfrm>
            <a:off x="10227059" y="6529534"/>
            <a:ext cx="1831591"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Picture Placeholder 2"/>
          <p:cNvSpPr>
            <a:spLocks noGrp="1"/>
          </p:cNvSpPr>
          <p:nvPr>
            <p:ph type="pic" sz="quarter" idx="43"/>
          </p:nvPr>
        </p:nvSpPr>
        <p:spPr>
          <a:xfrm>
            <a:off x="9044742" y="1439615"/>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26" name="文本占位符 4"/>
          <p:cNvSpPr>
            <a:spLocks noGrp="1"/>
          </p:cNvSpPr>
          <p:nvPr>
            <p:ph type="body" sz="quarter" idx="44" hasCustomPrompt="1"/>
          </p:nvPr>
        </p:nvSpPr>
        <p:spPr>
          <a:xfrm>
            <a:off x="9045593" y="1200840"/>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27" name="Picture Placeholder 2"/>
          <p:cNvSpPr>
            <a:spLocks noGrp="1"/>
          </p:cNvSpPr>
          <p:nvPr>
            <p:ph type="pic" sz="quarter" idx="45"/>
          </p:nvPr>
        </p:nvSpPr>
        <p:spPr>
          <a:xfrm>
            <a:off x="9092012" y="3471373"/>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28" name="文本占位符 4"/>
          <p:cNvSpPr>
            <a:spLocks noGrp="1"/>
          </p:cNvSpPr>
          <p:nvPr>
            <p:ph type="body" sz="quarter" idx="46" hasCustomPrompt="1"/>
          </p:nvPr>
        </p:nvSpPr>
        <p:spPr>
          <a:xfrm>
            <a:off x="9092863" y="3232598"/>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5" name="Picture Placeholder 2"/>
          <p:cNvSpPr>
            <a:spLocks noGrp="1"/>
          </p:cNvSpPr>
          <p:nvPr>
            <p:ph type="pic" sz="quarter" idx="47"/>
          </p:nvPr>
        </p:nvSpPr>
        <p:spPr>
          <a:xfrm>
            <a:off x="6123245" y="1441856"/>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6" name="文本占位符 4"/>
          <p:cNvSpPr>
            <a:spLocks noGrp="1"/>
          </p:cNvSpPr>
          <p:nvPr>
            <p:ph type="body" sz="quarter" idx="48" hasCustomPrompt="1"/>
          </p:nvPr>
        </p:nvSpPr>
        <p:spPr>
          <a:xfrm>
            <a:off x="6124096" y="1203081"/>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7" name="Picture Placeholder 2"/>
          <p:cNvSpPr>
            <a:spLocks noGrp="1"/>
          </p:cNvSpPr>
          <p:nvPr>
            <p:ph type="pic" sz="quarter" idx="49"/>
          </p:nvPr>
        </p:nvSpPr>
        <p:spPr>
          <a:xfrm>
            <a:off x="6170515" y="3473614"/>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8" name="文本占位符 4"/>
          <p:cNvSpPr>
            <a:spLocks noGrp="1"/>
          </p:cNvSpPr>
          <p:nvPr>
            <p:ph type="body" sz="quarter" idx="50" hasCustomPrompt="1"/>
          </p:nvPr>
        </p:nvSpPr>
        <p:spPr>
          <a:xfrm>
            <a:off x="6171366" y="3232208"/>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9" name="Picture Placeholder 2"/>
          <p:cNvSpPr>
            <a:spLocks noGrp="1"/>
          </p:cNvSpPr>
          <p:nvPr>
            <p:ph type="pic" sz="quarter" idx="51"/>
          </p:nvPr>
        </p:nvSpPr>
        <p:spPr>
          <a:xfrm>
            <a:off x="3228183" y="1442998"/>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0" name="文本占位符 4"/>
          <p:cNvSpPr>
            <a:spLocks noGrp="1"/>
          </p:cNvSpPr>
          <p:nvPr>
            <p:ph type="body" sz="quarter" idx="52" hasCustomPrompt="1"/>
          </p:nvPr>
        </p:nvSpPr>
        <p:spPr>
          <a:xfrm>
            <a:off x="3229034" y="1204223"/>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1" name="Picture Placeholder 2"/>
          <p:cNvSpPr>
            <a:spLocks noGrp="1"/>
          </p:cNvSpPr>
          <p:nvPr>
            <p:ph type="pic" sz="quarter" idx="53"/>
          </p:nvPr>
        </p:nvSpPr>
        <p:spPr>
          <a:xfrm>
            <a:off x="3248157" y="3474756"/>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2" name="文本占位符 4"/>
          <p:cNvSpPr>
            <a:spLocks noGrp="1"/>
          </p:cNvSpPr>
          <p:nvPr>
            <p:ph type="body" sz="quarter" idx="54" hasCustomPrompt="1"/>
          </p:nvPr>
        </p:nvSpPr>
        <p:spPr>
          <a:xfrm>
            <a:off x="3249008" y="3233350"/>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3" name="Picture Placeholder 2"/>
          <p:cNvSpPr>
            <a:spLocks noGrp="1"/>
          </p:cNvSpPr>
          <p:nvPr>
            <p:ph type="pic" sz="quarter" idx="55"/>
          </p:nvPr>
        </p:nvSpPr>
        <p:spPr>
          <a:xfrm>
            <a:off x="326650" y="1442998"/>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4" name="文本占位符 4"/>
          <p:cNvSpPr>
            <a:spLocks noGrp="1"/>
          </p:cNvSpPr>
          <p:nvPr>
            <p:ph type="body" sz="quarter" idx="56" hasCustomPrompt="1"/>
          </p:nvPr>
        </p:nvSpPr>
        <p:spPr>
          <a:xfrm>
            <a:off x="327501" y="1204223"/>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5" name="Picture Placeholder 2"/>
          <p:cNvSpPr>
            <a:spLocks noGrp="1"/>
          </p:cNvSpPr>
          <p:nvPr>
            <p:ph type="pic" sz="quarter" idx="57"/>
          </p:nvPr>
        </p:nvSpPr>
        <p:spPr>
          <a:xfrm>
            <a:off x="325789" y="3473614"/>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6" name="文本占位符 4"/>
          <p:cNvSpPr>
            <a:spLocks noGrp="1"/>
          </p:cNvSpPr>
          <p:nvPr>
            <p:ph type="body" sz="quarter" idx="58" hasCustomPrompt="1"/>
          </p:nvPr>
        </p:nvSpPr>
        <p:spPr>
          <a:xfrm>
            <a:off x="326640" y="3232208"/>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7" name="文本占位符 4"/>
          <p:cNvSpPr>
            <a:spLocks noGrp="1"/>
          </p:cNvSpPr>
          <p:nvPr>
            <p:ph type="body" sz="quarter" idx="39" hasCustomPrompt="1"/>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a:r>
              <a:rPr lang="zh-CN" altLang="en-US" dirty="0"/>
              <a:t>添加数据来源</a:t>
            </a:r>
            <a:endParaRPr lang="zh-CN" altLang="en-US" dirty="0"/>
          </a:p>
        </p:txBody>
      </p:sp>
      <p:sp>
        <p:nvSpPr>
          <p:cNvPr id="48"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24" name="文本占位符 4"/>
          <p:cNvSpPr>
            <a:spLocks noGrp="1"/>
          </p:cNvSpPr>
          <p:nvPr>
            <p:ph type="body" sz="quarter" idx="59"/>
          </p:nvPr>
        </p:nvSpPr>
        <p:spPr>
          <a:xfrm>
            <a:off x="348667" y="5084038"/>
            <a:ext cx="11516021"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结论_4">
    <p:bg>
      <p:bgPr>
        <a:solidFill>
          <a:schemeClr val="bg2"/>
        </a:solidFill>
        <a:effectLst/>
      </p:bgPr>
    </p:bg>
    <p:spTree>
      <p:nvGrpSpPr>
        <p:cNvPr id="1" name=""/>
        <p:cNvGrpSpPr/>
        <p:nvPr/>
      </p:nvGrpSpPr>
      <p:grpSpPr>
        <a:xfrm>
          <a:off x="0" y="0"/>
          <a:ext cx="0" cy="0"/>
          <a:chOff x="0" y="0"/>
          <a:chExt cx="0" cy="0"/>
        </a:xfrm>
      </p:grpSpPr>
      <p:sp>
        <p:nvSpPr>
          <p:cNvPr id="17" name="矩形 16"/>
          <p:cNvSpPr/>
          <p:nvPr userDrawn="1"/>
        </p:nvSpPr>
        <p:spPr>
          <a:xfrm>
            <a:off x="1738489" y="1215479"/>
            <a:ext cx="2291645" cy="1187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5" name="直接连接符 24"/>
          <p:cNvCxnSpPr/>
          <p:nvPr userDrawn="1"/>
        </p:nvCxnSpPr>
        <p:spPr>
          <a:xfrm>
            <a:off x="4030133" y="2402907"/>
            <a:ext cx="66244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矩形 32"/>
          <p:cNvSpPr/>
          <p:nvPr userDrawn="1"/>
        </p:nvSpPr>
        <p:spPr>
          <a:xfrm>
            <a:off x="1738489" y="2402907"/>
            <a:ext cx="2291645" cy="11874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33"/>
          <p:cNvSpPr/>
          <p:nvPr userDrawn="1"/>
        </p:nvSpPr>
        <p:spPr>
          <a:xfrm>
            <a:off x="1738488" y="3590335"/>
            <a:ext cx="2291645" cy="1187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矩形 34"/>
          <p:cNvSpPr/>
          <p:nvPr userDrawn="1"/>
        </p:nvSpPr>
        <p:spPr>
          <a:xfrm>
            <a:off x="1738488" y="4763563"/>
            <a:ext cx="2291645" cy="11874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1" name="直接连接符 40"/>
          <p:cNvCxnSpPr/>
          <p:nvPr userDrawn="1"/>
        </p:nvCxnSpPr>
        <p:spPr>
          <a:xfrm>
            <a:off x="4030133" y="3590335"/>
            <a:ext cx="66244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a:off x="4030133" y="4763563"/>
            <a:ext cx="66244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a:off x="4030133" y="5940022"/>
            <a:ext cx="66244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26" name="文本占位符 4"/>
          <p:cNvSpPr>
            <a:spLocks noGrp="1"/>
          </p:cNvSpPr>
          <p:nvPr>
            <p:ph type="body" sz="quarter" idx="19"/>
          </p:nvPr>
        </p:nvSpPr>
        <p:spPr>
          <a:xfrm>
            <a:off x="4176788" y="1241722"/>
            <a:ext cx="6477814" cy="982859"/>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27" name="文本占位符 4"/>
          <p:cNvSpPr>
            <a:spLocks noGrp="1"/>
          </p:cNvSpPr>
          <p:nvPr>
            <p:ph type="body" sz="quarter" idx="35"/>
          </p:nvPr>
        </p:nvSpPr>
        <p:spPr>
          <a:xfrm>
            <a:off x="4205466" y="2518402"/>
            <a:ext cx="6477814" cy="982859"/>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28" name="文本占位符 4"/>
          <p:cNvSpPr>
            <a:spLocks noGrp="1"/>
          </p:cNvSpPr>
          <p:nvPr>
            <p:ph type="body" sz="quarter" idx="36"/>
          </p:nvPr>
        </p:nvSpPr>
        <p:spPr>
          <a:xfrm>
            <a:off x="4176788" y="3659721"/>
            <a:ext cx="6477814" cy="982859"/>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49" name="文本占位符 4"/>
          <p:cNvSpPr>
            <a:spLocks noGrp="1"/>
          </p:cNvSpPr>
          <p:nvPr>
            <p:ph type="body" sz="quarter" idx="30" hasCustomPrompt="1"/>
          </p:nvPr>
        </p:nvSpPr>
        <p:spPr>
          <a:xfrm>
            <a:off x="2174412" y="1569188"/>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51" name="文本占位符 4"/>
          <p:cNvSpPr>
            <a:spLocks noGrp="1"/>
          </p:cNvSpPr>
          <p:nvPr>
            <p:ph type="body" sz="quarter" idx="37" hasCustomPrompt="1"/>
          </p:nvPr>
        </p:nvSpPr>
        <p:spPr>
          <a:xfrm>
            <a:off x="2174412" y="2768653"/>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53" name="文本占位符 4"/>
          <p:cNvSpPr>
            <a:spLocks noGrp="1"/>
          </p:cNvSpPr>
          <p:nvPr>
            <p:ph type="body" sz="quarter" idx="38" hasCustomPrompt="1"/>
          </p:nvPr>
        </p:nvSpPr>
        <p:spPr>
          <a:xfrm>
            <a:off x="2174412" y="3968117"/>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54" name="文本占位符 4"/>
          <p:cNvSpPr>
            <a:spLocks noGrp="1"/>
          </p:cNvSpPr>
          <p:nvPr>
            <p:ph type="body" sz="quarter" idx="39" hasCustomPrompt="1"/>
          </p:nvPr>
        </p:nvSpPr>
        <p:spPr>
          <a:xfrm>
            <a:off x="2174412" y="5167581"/>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32" name="文本占位符 4"/>
          <p:cNvSpPr>
            <a:spLocks noGrp="1"/>
          </p:cNvSpPr>
          <p:nvPr>
            <p:ph type="body" sz="quarter" idx="40"/>
          </p:nvPr>
        </p:nvSpPr>
        <p:spPr>
          <a:xfrm>
            <a:off x="4176788" y="4893814"/>
            <a:ext cx="6477814" cy="982859"/>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结论_6">
    <p:bg>
      <p:bgPr>
        <a:solidFill>
          <a:schemeClr val="bg2"/>
        </a:solidFill>
        <a:effectLst/>
      </p:bgPr>
    </p:bg>
    <p:spTree>
      <p:nvGrpSpPr>
        <p:cNvPr id="1" name=""/>
        <p:cNvGrpSpPr/>
        <p:nvPr/>
      </p:nvGrpSpPr>
      <p:grpSpPr>
        <a:xfrm>
          <a:off x="0" y="0"/>
          <a:ext cx="0" cy="0"/>
          <a:chOff x="0" y="0"/>
          <a:chExt cx="0" cy="0"/>
        </a:xfrm>
      </p:grpSpPr>
      <p:sp>
        <p:nvSpPr>
          <p:cNvPr id="17" name="矩形 16"/>
          <p:cNvSpPr/>
          <p:nvPr userDrawn="1"/>
        </p:nvSpPr>
        <p:spPr>
          <a:xfrm>
            <a:off x="1716456" y="1290563"/>
            <a:ext cx="1841992" cy="784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39"/>
          <p:cNvSpPr/>
          <p:nvPr userDrawn="1"/>
        </p:nvSpPr>
        <p:spPr>
          <a:xfrm>
            <a:off x="1716456" y="2063637"/>
            <a:ext cx="1841992" cy="784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矩形 46"/>
          <p:cNvSpPr/>
          <p:nvPr userDrawn="1"/>
        </p:nvSpPr>
        <p:spPr>
          <a:xfrm>
            <a:off x="1716456" y="2853255"/>
            <a:ext cx="1841992" cy="784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矩形 48"/>
          <p:cNvSpPr/>
          <p:nvPr userDrawn="1"/>
        </p:nvSpPr>
        <p:spPr>
          <a:xfrm>
            <a:off x="1716456" y="3631254"/>
            <a:ext cx="1841992" cy="784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矩形 50"/>
          <p:cNvSpPr/>
          <p:nvPr userDrawn="1"/>
        </p:nvSpPr>
        <p:spPr>
          <a:xfrm>
            <a:off x="1716456" y="4412551"/>
            <a:ext cx="1841992" cy="784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矩形 52"/>
          <p:cNvSpPr/>
          <p:nvPr userDrawn="1"/>
        </p:nvSpPr>
        <p:spPr>
          <a:xfrm>
            <a:off x="1716456" y="5197657"/>
            <a:ext cx="1841992" cy="7840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文本占位符 4"/>
          <p:cNvSpPr>
            <a:spLocks noGrp="1"/>
          </p:cNvSpPr>
          <p:nvPr>
            <p:ph type="body" sz="quarter" idx="30" hasCustomPrompt="1"/>
          </p:nvPr>
        </p:nvSpPr>
        <p:spPr>
          <a:xfrm>
            <a:off x="1904694" y="1469567"/>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58" name="文本占位符 4"/>
          <p:cNvSpPr>
            <a:spLocks noGrp="1"/>
          </p:cNvSpPr>
          <p:nvPr>
            <p:ph type="body" sz="quarter" idx="33" hasCustomPrompt="1"/>
          </p:nvPr>
        </p:nvSpPr>
        <p:spPr>
          <a:xfrm>
            <a:off x="1904694" y="3822388"/>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59" name="文本占位符 4"/>
          <p:cNvSpPr>
            <a:spLocks noGrp="1"/>
          </p:cNvSpPr>
          <p:nvPr>
            <p:ph type="body" sz="quarter" idx="34" hasCustomPrompt="1"/>
          </p:nvPr>
        </p:nvSpPr>
        <p:spPr>
          <a:xfrm>
            <a:off x="1937344" y="4620065"/>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60" name="文本占位符 4"/>
          <p:cNvSpPr>
            <a:spLocks noGrp="1"/>
          </p:cNvSpPr>
          <p:nvPr>
            <p:ph type="body" sz="quarter" idx="35" hasCustomPrompt="1"/>
          </p:nvPr>
        </p:nvSpPr>
        <p:spPr>
          <a:xfrm>
            <a:off x="1937344" y="5401362"/>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61" name="文本占位符 4"/>
          <p:cNvSpPr>
            <a:spLocks noGrp="1"/>
          </p:cNvSpPr>
          <p:nvPr>
            <p:ph type="body" sz="quarter" idx="36" hasCustomPrompt="1"/>
          </p:nvPr>
        </p:nvSpPr>
        <p:spPr>
          <a:xfrm>
            <a:off x="1927554" y="3037392"/>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sp>
        <p:nvSpPr>
          <p:cNvPr id="62" name="文本占位符 4"/>
          <p:cNvSpPr>
            <a:spLocks noGrp="1"/>
          </p:cNvSpPr>
          <p:nvPr>
            <p:ph type="body" sz="quarter" idx="37" hasCustomPrompt="1"/>
          </p:nvPr>
        </p:nvSpPr>
        <p:spPr>
          <a:xfrm>
            <a:off x="1937344" y="2276521"/>
            <a:ext cx="1419796" cy="369066"/>
          </a:xfrm>
          <a:prstGeom prst="rect">
            <a:avLst/>
          </a:prstGeom>
        </p:spPr>
        <p:txBody>
          <a:bodyPr/>
          <a:lstStyle>
            <a:lvl1pPr marL="0" indent="0" algn="ctr">
              <a:buNone/>
              <a:defRPr sz="2200" b="1">
                <a:solidFill>
                  <a:schemeClr val="bg1"/>
                </a:solidFill>
              </a:defRPr>
            </a:lvl1pPr>
          </a:lstStyle>
          <a:p>
            <a:pPr lvl="0"/>
            <a:r>
              <a:rPr lang="zh-CN" altLang="en-US" dirty="0"/>
              <a:t>添加内容</a:t>
            </a:r>
            <a:endParaRPr lang="zh-CN" altLang="en-US" dirty="0"/>
          </a:p>
        </p:txBody>
      </p:sp>
      <p:cxnSp>
        <p:nvCxnSpPr>
          <p:cNvPr id="63" name="直接连接符 62"/>
          <p:cNvCxnSpPr/>
          <p:nvPr userDrawn="1"/>
        </p:nvCxnSpPr>
        <p:spPr>
          <a:xfrm>
            <a:off x="3558448" y="2074657"/>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a:off x="3558448" y="2859763"/>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3558448" y="3631254"/>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userDrawn="1"/>
        </p:nvCxnSpPr>
        <p:spPr>
          <a:xfrm>
            <a:off x="3558448" y="4412551"/>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userDrawn="1"/>
        </p:nvCxnSpPr>
        <p:spPr>
          <a:xfrm>
            <a:off x="3558448" y="5196645"/>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userDrawn="1"/>
        </p:nvCxnSpPr>
        <p:spPr>
          <a:xfrm>
            <a:off x="3558448" y="5970734"/>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文本占位符 4"/>
          <p:cNvSpPr>
            <a:spLocks noGrp="1"/>
          </p:cNvSpPr>
          <p:nvPr>
            <p:ph type="body" sz="quarter" idx="19"/>
          </p:nvPr>
        </p:nvSpPr>
        <p:spPr>
          <a:xfrm>
            <a:off x="3746686" y="1321424"/>
            <a:ext cx="6997514" cy="641886"/>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28" name="文本占位符 4"/>
          <p:cNvSpPr>
            <a:spLocks noGrp="1"/>
          </p:cNvSpPr>
          <p:nvPr>
            <p:ph type="body" sz="quarter" idx="38"/>
          </p:nvPr>
        </p:nvSpPr>
        <p:spPr>
          <a:xfrm>
            <a:off x="3746686" y="2113032"/>
            <a:ext cx="6997514" cy="641886"/>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29" name="文本占位符 4"/>
          <p:cNvSpPr>
            <a:spLocks noGrp="1"/>
          </p:cNvSpPr>
          <p:nvPr>
            <p:ph type="body" sz="quarter" idx="39"/>
          </p:nvPr>
        </p:nvSpPr>
        <p:spPr>
          <a:xfrm>
            <a:off x="3746686" y="2904639"/>
            <a:ext cx="6997514" cy="641886"/>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30" name="文本占位符 4"/>
          <p:cNvSpPr>
            <a:spLocks noGrp="1"/>
          </p:cNvSpPr>
          <p:nvPr>
            <p:ph type="body" sz="quarter" idx="40"/>
          </p:nvPr>
        </p:nvSpPr>
        <p:spPr>
          <a:xfrm>
            <a:off x="3746686" y="3696247"/>
            <a:ext cx="6997514" cy="641886"/>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31" name="文本占位符 4"/>
          <p:cNvSpPr>
            <a:spLocks noGrp="1"/>
          </p:cNvSpPr>
          <p:nvPr>
            <p:ph type="body" sz="quarter" idx="41"/>
          </p:nvPr>
        </p:nvSpPr>
        <p:spPr>
          <a:xfrm>
            <a:off x="3746686" y="4487855"/>
            <a:ext cx="6997514" cy="641886"/>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32" name="文本占位符 4"/>
          <p:cNvSpPr>
            <a:spLocks noGrp="1"/>
          </p:cNvSpPr>
          <p:nvPr>
            <p:ph type="body" sz="quarter" idx="42"/>
          </p:nvPr>
        </p:nvSpPr>
        <p:spPr>
          <a:xfrm>
            <a:off x="3746686" y="5279463"/>
            <a:ext cx="6997514" cy="641886"/>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33"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结论_8">
    <p:bg>
      <p:bgPr>
        <a:solidFill>
          <a:schemeClr val="bg2"/>
        </a:solidFill>
        <a:effectLst/>
      </p:bgPr>
    </p:bg>
    <p:spTree>
      <p:nvGrpSpPr>
        <p:cNvPr id="1" name=""/>
        <p:cNvGrpSpPr/>
        <p:nvPr/>
      </p:nvGrpSpPr>
      <p:grpSpPr>
        <a:xfrm>
          <a:off x="0" y="0"/>
          <a:ext cx="0" cy="0"/>
          <a:chOff x="0" y="0"/>
          <a:chExt cx="0" cy="0"/>
        </a:xfrm>
      </p:grpSpPr>
      <p:sp>
        <p:nvSpPr>
          <p:cNvPr id="47" name="矩形 46"/>
          <p:cNvSpPr/>
          <p:nvPr userDrawn="1"/>
        </p:nvSpPr>
        <p:spPr>
          <a:xfrm>
            <a:off x="1593894" y="1156932"/>
            <a:ext cx="1843617" cy="62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3" name="直接连接符 62"/>
          <p:cNvCxnSpPr/>
          <p:nvPr userDrawn="1"/>
        </p:nvCxnSpPr>
        <p:spPr>
          <a:xfrm>
            <a:off x="3423542" y="1771030"/>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标题 5"/>
          <p:cNvSpPr>
            <a:spLocks noGrp="1"/>
          </p:cNvSpPr>
          <p:nvPr>
            <p:ph type="title" hasCustomPrompt="1"/>
          </p:nvPr>
        </p:nvSpPr>
        <p:spPr>
          <a:xfrm>
            <a:off x="339412" y="101081"/>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76" name="文本占位符 4"/>
          <p:cNvSpPr>
            <a:spLocks noGrp="1"/>
          </p:cNvSpPr>
          <p:nvPr>
            <p:ph type="body" sz="quarter" idx="51"/>
          </p:nvPr>
        </p:nvSpPr>
        <p:spPr>
          <a:xfrm>
            <a:off x="3572158" y="1156932"/>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37" name="矩形 36"/>
          <p:cNvSpPr/>
          <p:nvPr userDrawn="1"/>
        </p:nvSpPr>
        <p:spPr>
          <a:xfrm>
            <a:off x="1593894" y="1782660"/>
            <a:ext cx="1843617" cy="627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9" name="直接连接符 38"/>
          <p:cNvCxnSpPr/>
          <p:nvPr userDrawn="1"/>
        </p:nvCxnSpPr>
        <p:spPr>
          <a:xfrm>
            <a:off x="3423542" y="2396758"/>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文本占位符 4"/>
          <p:cNvSpPr>
            <a:spLocks noGrp="1"/>
          </p:cNvSpPr>
          <p:nvPr>
            <p:ph type="body" sz="quarter" idx="53"/>
          </p:nvPr>
        </p:nvSpPr>
        <p:spPr>
          <a:xfrm>
            <a:off x="3572158" y="1782660"/>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41" name="矩形 40"/>
          <p:cNvSpPr/>
          <p:nvPr userDrawn="1"/>
        </p:nvSpPr>
        <p:spPr>
          <a:xfrm>
            <a:off x="1593894" y="2398452"/>
            <a:ext cx="1843617" cy="62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51" name="直接连接符 50"/>
          <p:cNvCxnSpPr/>
          <p:nvPr userDrawn="1"/>
        </p:nvCxnSpPr>
        <p:spPr>
          <a:xfrm>
            <a:off x="3423542" y="3033092"/>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文本占位符 4"/>
          <p:cNvSpPr>
            <a:spLocks noGrp="1"/>
          </p:cNvSpPr>
          <p:nvPr>
            <p:ph type="body" sz="quarter" idx="55"/>
          </p:nvPr>
        </p:nvSpPr>
        <p:spPr>
          <a:xfrm>
            <a:off x="3572158" y="2398452"/>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55" name="矩形 54"/>
          <p:cNvSpPr/>
          <p:nvPr userDrawn="1"/>
        </p:nvSpPr>
        <p:spPr>
          <a:xfrm>
            <a:off x="1593894" y="3026966"/>
            <a:ext cx="1843617" cy="627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0" name="直接连接符 59"/>
          <p:cNvCxnSpPr/>
          <p:nvPr userDrawn="1"/>
        </p:nvCxnSpPr>
        <p:spPr>
          <a:xfrm>
            <a:off x="3439445" y="3653703"/>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文本占位符 4"/>
          <p:cNvSpPr>
            <a:spLocks noGrp="1"/>
          </p:cNvSpPr>
          <p:nvPr>
            <p:ph type="body" sz="quarter" idx="57"/>
          </p:nvPr>
        </p:nvSpPr>
        <p:spPr>
          <a:xfrm>
            <a:off x="3572158" y="3026966"/>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62" name="矩形 61"/>
          <p:cNvSpPr/>
          <p:nvPr userDrawn="1"/>
        </p:nvSpPr>
        <p:spPr>
          <a:xfrm>
            <a:off x="1592268" y="3653703"/>
            <a:ext cx="1843617" cy="62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77" name="直接连接符 76"/>
          <p:cNvCxnSpPr/>
          <p:nvPr userDrawn="1"/>
        </p:nvCxnSpPr>
        <p:spPr>
          <a:xfrm>
            <a:off x="3421917" y="4267801"/>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8" name="文本占位符 4"/>
          <p:cNvSpPr>
            <a:spLocks noGrp="1"/>
          </p:cNvSpPr>
          <p:nvPr>
            <p:ph type="body" sz="quarter" idx="59"/>
          </p:nvPr>
        </p:nvSpPr>
        <p:spPr>
          <a:xfrm>
            <a:off x="3570533" y="3653703"/>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79" name="矩形 78"/>
          <p:cNvSpPr/>
          <p:nvPr userDrawn="1"/>
        </p:nvSpPr>
        <p:spPr>
          <a:xfrm>
            <a:off x="1592270" y="4270632"/>
            <a:ext cx="1843617" cy="627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1" name="直接连接符 80"/>
          <p:cNvCxnSpPr/>
          <p:nvPr userDrawn="1"/>
        </p:nvCxnSpPr>
        <p:spPr>
          <a:xfrm>
            <a:off x="3421917" y="4884730"/>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2" name="文本占位符 4"/>
          <p:cNvSpPr>
            <a:spLocks noGrp="1"/>
          </p:cNvSpPr>
          <p:nvPr>
            <p:ph type="body" sz="quarter" idx="61"/>
          </p:nvPr>
        </p:nvSpPr>
        <p:spPr>
          <a:xfrm>
            <a:off x="3570533" y="4270632"/>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83" name="矩形 82"/>
          <p:cNvSpPr/>
          <p:nvPr userDrawn="1"/>
        </p:nvSpPr>
        <p:spPr>
          <a:xfrm>
            <a:off x="1592270" y="4875595"/>
            <a:ext cx="1843617" cy="62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5" name="直接连接符 84"/>
          <p:cNvCxnSpPr/>
          <p:nvPr userDrawn="1"/>
        </p:nvCxnSpPr>
        <p:spPr>
          <a:xfrm>
            <a:off x="3421917" y="5499218"/>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6" name="文本占位符 4"/>
          <p:cNvSpPr>
            <a:spLocks noGrp="1"/>
          </p:cNvSpPr>
          <p:nvPr>
            <p:ph type="body" sz="quarter" idx="63"/>
          </p:nvPr>
        </p:nvSpPr>
        <p:spPr>
          <a:xfrm>
            <a:off x="3570533" y="4875595"/>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87" name="矩形 86"/>
          <p:cNvSpPr/>
          <p:nvPr userDrawn="1"/>
        </p:nvSpPr>
        <p:spPr>
          <a:xfrm>
            <a:off x="1592268" y="5495784"/>
            <a:ext cx="1843617" cy="627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89" name="直接连接符 88"/>
          <p:cNvCxnSpPr/>
          <p:nvPr userDrawn="1"/>
        </p:nvCxnSpPr>
        <p:spPr>
          <a:xfrm>
            <a:off x="3421917" y="6114896"/>
            <a:ext cx="71857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0" name="文本占位符 4"/>
          <p:cNvSpPr>
            <a:spLocks noGrp="1"/>
          </p:cNvSpPr>
          <p:nvPr>
            <p:ph type="body" sz="quarter" idx="65"/>
          </p:nvPr>
        </p:nvSpPr>
        <p:spPr>
          <a:xfrm>
            <a:off x="3570533" y="5507816"/>
            <a:ext cx="6997514" cy="595156"/>
          </a:xfrm>
          <a:prstGeom prst="rect">
            <a:avLst/>
          </a:prstGeom>
        </p:spPr>
        <p:txBody>
          <a:bodyPr/>
          <a:lstStyle>
            <a:lvl1pPr marL="0" indent="0" algn="l">
              <a:lnSpc>
                <a:spcPts val="1700"/>
              </a:lnSpc>
              <a:buNone/>
              <a:defRPr sz="1400" b="0">
                <a:solidFill>
                  <a:schemeClr val="tx1"/>
                </a:solidFill>
              </a:defRPr>
            </a:lvl1pPr>
          </a:lstStyle>
          <a:p>
            <a:pPr lvl="0"/>
            <a:endParaRPr lang="en-US" altLang="zh-CN" dirty="0"/>
          </a:p>
        </p:txBody>
      </p:sp>
      <p:sp>
        <p:nvSpPr>
          <p:cNvPr id="91" name="文本占位符 5"/>
          <p:cNvSpPr txBox="1"/>
          <p:nvPr userDrawn="1"/>
        </p:nvSpPr>
        <p:spPr>
          <a:xfrm>
            <a:off x="2076709" y="1280179"/>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供应</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文本占位符 5"/>
          <p:cNvSpPr txBox="1"/>
          <p:nvPr userDrawn="1"/>
        </p:nvSpPr>
        <p:spPr>
          <a:xfrm>
            <a:off x="2076709" y="1884166"/>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需求</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文本占位符 5"/>
          <p:cNvSpPr txBox="1"/>
          <p:nvPr userDrawn="1"/>
        </p:nvSpPr>
        <p:spPr>
          <a:xfrm>
            <a:off x="2076709" y="2512209"/>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库存</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文本占位符 5"/>
          <p:cNvSpPr txBox="1"/>
          <p:nvPr userDrawn="1"/>
        </p:nvSpPr>
        <p:spPr>
          <a:xfrm>
            <a:off x="2076709" y="3152281"/>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利润</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文本占位符 5"/>
          <p:cNvSpPr txBox="1"/>
          <p:nvPr userDrawn="1"/>
        </p:nvSpPr>
        <p:spPr>
          <a:xfrm>
            <a:off x="2076709" y="3780325"/>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价差</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文本占位符 5"/>
          <p:cNvSpPr txBox="1"/>
          <p:nvPr userDrawn="1"/>
        </p:nvSpPr>
        <p:spPr>
          <a:xfrm>
            <a:off x="2076709" y="4372279"/>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结论</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文本占位符 5"/>
          <p:cNvSpPr txBox="1"/>
          <p:nvPr userDrawn="1"/>
        </p:nvSpPr>
        <p:spPr>
          <a:xfrm>
            <a:off x="2076709" y="5625969"/>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风险</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文本占位符 5"/>
          <p:cNvSpPr txBox="1"/>
          <p:nvPr userDrawn="1"/>
        </p:nvSpPr>
        <p:spPr>
          <a:xfrm>
            <a:off x="2076709" y="5001240"/>
            <a:ext cx="950458" cy="418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操作</a:t>
            </a:r>
            <a:endParaRPr lang="en-US" altLang="zh-CN" sz="2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免责声明">
    <p:spTree>
      <p:nvGrpSpPr>
        <p:cNvPr id="1" name=""/>
        <p:cNvGrpSpPr/>
        <p:nvPr/>
      </p:nvGrpSpPr>
      <p:grpSpPr>
        <a:xfrm>
          <a:off x="0" y="0"/>
          <a:ext cx="0" cy="0"/>
          <a:chOff x="0" y="0"/>
          <a:chExt cx="0" cy="0"/>
        </a:xfrm>
      </p:grpSpPr>
      <p:sp>
        <p:nvSpPr>
          <p:cNvPr id="3" name="文本框 1"/>
          <p:cNvSpPr txBox="1"/>
          <p:nvPr userDrawn="1"/>
        </p:nvSpPr>
        <p:spPr>
          <a:xfrm>
            <a:off x="962025" y="1140473"/>
            <a:ext cx="10267950" cy="4977068"/>
          </a:xfrm>
          <a:prstGeom prst="rect">
            <a:avLst/>
          </a:prstGeom>
          <a:noFill/>
          <a:ln w="9525">
            <a:noFill/>
          </a:ln>
        </p:spPr>
        <p:txBody>
          <a:bodyPr wrap="square" anchor="t">
            <a:spAutoFit/>
          </a:bodyPr>
          <a:lstStyle/>
          <a:p>
            <a:pPr indent="254000">
              <a:lnSpc>
                <a:spcPct val="225000"/>
              </a:lnSpc>
            </a:pPr>
            <a:r>
              <a:rPr lang="zh-CN" altLang="zh-CN" sz="1800" kern="100" dirty="0">
                <a:effectLst/>
                <a:latin typeface="Arial" panose="020B0604020202020204" pitchFamily="34" charset="0"/>
                <a:ea typeface="思源黑体" panose="020B0500000000000000" pitchFamily="34" charset="-122"/>
                <a:cs typeface="Times New Roman" panose="02020603050405020304" pitchFamily="18" charset="0"/>
              </a:rPr>
              <a:t>本报告由东海期货有限责任公司研究所团队完成，报告中信息均源于公开可获得资料。东海期货力求报告内容的客观、公正，但对这些信息的准确性及完整性不做任何保证，也不保证所包含的信息和建议不会发生任何变更。报告中的观点、结论和建议等全部内容只提供给客户做参考之用，并不构成对客户的投资建议，也未考虑个别客户特殊的投资目标、财务状况或需要，客户不应单纯依靠本报告而取代个人的独立判断。在任何情况下，本公司不对任何人因使用本报告中的任何内容所导致的任何损失负任何责任，交易者需自行承担风险。本报告版权仅为东海期货有限责任公司研究所所有，未经书面许可，任何机构和个人不得以任何形式翻版、复制发布，如引用、转载、刊发，须注明出处为东海期货有限责任公司。</a:t>
            </a:r>
            <a:endParaRPr lang="zh-CN" altLang="zh-CN" sz="1800" kern="100" dirty="0">
              <a:effectLst/>
              <a:latin typeface="Arial" panose="020B0604020202020204" pitchFamily="34" charset="0"/>
              <a:ea typeface="方正兰亭圆简体"/>
              <a:cs typeface="Times New Roman" panose="02020603050405020304" pitchFamily="18" charset="0"/>
            </a:endParaRPr>
          </a:p>
        </p:txBody>
      </p:sp>
      <p:sp>
        <p:nvSpPr>
          <p:cNvPr id="5" name="文本框 4"/>
          <p:cNvSpPr txBox="1"/>
          <p:nvPr userDrawn="1"/>
        </p:nvSpPr>
        <p:spPr>
          <a:xfrm>
            <a:off x="277495" y="64144"/>
            <a:ext cx="4557976" cy="523220"/>
          </a:xfrm>
          <a:prstGeom prst="rect">
            <a:avLst/>
          </a:prstGeom>
          <a:noFill/>
        </p:spPr>
        <p:txBody>
          <a:bodyPr wrap="square" rtlCol="0">
            <a:spAutoFit/>
          </a:bodyPr>
          <a:lstStyle/>
          <a:p>
            <a:pPr algn="l"/>
            <a:r>
              <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重要声明</a:t>
            </a:r>
            <a:endParaRPr lang="zh-CN" altLang="en-US" sz="2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1张图">
    <p:bg>
      <p:bgPr>
        <a:solidFill>
          <a:schemeClr val="bg2"/>
        </a:solidFill>
        <a:effectLst/>
      </p:bgPr>
    </p:bg>
    <p:spTree>
      <p:nvGrpSpPr>
        <p:cNvPr id="1" name=""/>
        <p:cNvGrpSpPr/>
        <p:nvPr/>
      </p:nvGrpSpPr>
      <p:grpSpPr>
        <a:xfrm>
          <a:off x="0" y="0"/>
          <a:ext cx="0" cy="0"/>
          <a:chOff x="0" y="0"/>
          <a:chExt cx="0" cy="0"/>
        </a:xfrm>
      </p:grpSpPr>
      <p:sp>
        <p:nvSpPr>
          <p:cNvPr id="12"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6"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16" name="文本占位符 4"/>
          <p:cNvSpPr>
            <a:spLocks noGrp="1"/>
          </p:cNvSpPr>
          <p:nvPr>
            <p:ph type="body" sz="quarter" idx="19"/>
          </p:nvPr>
        </p:nvSpPr>
        <p:spPr>
          <a:xfrm>
            <a:off x="2333717" y="4366277"/>
            <a:ext cx="7815886" cy="740105"/>
          </a:xfrm>
          <a:prstGeom prst="rect">
            <a:avLst/>
          </a:prstGeom>
        </p:spPr>
        <p:txBody>
          <a:bodyPr/>
          <a:lstStyle>
            <a:lvl1pPr marL="0" indent="0" algn="l">
              <a:lnSpc>
                <a:spcPts val="2000"/>
              </a:lnSpc>
              <a:buNone/>
              <a:defRPr sz="1400" b="0">
                <a:solidFill>
                  <a:schemeClr val="tx1"/>
                </a:solidFill>
              </a:defRPr>
            </a:lvl1pPr>
          </a:lstStyle>
          <a:p>
            <a:pPr lvl="0"/>
            <a:endParaRPr lang="zh-CN" altLang="en-US" dirty="0"/>
          </a:p>
        </p:txBody>
      </p:sp>
      <p:sp>
        <p:nvSpPr>
          <p:cNvPr id="24" name="Picture Placeholder 2"/>
          <p:cNvSpPr>
            <a:spLocks noGrp="1"/>
          </p:cNvSpPr>
          <p:nvPr>
            <p:ph type="pic" sz="quarter" idx="22"/>
          </p:nvPr>
        </p:nvSpPr>
        <p:spPr>
          <a:xfrm>
            <a:off x="2934774" y="1101388"/>
            <a:ext cx="6614897" cy="3071202"/>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29" name="文本占位符 4"/>
          <p:cNvSpPr>
            <a:spLocks noGrp="1"/>
          </p:cNvSpPr>
          <p:nvPr>
            <p:ph type="body" sz="quarter" idx="26" hasCustomPrompt="1"/>
          </p:nvPr>
        </p:nvSpPr>
        <p:spPr>
          <a:xfrm>
            <a:off x="2934775" y="855636"/>
            <a:ext cx="6614896" cy="219034"/>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317" y="6137921"/>
            <a:ext cx="1295054" cy="352196"/>
          </a:xfrm>
          <a:prstGeom prst="rect">
            <a:avLst/>
          </a:prstGeom>
          <a:effectLst/>
        </p:spPr>
      </p:pic>
      <p:cxnSp>
        <p:nvCxnSpPr>
          <p:cNvPr id="15" name="直接连接符 14"/>
          <p:cNvCxnSpPr/>
          <p:nvPr userDrawn="1"/>
        </p:nvCxnSpPr>
        <p:spPr>
          <a:xfrm>
            <a:off x="10227059" y="6529534"/>
            <a:ext cx="183159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占位符 4"/>
          <p:cNvSpPr>
            <a:spLocks noGrp="1"/>
          </p:cNvSpPr>
          <p:nvPr>
            <p:ph type="body" sz="quarter" idx="27" hasCustomPrompt="1"/>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a:r>
              <a:rPr lang="zh-CN" altLang="en-US" dirty="0"/>
              <a:t>添加数据来源</a:t>
            </a:r>
            <a:endParaRPr lang="zh-CN" altLang="en-US" dirty="0"/>
          </a:p>
        </p:txBody>
      </p:sp>
      <p:sp>
        <p:nvSpPr>
          <p:cNvPr id="11" name="文本占位符 4"/>
          <p:cNvSpPr>
            <a:spLocks noGrp="1"/>
          </p:cNvSpPr>
          <p:nvPr>
            <p:ph type="body" sz="quarter" idx="28"/>
          </p:nvPr>
        </p:nvSpPr>
        <p:spPr>
          <a:xfrm>
            <a:off x="2333717" y="5385091"/>
            <a:ext cx="7815886" cy="740105"/>
          </a:xfrm>
          <a:prstGeom prst="rect">
            <a:avLst/>
          </a:prstGeom>
        </p:spPr>
        <p:txBody>
          <a:bodyPr/>
          <a:lstStyle>
            <a:lvl1pPr marL="0" indent="0" algn="l">
              <a:lnSpc>
                <a:spcPts val="2000"/>
              </a:lnSpc>
              <a:buNone/>
              <a:defRPr sz="1400" b="0">
                <a:solidFill>
                  <a:schemeClr val="tx1"/>
                </a:solidFill>
              </a:defRPr>
            </a:lvl1pPr>
          </a:lstStyle>
          <a:p>
            <a:pPr lvl="0"/>
            <a:endParaRPr lang="zh-CN" altLang="en-US"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封底">
    <p:spTree>
      <p:nvGrpSpPr>
        <p:cNvPr id="1" name=""/>
        <p:cNvGrpSpPr/>
        <p:nvPr/>
      </p:nvGrpSpPr>
      <p:grpSpPr>
        <a:xfrm>
          <a:off x="0" y="0"/>
          <a:ext cx="0" cy="0"/>
          <a:chOff x="0" y="0"/>
          <a:chExt cx="0" cy="0"/>
        </a:xfrm>
      </p:grpSpPr>
      <p:sp>
        <p:nvSpPr>
          <p:cNvPr id="26" name="Rectangle"/>
          <p:cNvSpPr/>
          <p:nvPr userDrawn="1"/>
        </p:nvSpPr>
        <p:spPr>
          <a:xfrm>
            <a:off x="-4234" y="-15664"/>
            <a:ext cx="12200468" cy="4258377"/>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35" name="Runoratsunkatu 5, Espoo, Finland, 02600"/>
          <p:cNvSpPr txBox="1"/>
          <p:nvPr/>
        </p:nvSpPr>
        <p:spPr>
          <a:xfrm>
            <a:off x="2551308" y="5622696"/>
            <a:ext cx="3178584" cy="235770"/>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r>
              <a:rPr lang="zh-CN" altLang="en-US"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微信公众号：东海期货研究（</a:t>
            </a:r>
            <a:r>
              <a:rPr lang="en-US" altLang="zh-CN" sz="1100" dirty="0" err="1">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dhqhyj</a:t>
            </a:r>
            <a:r>
              <a:rPr lang="zh-CN" altLang="en-US"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endParaRPr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Graphic 34"/>
          <p:cNvSpPr/>
          <p:nvPr/>
        </p:nvSpPr>
        <p:spPr>
          <a:xfrm>
            <a:off x="2189461" y="6009517"/>
            <a:ext cx="236393" cy="236429"/>
          </a:xfrm>
          <a:custGeom>
            <a:avLst/>
            <a:gdLst/>
            <a:ahLst/>
            <a:cxnLst>
              <a:cxn ang="0">
                <a:pos x="wd2" y="hd2"/>
              </a:cxn>
              <a:cxn ang="5400000">
                <a:pos x="wd2" y="hd2"/>
              </a:cxn>
              <a:cxn ang="10800000">
                <a:pos x="wd2" y="hd2"/>
              </a:cxn>
              <a:cxn ang="16200000">
                <a:pos x="wd2" y="hd2"/>
              </a:cxn>
            </a:cxnLst>
            <a:rect l="0" t="0" r="r" b="b"/>
            <a:pathLst>
              <a:path w="21540" h="21584" extrusionOk="0">
                <a:moveTo>
                  <a:pt x="3843" y="21584"/>
                </a:moveTo>
                <a:cubicBezTo>
                  <a:pt x="3657" y="21584"/>
                  <a:pt x="3474" y="21533"/>
                  <a:pt x="3316" y="21435"/>
                </a:cubicBezTo>
                <a:lnTo>
                  <a:pt x="994" y="20011"/>
                </a:lnTo>
                <a:cubicBezTo>
                  <a:pt x="862" y="19930"/>
                  <a:pt x="751" y="19820"/>
                  <a:pt x="668" y="19689"/>
                </a:cubicBezTo>
                <a:cubicBezTo>
                  <a:pt x="586" y="19558"/>
                  <a:pt x="534" y="19410"/>
                  <a:pt x="518" y="19256"/>
                </a:cubicBezTo>
                <a:lnTo>
                  <a:pt x="6" y="14481"/>
                </a:lnTo>
                <a:cubicBezTo>
                  <a:pt x="-16" y="14271"/>
                  <a:pt x="29" y="14065"/>
                  <a:pt x="126" y="13888"/>
                </a:cubicBezTo>
                <a:cubicBezTo>
                  <a:pt x="223" y="13711"/>
                  <a:pt x="373" y="13563"/>
                  <a:pt x="563" y="13469"/>
                </a:cubicBezTo>
                <a:lnTo>
                  <a:pt x="5655" y="10945"/>
                </a:lnTo>
                <a:cubicBezTo>
                  <a:pt x="5835" y="10857"/>
                  <a:pt x="6032" y="10825"/>
                  <a:pt x="6222" y="10848"/>
                </a:cubicBezTo>
                <a:cubicBezTo>
                  <a:pt x="6413" y="10871"/>
                  <a:pt x="6600" y="10951"/>
                  <a:pt x="6751" y="11077"/>
                </a:cubicBezTo>
                <a:lnTo>
                  <a:pt x="8506" y="12549"/>
                </a:lnTo>
                <a:cubicBezTo>
                  <a:pt x="8931" y="12322"/>
                  <a:pt x="9339" y="12066"/>
                  <a:pt x="9727" y="11781"/>
                </a:cubicBezTo>
                <a:cubicBezTo>
                  <a:pt x="10116" y="11497"/>
                  <a:pt x="10484" y="11186"/>
                  <a:pt x="10828" y="10850"/>
                </a:cubicBezTo>
                <a:cubicBezTo>
                  <a:pt x="11164" y="10504"/>
                  <a:pt x="11475" y="10135"/>
                  <a:pt x="11759" y="9746"/>
                </a:cubicBezTo>
                <a:cubicBezTo>
                  <a:pt x="12043" y="9357"/>
                  <a:pt x="12299" y="8948"/>
                  <a:pt x="12526" y="8522"/>
                </a:cubicBezTo>
                <a:lnTo>
                  <a:pt x="11056" y="6763"/>
                </a:lnTo>
                <a:cubicBezTo>
                  <a:pt x="10930" y="6613"/>
                  <a:pt x="10850" y="6425"/>
                  <a:pt x="10828" y="6234"/>
                </a:cubicBezTo>
                <a:cubicBezTo>
                  <a:pt x="10805" y="6043"/>
                  <a:pt x="10837" y="5845"/>
                  <a:pt x="10925" y="5665"/>
                </a:cubicBezTo>
                <a:lnTo>
                  <a:pt x="13441" y="563"/>
                </a:lnTo>
                <a:cubicBezTo>
                  <a:pt x="13535" y="374"/>
                  <a:pt x="13683" y="224"/>
                  <a:pt x="13859" y="126"/>
                </a:cubicBezTo>
                <a:cubicBezTo>
                  <a:pt x="14036" y="29"/>
                  <a:pt x="14241" y="-16"/>
                  <a:pt x="14451" y="5"/>
                </a:cubicBezTo>
                <a:lnTo>
                  <a:pt x="19217" y="518"/>
                </a:lnTo>
                <a:cubicBezTo>
                  <a:pt x="19371" y="534"/>
                  <a:pt x="19519" y="586"/>
                  <a:pt x="19649" y="669"/>
                </a:cubicBezTo>
                <a:cubicBezTo>
                  <a:pt x="19780" y="752"/>
                  <a:pt x="19890" y="863"/>
                  <a:pt x="19971" y="995"/>
                </a:cubicBezTo>
                <a:lnTo>
                  <a:pt x="21392" y="3321"/>
                </a:lnTo>
                <a:cubicBezTo>
                  <a:pt x="21551" y="3581"/>
                  <a:pt x="21584" y="3899"/>
                  <a:pt x="21483" y="4187"/>
                </a:cubicBezTo>
                <a:cubicBezTo>
                  <a:pt x="20335" y="7443"/>
                  <a:pt x="17563" y="11635"/>
                  <a:pt x="14587" y="14617"/>
                </a:cubicBezTo>
                <a:cubicBezTo>
                  <a:pt x="11610" y="17599"/>
                  <a:pt x="7430" y="20376"/>
                  <a:pt x="4179" y="21526"/>
                </a:cubicBezTo>
                <a:cubicBezTo>
                  <a:pt x="4071" y="21564"/>
                  <a:pt x="3957" y="21584"/>
                  <a:pt x="3843" y="21584"/>
                </a:cubicBezTo>
                <a:close/>
              </a:path>
            </a:pathLst>
          </a:custGeom>
          <a:solidFill>
            <a:schemeClr val="bg1">
              <a:lumMod val="50000"/>
            </a:schemeClr>
          </a:solidFill>
          <a:ln w="12700" cap="flat">
            <a:noFill/>
            <a:miter lim="400000"/>
          </a:ln>
          <a:effectLst/>
        </p:spPr>
        <p:txBody>
          <a:bodyPr wrap="square" lIns="22860" tIns="22860" rIns="22860" bIns="22860" numCol="1" anchor="ctr">
            <a:noAutofit/>
          </a:bodyP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39" name="+1234567890"/>
          <p:cNvSpPr txBox="1"/>
          <p:nvPr/>
        </p:nvSpPr>
        <p:spPr>
          <a:xfrm>
            <a:off x="2563767" y="5991763"/>
            <a:ext cx="1181465" cy="235770"/>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r>
              <a:rPr lang="en-US" altLang="zh-CN"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021-68757181</a:t>
            </a:r>
            <a:endParaRPr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 name="Group"/>
          <p:cNvGrpSpPr/>
          <p:nvPr userDrawn="1"/>
        </p:nvGrpSpPr>
        <p:grpSpPr>
          <a:xfrm>
            <a:off x="8820754" y="3146669"/>
            <a:ext cx="250426" cy="330200"/>
            <a:chOff x="0" y="0"/>
            <a:chExt cx="500850" cy="660399"/>
          </a:xfrm>
        </p:grpSpPr>
        <p:sp>
          <p:nvSpPr>
            <p:cNvPr id="41" name="Graphic 2"/>
            <p:cNvSpPr/>
            <p:nvPr/>
          </p:nvSpPr>
          <p:spPr>
            <a:xfrm>
              <a:off x="-1" y="-1"/>
              <a:ext cx="500852" cy="660401"/>
            </a:xfrm>
            <a:custGeom>
              <a:avLst/>
              <a:gdLst/>
              <a:ahLst/>
              <a:cxnLst>
                <a:cxn ang="0">
                  <a:pos x="wd2" y="hd2"/>
                </a:cxn>
                <a:cxn ang="5400000">
                  <a:pos x="wd2" y="hd2"/>
                </a:cxn>
                <a:cxn ang="10800000">
                  <a:pos x="wd2" y="hd2"/>
                </a:cxn>
                <a:cxn ang="16200000">
                  <a:pos x="wd2" y="hd2"/>
                </a:cxn>
              </a:cxnLst>
              <a:rect l="0" t="0" r="r" b="b"/>
              <a:pathLst>
                <a:path w="19668" h="20547" extrusionOk="0">
                  <a:moveTo>
                    <a:pt x="9834" y="20547"/>
                  </a:moveTo>
                  <a:cubicBezTo>
                    <a:pt x="9440" y="20547"/>
                    <a:pt x="9071" y="20396"/>
                    <a:pt x="8843" y="20141"/>
                  </a:cubicBezTo>
                  <a:lnTo>
                    <a:pt x="1811" y="12297"/>
                  </a:lnTo>
                  <a:cubicBezTo>
                    <a:pt x="-1329" y="8786"/>
                    <a:pt x="-283" y="3923"/>
                    <a:pt x="4148" y="1435"/>
                  </a:cubicBezTo>
                  <a:cubicBezTo>
                    <a:pt x="8579" y="-1053"/>
                    <a:pt x="14717" y="-224"/>
                    <a:pt x="17857" y="3287"/>
                  </a:cubicBezTo>
                  <a:cubicBezTo>
                    <a:pt x="20271" y="5986"/>
                    <a:pt x="20271" y="9598"/>
                    <a:pt x="17857" y="12297"/>
                  </a:cubicBezTo>
                  <a:lnTo>
                    <a:pt x="10825" y="20141"/>
                  </a:lnTo>
                  <a:cubicBezTo>
                    <a:pt x="10597" y="20396"/>
                    <a:pt x="10228" y="20547"/>
                    <a:pt x="9834" y="20547"/>
                  </a:cubicBezTo>
                  <a:close/>
                </a:path>
              </a:pathLst>
            </a:custGeom>
            <a:solidFill>
              <a:schemeClr val="tx1"/>
            </a:solidFill>
            <a:ln w="12700" cap="flat">
              <a:noFill/>
              <a:miter lim="400000"/>
            </a:ln>
            <a:effectLst/>
          </p:spPr>
          <p:txBody>
            <a:bodyPr wrap="square" lIns="22860" tIns="22860" rIns="22860" bIns="22860" numCol="1" anchor="ctr">
              <a:noAutofit/>
            </a:bodyP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42" name="Graphic 84"/>
            <p:cNvSpPr/>
            <p:nvPr/>
          </p:nvSpPr>
          <p:spPr>
            <a:xfrm>
              <a:off x="140352" y="147451"/>
              <a:ext cx="220149" cy="22014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176"/>
                    <a:pt x="20484" y="13292"/>
                    <a:pt x="19108" y="13292"/>
                  </a:cubicBezTo>
                  <a:lnTo>
                    <a:pt x="13292" y="13292"/>
                  </a:lnTo>
                  <a:lnTo>
                    <a:pt x="13292" y="19108"/>
                  </a:lnTo>
                  <a:cubicBezTo>
                    <a:pt x="13292" y="20484"/>
                    <a:pt x="12177" y="21600"/>
                    <a:pt x="10800" y="21600"/>
                  </a:cubicBezTo>
                  <a:cubicBezTo>
                    <a:pt x="9424" y="21600"/>
                    <a:pt x="8308" y="20484"/>
                    <a:pt x="8308" y="19108"/>
                  </a:cubicBezTo>
                  <a:lnTo>
                    <a:pt x="8308" y="13292"/>
                  </a:lnTo>
                  <a:lnTo>
                    <a:pt x="2492" y="13292"/>
                  </a:lnTo>
                  <a:cubicBezTo>
                    <a:pt x="1116" y="13292"/>
                    <a:pt x="0" y="12176"/>
                    <a:pt x="0" y="10800"/>
                  </a:cubicBezTo>
                  <a:cubicBezTo>
                    <a:pt x="0" y="9423"/>
                    <a:pt x="1116" y="8308"/>
                    <a:pt x="2492" y="8308"/>
                  </a:cubicBezTo>
                  <a:lnTo>
                    <a:pt x="8308" y="8308"/>
                  </a:lnTo>
                  <a:lnTo>
                    <a:pt x="8308" y="2492"/>
                  </a:lnTo>
                  <a:cubicBezTo>
                    <a:pt x="8308" y="1116"/>
                    <a:pt x="9424" y="0"/>
                    <a:pt x="10800" y="0"/>
                  </a:cubicBezTo>
                  <a:cubicBezTo>
                    <a:pt x="12176" y="0"/>
                    <a:pt x="13292" y="1116"/>
                    <a:pt x="13292" y="2492"/>
                  </a:cubicBezTo>
                  <a:lnTo>
                    <a:pt x="13292" y="8308"/>
                  </a:lnTo>
                  <a:lnTo>
                    <a:pt x="19108" y="8308"/>
                  </a:lnTo>
                  <a:cubicBezTo>
                    <a:pt x="20484" y="8308"/>
                    <a:pt x="21600" y="9424"/>
                    <a:pt x="21600" y="10800"/>
                  </a:cubicBezTo>
                  <a:close/>
                </a:path>
              </a:pathLst>
            </a:custGeom>
            <a:solidFill>
              <a:schemeClr val="bg2"/>
            </a:solidFill>
            <a:ln w="12700" cap="flat">
              <a:noFill/>
              <a:miter lim="400000"/>
            </a:ln>
            <a:effectLst/>
          </p:spPr>
          <p:txBody>
            <a:bodyPr wrap="square" lIns="22860" tIns="22860" rIns="22860" bIns="22860" numCol="1" anchor="ctr">
              <a:noAutofit/>
            </a:bodyP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grpSp>
      <p:grpSp>
        <p:nvGrpSpPr>
          <p:cNvPr id="43" name="组合 42"/>
          <p:cNvGrpSpPr/>
          <p:nvPr userDrawn="1"/>
        </p:nvGrpSpPr>
        <p:grpSpPr>
          <a:xfrm flipH="1">
            <a:off x="3908333" y="2373753"/>
            <a:ext cx="661603" cy="814842"/>
            <a:chOff x="6992938" y="3074988"/>
            <a:chExt cx="863600" cy="1063625"/>
          </a:xfrm>
        </p:grpSpPr>
        <p:sp>
          <p:nvSpPr>
            <p:cNvPr id="44" name="Freeform 12"/>
            <p:cNvSpPr/>
            <p:nvPr/>
          </p:nvSpPr>
          <p:spPr bwMode="auto">
            <a:xfrm>
              <a:off x="6992938" y="3074988"/>
              <a:ext cx="863600" cy="1063625"/>
            </a:xfrm>
            <a:custGeom>
              <a:avLst/>
              <a:gdLst>
                <a:gd name="T0" fmla="*/ 544 w 544"/>
                <a:gd name="T1" fmla="*/ 335 h 670"/>
                <a:gd name="T2" fmla="*/ 0 w 544"/>
                <a:gd name="T3" fmla="*/ 670 h 670"/>
                <a:gd name="T4" fmla="*/ 0 w 544"/>
                <a:gd name="T5" fmla="*/ 0 h 670"/>
                <a:gd name="T6" fmla="*/ 544 w 544"/>
                <a:gd name="T7" fmla="*/ 335 h 670"/>
              </a:gdLst>
              <a:ahLst/>
              <a:cxnLst>
                <a:cxn ang="0">
                  <a:pos x="T0" y="T1"/>
                </a:cxn>
                <a:cxn ang="0">
                  <a:pos x="T2" y="T3"/>
                </a:cxn>
                <a:cxn ang="0">
                  <a:pos x="T4" y="T5"/>
                </a:cxn>
                <a:cxn ang="0">
                  <a:pos x="T6" y="T7"/>
                </a:cxn>
              </a:cxnLst>
              <a:rect l="0" t="0" r="r" b="b"/>
              <a:pathLst>
                <a:path w="544" h="670">
                  <a:moveTo>
                    <a:pt x="544" y="335"/>
                  </a:moveTo>
                  <a:lnTo>
                    <a:pt x="0" y="670"/>
                  </a:lnTo>
                  <a:lnTo>
                    <a:pt x="0" y="0"/>
                  </a:lnTo>
                  <a:lnTo>
                    <a:pt x="544" y="33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13"/>
            <p:cNvSpPr/>
            <p:nvPr/>
          </p:nvSpPr>
          <p:spPr bwMode="auto">
            <a:xfrm>
              <a:off x="6992938" y="3506788"/>
              <a:ext cx="511175" cy="631825"/>
            </a:xfrm>
            <a:custGeom>
              <a:avLst/>
              <a:gdLst>
                <a:gd name="T0" fmla="*/ 322 w 322"/>
                <a:gd name="T1" fmla="*/ 199 h 398"/>
                <a:gd name="T2" fmla="*/ 0 w 322"/>
                <a:gd name="T3" fmla="*/ 398 h 398"/>
                <a:gd name="T4" fmla="*/ 0 w 322"/>
                <a:gd name="T5" fmla="*/ 0 h 398"/>
                <a:gd name="T6" fmla="*/ 322 w 322"/>
                <a:gd name="T7" fmla="*/ 199 h 398"/>
              </a:gdLst>
              <a:ahLst/>
              <a:cxnLst>
                <a:cxn ang="0">
                  <a:pos x="T0" y="T1"/>
                </a:cxn>
                <a:cxn ang="0">
                  <a:pos x="T2" y="T3"/>
                </a:cxn>
                <a:cxn ang="0">
                  <a:pos x="T4" y="T5"/>
                </a:cxn>
                <a:cxn ang="0">
                  <a:pos x="T6" y="T7"/>
                </a:cxn>
              </a:cxnLst>
              <a:rect l="0" t="0" r="r" b="b"/>
              <a:pathLst>
                <a:path w="322" h="398">
                  <a:moveTo>
                    <a:pt x="322" y="199"/>
                  </a:moveTo>
                  <a:lnTo>
                    <a:pt x="0" y="398"/>
                  </a:lnTo>
                  <a:lnTo>
                    <a:pt x="0" y="0"/>
                  </a:lnTo>
                  <a:lnTo>
                    <a:pt x="322" y="19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文本框 45"/>
          <p:cNvSpPr txBox="1"/>
          <p:nvPr userDrawn="1"/>
        </p:nvSpPr>
        <p:spPr>
          <a:xfrm>
            <a:off x="896620" y="944880"/>
            <a:ext cx="2905760" cy="706755"/>
          </a:xfrm>
          <a:prstGeom prst="rect">
            <a:avLst/>
          </a:prstGeom>
          <a:noFill/>
          <a:ln>
            <a:noFill/>
          </a:ln>
        </p:spPr>
        <p:txBody>
          <a:bodyPr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感谢聆听</a:t>
            </a:r>
            <a:endPar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文本框 46"/>
          <p:cNvSpPr txBox="1"/>
          <p:nvPr userDrawn="1"/>
        </p:nvSpPr>
        <p:spPr>
          <a:xfrm>
            <a:off x="896783" y="2275432"/>
            <a:ext cx="4701288" cy="1201483"/>
          </a:xfrm>
          <a:prstGeom prst="rect">
            <a:avLst/>
          </a:prstGeom>
          <a:noFill/>
        </p:spPr>
        <p:txBody>
          <a:bodyPr wrap="square" rtlCol="0">
            <a:spAutoFit/>
          </a:bodyPr>
          <a:lstStyle/>
          <a:p>
            <a:pPr>
              <a:lnSpc>
                <a:spcPct val="180000"/>
              </a:lnSpc>
            </a:pPr>
            <a:r>
              <a:rPr lang="zh-CN" altLang="en-US"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公司地址：上海浦东新区峨山路</a:t>
            </a:r>
            <a:r>
              <a:rPr lang="en-US" altLang="zh-CN"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505</a:t>
            </a:r>
            <a:r>
              <a:rPr lang="zh-CN" altLang="en-US"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号东方纯一大厦</a:t>
            </a:r>
            <a:r>
              <a:rPr lang="en-US" altLang="zh-CN"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楼</a:t>
            </a:r>
            <a:endParaRPr lang="en-US" altLang="zh-CN"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endParaRPr>
          </a:p>
          <a:p>
            <a:pPr>
              <a:lnSpc>
                <a:spcPct val="180000"/>
              </a:lnSpc>
            </a:pPr>
            <a:r>
              <a:rPr lang="zh-CN" altLang="en-US"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邮政编码：</a:t>
            </a:r>
            <a:r>
              <a:rPr lang="en-US" altLang="zh-CN"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200127</a:t>
            </a:r>
            <a:endParaRPr lang="en-US" altLang="zh-CN"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endParaRPr>
          </a:p>
          <a:p>
            <a:pPr>
              <a:lnSpc>
                <a:spcPct val="180000"/>
              </a:lnSpc>
            </a:pPr>
            <a:r>
              <a:rPr lang="zh-CN" altLang="en-US"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公司网址：</a:t>
            </a:r>
            <a:r>
              <a:rPr lang="en-US" altLang="zh-CN"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rPr>
              <a:t>www.qh168.com.cn</a:t>
            </a:r>
            <a:endParaRPr lang="en-US" altLang="zh-CN" sz="1400" dirty="0">
              <a:solidFill>
                <a:schemeClr val="bg1"/>
              </a:solidFill>
              <a:latin typeface="微软雅黑" panose="020B0503020204020204" pitchFamily="34" charset="-122"/>
              <a:ea typeface="微软雅黑" panose="020B0503020204020204" pitchFamily="34" charset="-122"/>
              <a:cs typeface="楷体" panose="02010609060101010101" charset="-122"/>
              <a:sym typeface="微软雅黑" panose="020B0503020204020204" pitchFamily="34" charset="-122"/>
            </a:endParaRPr>
          </a:p>
        </p:txBody>
      </p:sp>
      <p:pic>
        <p:nvPicPr>
          <p:cNvPr id="48" name="图片 47" descr="QR 代码&#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6620" y="5148172"/>
            <a:ext cx="1184818" cy="1184818"/>
          </a:xfrm>
          <a:prstGeom prst="rect">
            <a:avLst/>
          </a:prstGeom>
        </p:spPr>
      </p:pic>
      <p:pic>
        <p:nvPicPr>
          <p:cNvPr id="49" name="图片占位符 1"/>
          <p:cNvPicPr>
            <a:picLocks noChangeAspect="1"/>
          </p:cNvPicPr>
          <p:nvPr userDrawn="1"/>
        </p:nvPicPr>
        <p:blipFill>
          <a:blip r:embed="rId3">
            <a:extLst>
              <a:ext uri="{28A0092B-C50C-407E-A947-70E740481C1C}">
                <a14:useLocalDpi xmlns:a14="http://schemas.microsoft.com/office/drawing/2010/main" val="0"/>
              </a:ext>
            </a:extLst>
          </a:blip>
          <a:srcRect l="7693" r="7693"/>
          <a:stretch>
            <a:fillRect/>
          </a:stretch>
        </p:blipFill>
        <p:spPr>
          <a:xfrm>
            <a:off x="7512685" y="1373505"/>
            <a:ext cx="3064510" cy="4404360"/>
          </a:xfrm>
          <a:prstGeom prst="roundRect">
            <a:avLst/>
          </a:prstGeom>
          <a:ln>
            <a:solidFill>
              <a:srgbClr val="000000">
                <a:alpha val="0"/>
              </a:srgbClr>
            </a:solidFill>
          </a:ln>
        </p:spPr>
      </p:pic>
      <p:pic>
        <p:nvPicPr>
          <p:cNvPr id="51" name="图片 50"/>
          <p:cNvPicPr>
            <a:picLocks noChangeAspect="1"/>
          </p:cNvPicPr>
          <p:nvPr userDrawn="1"/>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124633" y="5163751"/>
            <a:ext cx="383480" cy="383480"/>
          </a:xfrm>
          <a:prstGeom prst="rect">
            <a:avLst/>
          </a:prstGeom>
        </p:spPr>
      </p:pic>
      <p:pic>
        <p:nvPicPr>
          <p:cNvPr id="53" name="图片 52"/>
          <p:cNvPicPr>
            <a:picLocks noChangeAspect="1"/>
          </p:cNvPicPr>
          <p:nvPr userDrawn="1"/>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173840" y="5619804"/>
            <a:ext cx="285066" cy="285066"/>
          </a:xfrm>
          <a:prstGeom prst="rect">
            <a:avLst/>
          </a:prstGeom>
        </p:spPr>
      </p:pic>
      <p:sp>
        <p:nvSpPr>
          <p:cNvPr id="54" name="Runoratsunkatu 5, Espoo, Finland, 02600"/>
          <p:cNvSpPr txBox="1"/>
          <p:nvPr userDrawn="1"/>
        </p:nvSpPr>
        <p:spPr>
          <a:xfrm>
            <a:off x="2551308" y="5252658"/>
            <a:ext cx="3178584" cy="235770"/>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r>
              <a:rPr lang="zh-CN" altLang="en-US"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微博：东海期货</a:t>
            </a:r>
            <a:r>
              <a:rPr lang="en-US" altLang="zh-CN"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创新发现价值</a:t>
            </a:r>
            <a:endParaRPr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6" name="图片 55"/>
          <p:cNvPicPr>
            <a:picLocks noChangeAspect="1"/>
          </p:cNvPicPr>
          <p:nvPr userDrawn="1"/>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66350" y="5959459"/>
            <a:ext cx="288829" cy="288829"/>
          </a:xfrm>
          <a:prstGeom prst="rect">
            <a:avLst/>
          </a:prstGeom>
        </p:spPr>
      </p:pic>
      <p:sp>
        <p:nvSpPr>
          <p:cNvPr id="57" name="+1234567890"/>
          <p:cNvSpPr txBox="1"/>
          <p:nvPr userDrawn="1"/>
        </p:nvSpPr>
        <p:spPr>
          <a:xfrm>
            <a:off x="4416606" y="6044657"/>
            <a:ext cx="1679394" cy="237244"/>
          </a:xfrm>
          <a:prstGeom prst="rect">
            <a:avLst/>
          </a:prstGeom>
          <a:noFill/>
          <a:ln w="12700" cap="flat">
            <a:noFill/>
            <a:miter lim="400000"/>
          </a:ln>
          <a:effectLst/>
        </p:spPr>
        <p:txBody>
          <a:bodyPr wrap="square" lIns="25400" tIns="25400" rIns="25400" bIns="25400" numCol="1" anchor="t">
            <a:spAutoFit/>
          </a:bodyPr>
          <a:lstStyle>
            <a:lvl1pPr algn="l" defTabSz="457200">
              <a:lnSpc>
                <a:spcPct val="120000"/>
              </a:lnSpc>
              <a:defRPr sz="2200" b="0">
                <a:solidFill>
                  <a:srgbClr val="7F8189"/>
                </a:solidFill>
                <a:latin typeface="Arial" panose="020B0604020202020204"/>
                <a:ea typeface="Arial" panose="020B0604020202020204"/>
                <a:cs typeface="Arial" panose="020B0604020202020204"/>
                <a:sym typeface="Arial" panose="020B0604020202020204"/>
              </a:defRPr>
            </a:lvl1pPr>
          </a:lstStyle>
          <a:p>
            <a:r>
              <a:rPr lang="en-US" altLang="zh-CN"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Jialj@qh168.com.cn</a:t>
            </a:r>
            <a:endParaRPr sz="1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1" name="图片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9782" y="4501213"/>
            <a:ext cx="2152908" cy="585493"/>
          </a:xfrm>
          <a:prstGeom prst="rect">
            <a:avLst/>
          </a:prstGeom>
          <a:effectLst/>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空白">
    <p:bg>
      <p:bgPr>
        <a:solidFill>
          <a:schemeClr val="bg2"/>
        </a:solidFill>
        <a:effectLst/>
      </p:bgPr>
    </p:bg>
    <p:spTree>
      <p:nvGrpSpPr>
        <p:cNvPr id="1" name=""/>
        <p:cNvGrpSpPr/>
        <p:nvPr/>
      </p:nvGrpSpPr>
      <p:grpSpPr>
        <a:xfrm>
          <a:off x="0" y="0"/>
          <a:ext cx="0" cy="0"/>
          <a:chOff x="0" y="0"/>
          <a:chExt cx="0" cy="0"/>
        </a:xfrm>
      </p:grpSpPr>
      <p:sp>
        <p:nvSpPr>
          <p:cNvPr id="2"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2张图">
    <p:bg>
      <p:bgPr>
        <a:solidFill>
          <a:schemeClr val="bg2"/>
        </a:solidFill>
        <a:effectLst/>
      </p:bgPr>
    </p:bg>
    <p:spTree>
      <p:nvGrpSpPr>
        <p:cNvPr id="1" name=""/>
        <p:cNvGrpSpPr/>
        <p:nvPr/>
      </p:nvGrpSpPr>
      <p:grpSpPr>
        <a:xfrm>
          <a:off x="0" y="0"/>
          <a:ext cx="0" cy="0"/>
          <a:chOff x="0" y="0"/>
          <a:chExt cx="0" cy="0"/>
        </a:xfrm>
      </p:grpSpPr>
      <p:sp>
        <p:nvSpPr>
          <p:cNvPr id="12"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317" y="6137921"/>
            <a:ext cx="1295054" cy="352196"/>
          </a:xfrm>
          <a:prstGeom prst="rect">
            <a:avLst/>
          </a:prstGeom>
          <a:effectLst/>
        </p:spPr>
      </p:pic>
      <p:cxnSp>
        <p:nvCxnSpPr>
          <p:cNvPr id="22" name="直接连接符 21"/>
          <p:cNvCxnSpPr/>
          <p:nvPr userDrawn="1"/>
        </p:nvCxnSpPr>
        <p:spPr>
          <a:xfrm>
            <a:off x="10227059" y="6529534"/>
            <a:ext cx="1831591"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30" name="文本占位符 4"/>
          <p:cNvSpPr>
            <a:spLocks noGrp="1"/>
          </p:cNvSpPr>
          <p:nvPr>
            <p:ph type="body" sz="quarter" idx="19"/>
          </p:nvPr>
        </p:nvSpPr>
        <p:spPr>
          <a:xfrm>
            <a:off x="6376965" y="1414213"/>
            <a:ext cx="5191085" cy="1106140"/>
          </a:xfrm>
          <a:prstGeom prst="rect">
            <a:avLst/>
          </a:prstGeom>
        </p:spPr>
        <p:txBody>
          <a:bodyPr/>
          <a:lstStyle>
            <a:lvl1pPr marL="0" indent="0" algn="l">
              <a:lnSpc>
                <a:spcPts val="2000"/>
              </a:lnSpc>
              <a:buNone/>
              <a:defRPr sz="1400" b="0">
                <a:solidFill>
                  <a:schemeClr val="tx1"/>
                </a:solidFill>
              </a:defRPr>
            </a:lvl1pPr>
          </a:lstStyle>
          <a:p>
            <a:pPr lvl="0"/>
            <a:endParaRPr lang="zh-CN" altLang="en-US" dirty="0"/>
          </a:p>
        </p:txBody>
      </p:sp>
      <p:sp>
        <p:nvSpPr>
          <p:cNvPr id="31" name="文本占位符 4"/>
          <p:cNvSpPr>
            <a:spLocks noGrp="1"/>
          </p:cNvSpPr>
          <p:nvPr>
            <p:ph type="body" sz="quarter" idx="37"/>
          </p:nvPr>
        </p:nvSpPr>
        <p:spPr>
          <a:xfrm>
            <a:off x="6376966" y="2975261"/>
            <a:ext cx="5191085" cy="1106140"/>
          </a:xfrm>
          <a:prstGeom prst="rect">
            <a:avLst/>
          </a:prstGeom>
        </p:spPr>
        <p:txBody>
          <a:bodyPr/>
          <a:lstStyle>
            <a:lvl1pPr marL="0" indent="0" algn="l">
              <a:lnSpc>
                <a:spcPts val="2000"/>
              </a:lnSpc>
              <a:buNone/>
              <a:defRPr sz="1400" b="0">
                <a:solidFill>
                  <a:schemeClr val="tx1"/>
                </a:solidFill>
              </a:defRPr>
            </a:lvl1pPr>
          </a:lstStyle>
          <a:p>
            <a:pPr lvl="0"/>
            <a:endParaRPr lang="zh-CN" altLang="en-US" dirty="0"/>
          </a:p>
        </p:txBody>
      </p:sp>
      <p:sp>
        <p:nvSpPr>
          <p:cNvPr id="32" name="文本占位符 4"/>
          <p:cNvSpPr>
            <a:spLocks noGrp="1"/>
          </p:cNvSpPr>
          <p:nvPr>
            <p:ph type="body" sz="quarter" idx="38"/>
          </p:nvPr>
        </p:nvSpPr>
        <p:spPr>
          <a:xfrm>
            <a:off x="6376965" y="4536309"/>
            <a:ext cx="5191085" cy="1106140"/>
          </a:xfrm>
          <a:prstGeom prst="rect">
            <a:avLst/>
          </a:prstGeom>
        </p:spPr>
        <p:txBody>
          <a:bodyPr/>
          <a:lstStyle>
            <a:lvl1pPr marL="0" indent="0" algn="l">
              <a:lnSpc>
                <a:spcPts val="2000"/>
              </a:lnSpc>
              <a:buNone/>
              <a:defRPr sz="1400" b="0">
                <a:solidFill>
                  <a:schemeClr val="tx1"/>
                </a:solidFill>
              </a:defRPr>
            </a:lvl1pPr>
          </a:lstStyle>
          <a:p>
            <a:pPr lvl="0"/>
            <a:endParaRPr lang="zh-CN" altLang="en-US" dirty="0"/>
          </a:p>
        </p:txBody>
      </p:sp>
      <p:sp>
        <p:nvSpPr>
          <p:cNvPr id="33" name="Picture Placeholder 2"/>
          <p:cNvSpPr>
            <a:spLocks noGrp="1"/>
          </p:cNvSpPr>
          <p:nvPr>
            <p:ph type="pic" sz="quarter" idx="22"/>
          </p:nvPr>
        </p:nvSpPr>
        <p:spPr>
          <a:xfrm>
            <a:off x="623888" y="1086572"/>
            <a:ext cx="5013318" cy="2327612"/>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4" name="文本占位符 4"/>
          <p:cNvSpPr>
            <a:spLocks noGrp="1"/>
          </p:cNvSpPr>
          <p:nvPr>
            <p:ph type="body" sz="quarter" idx="26" hasCustomPrompt="1"/>
          </p:nvPr>
        </p:nvSpPr>
        <p:spPr>
          <a:xfrm>
            <a:off x="623892" y="851153"/>
            <a:ext cx="5013313" cy="210261"/>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5" name="Picture Placeholder 2"/>
          <p:cNvSpPr>
            <a:spLocks noGrp="1"/>
          </p:cNvSpPr>
          <p:nvPr>
            <p:ph type="pic" sz="quarter" idx="39"/>
          </p:nvPr>
        </p:nvSpPr>
        <p:spPr>
          <a:xfrm>
            <a:off x="623888" y="3782702"/>
            <a:ext cx="5013318" cy="2327612"/>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6" name="文本占位符 4"/>
          <p:cNvSpPr>
            <a:spLocks noGrp="1"/>
          </p:cNvSpPr>
          <p:nvPr>
            <p:ph type="body" sz="quarter" idx="40" hasCustomPrompt="1"/>
          </p:nvPr>
        </p:nvSpPr>
        <p:spPr>
          <a:xfrm>
            <a:off x="623892" y="3521122"/>
            <a:ext cx="5013313" cy="236422"/>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7" name="文本占位符 4"/>
          <p:cNvSpPr>
            <a:spLocks noGrp="1"/>
          </p:cNvSpPr>
          <p:nvPr>
            <p:ph type="body" sz="quarter" idx="27" hasCustomPrompt="1"/>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a:r>
              <a:rPr lang="zh-CN" altLang="en-US" dirty="0"/>
              <a:t>添加数据来源</a:t>
            </a:r>
            <a:endParaRPr lang="zh-CN" alt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3张图">
    <p:bg>
      <p:bgPr>
        <a:solidFill>
          <a:schemeClr val="bg2"/>
        </a:solidFill>
        <a:effectLst/>
      </p:bgPr>
    </p:bg>
    <p:spTree>
      <p:nvGrpSpPr>
        <p:cNvPr id="1" name=""/>
        <p:cNvGrpSpPr/>
        <p:nvPr/>
      </p:nvGrpSpPr>
      <p:grpSpPr>
        <a:xfrm>
          <a:off x="0" y="0"/>
          <a:ext cx="0" cy="0"/>
          <a:chOff x="0" y="0"/>
          <a:chExt cx="0" cy="0"/>
        </a:xfrm>
      </p:grpSpPr>
      <p:sp>
        <p:nvSpPr>
          <p:cNvPr id="12"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
        <p:nvSpPr>
          <p:cNvPr id="16" name="文本占位符 4"/>
          <p:cNvSpPr>
            <a:spLocks noGrp="1"/>
          </p:cNvSpPr>
          <p:nvPr>
            <p:ph type="body" sz="quarter" idx="19"/>
          </p:nvPr>
        </p:nvSpPr>
        <p:spPr>
          <a:xfrm>
            <a:off x="900750" y="843988"/>
            <a:ext cx="4726319"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29" name="文本占位符 4"/>
          <p:cNvSpPr>
            <a:spLocks noGrp="1"/>
          </p:cNvSpPr>
          <p:nvPr>
            <p:ph type="body" sz="quarter" idx="26" hasCustomPrompt="1"/>
          </p:nvPr>
        </p:nvSpPr>
        <p:spPr>
          <a:xfrm>
            <a:off x="6479521" y="779867"/>
            <a:ext cx="5040000" cy="228972"/>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18" name="Picture Placeholder 2"/>
          <p:cNvSpPr>
            <a:spLocks noGrp="1"/>
          </p:cNvSpPr>
          <p:nvPr>
            <p:ph type="pic" sz="quarter" idx="34"/>
          </p:nvPr>
        </p:nvSpPr>
        <p:spPr>
          <a:xfrm>
            <a:off x="6479521" y="1013700"/>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20" name="Picture Placeholder 2"/>
          <p:cNvSpPr>
            <a:spLocks noGrp="1"/>
          </p:cNvSpPr>
          <p:nvPr>
            <p:ph type="pic" sz="quarter" idx="36"/>
          </p:nvPr>
        </p:nvSpPr>
        <p:spPr>
          <a:xfrm>
            <a:off x="6479521" y="3771617"/>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pic>
        <p:nvPicPr>
          <p:cNvPr id="21" name="图片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317" y="6137921"/>
            <a:ext cx="1295054" cy="352196"/>
          </a:xfrm>
          <a:prstGeom prst="rect">
            <a:avLst/>
          </a:prstGeom>
          <a:effectLst/>
        </p:spPr>
      </p:pic>
      <p:cxnSp>
        <p:nvCxnSpPr>
          <p:cNvPr id="23" name="直接连接符 22"/>
          <p:cNvCxnSpPr/>
          <p:nvPr userDrawn="1"/>
        </p:nvCxnSpPr>
        <p:spPr>
          <a:xfrm>
            <a:off x="10227059" y="6529534"/>
            <a:ext cx="1831591"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文本占位符 4"/>
          <p:cNvSpPr>
            <a:spLocks noGrp="1"/>
          </p:cNvSpPr>
          <p:nvPr>
            <p:ph type="body" sz="quarter" idx="38"/>
          </p:nvPr>
        </p:nvSpPr>
        <p:spPr>
          <a:xfrm>
            <a:off x="900750" y="1757344"/>
            <a:ext cx="4726319"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26" name="文本占位符 4"/>
          <p:cNvSpPr>
            <a:spLocks noGrp="1"/>
          </p:cNvSpPr>
          <p:nvPr>
            <p:ph type="body" sz="quarter" idx="39"/>
          </p:nvPr>
        </p:nvSpPr>
        <p:spPr>
          <a:xfrm>
            <a:off x="900750" y="2692734"/>
            <a:ext cx="4726319"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27" name="文本占位符 4"/>
          <p:cNvSpPr>
            <a:spLocks noGrp="1"/>
          </p:cNvSpPr>
          <p:nvPr>
            <p:ph type="body" sz="quarter" idx="40" hasCustomPrompt="1"/>
          </p:nvPr>
        </p:nvSpPr>
        <p:spPr>
          <a:xfrm>
            <a:off x="6480371" y="3519194"/>
            <a:ext cx="5040000" cy="228972"/>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28" name="Picture Placeholder 2"/>
          <p:cNvSpPr>
            <a:spLocks noGrp="1"/>
          </p:cNvSpPr>
          <p:nvPr>
            <p:ph type="pic" sz="quarter" idx="41"/>
          </p:nvPr>
        </p:nvSpPr>
        <p:spPr>
          <a:xfrm>
            <a:off x="587069" y="3775725"/>
            <a:ext cx="5040000" cy="2340000"/>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1" name="文本占位符 4"/>
          <p:cNvSpPr>
            <a:spLocks noGrp="1"/>
          </p:cNvSpPr>
          <p:nvPr>
            <p:ph type="body" sz="quarter" idx="42" hasCustomPrompt="1"/>
          </p:nvPr>
        </p:nvSpPr>
        <p:spPr>
          <a:xfrm>
            <a:off x="587919" y="3523302"/>
            <a:ext cx="5040000" cy="228972"/>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3"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34" name="文本占位符 4"/>
          <p:cNvSpPr>
            <a:spLocks noGrp="1"/>
          </p:cNvSpPr>
          <p:nvPr>
            <p:ph type="body" sz="quarter" idx="27" hasCustomPrompt="1"/>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a:r>
              <a:rPr lang="zh-CN" altLang="en-US" dirty="0"/>
              <a:t>添加数据来源</a:t>
            </a:r>
            <a:endParaRPr lang="zh-CN" alt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4张图">
    <p:bg>
      <p:bgPr>
        <a:solidFill>
          <a:schemeClr val="bg2"/>
        </a:solidFill>
        <a:effectLst/>
      </p:bgPr>
    </p:bg>
    <p:spTree>
      <p:nvGrpSpPr>
        <p:cNvPr id="1" name=""/>
        <p:cNvGrpSpPr/>
        <p:nvPr/>
      </p:nvGrpSpPr>
      <p:grpSpPr>
        <a:xfrm>
          <a:off x="0" y="0"/>
          <a:ext cx="0" cy="0"/>
          <a:chOff x="0" y="0"/>
          <a:chExt cx="0" cy="0"/>
        </a:xfrm>
      </p:grpSpPr>
      <p:sp>
        <p:nvSpPr>
          <p:cNvPr id="12"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317" y="6137921"/>
            <a:ext cx="1295054" cy="352196"/>
          </a:xfrm>
          <a:prstGeom prst="rect">
            <a:avLst/>
          </a:prstGeom>
          <a:effectLst/>
        </p:spPr>
      </p:pic>
      <p:cxnSp>
        <p:nvCxnSpPr>
          <p:cNvPr id="21" name="直接连接符 20"/>
          <p:cNvCxnSpPr/>
          <p:nvPr userDrawn="1"/>
        </p:nvCxnSpPr>
        <p:spPr>
          <a:xfrm>
            <a:off x="10227059" y="6529534"/>
            <a:ext cx="1831591"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文本占位符 4"/>
          <p:cNvSpPr>
            <a:spLocks noGrp="1"/>
          </p:cNvSpPr>
          <p:nvPr>
            <p:ph type="body" sz="quarter" idx="27" hasCustomPrompt="1"/>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a:r>
              <a:rPr lang="zh-CN" altLang="en-US" dirty="0"/>
              <a:t>添加数据来源</a:t>
            </a:r>
            <a:endParaRPr lang="zh-CN" altLang="en-US" dirty="0"/>
          </a:p>
        </p:txBody>
      </p:sp>
      <p:sp>
        <p:nvSpPr>
          <p:cNvPr id="25"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26" name="Picture Placeholder 2"/>
          <p:cNvSpPr>
            <a:spLocks noGrp="1"/>
          </p:cNvSpPr>
          <p:nvPr>
            <p:ph type="pic" sz="quarter" idx="41"/>
          </p:nvPr>
        </p:nvSpPr>
        <p:spPr>
          <a:xfrm>
            <a:off x="3452392" y="1348474"/>
            <a:ext cx="4009006" cy="186132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28" name="文本占位符 4"/>
          <p:cNvSpPr>
            <a:spLocks noGrp="1"/>
          </p:cNvSpPr>
          <p:nvPr>
            <p:ph type="body" sz="quarter" idx="42" hasCustomPrompt="1"/>
          </p:nvPr>
        </p:nvSpPr>
        <p:spPr>
          <a:xfrm>
            <a:off x="3453242" y="1087280"/>
            <a:ext cx="4009007" cy="24286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29" name="Picture Placeholder 2"/>
          <p:cNvSpPr>
            <a:spLocks noGrp="1"/>
          </p:cNvSpPr>
          <p:nvPr>
            <p:ph type="pic" sz="quarter" idx="43"/>
          </p:nvPr>
        </p:nvSpPr>
        <p:spPr>
          <a:xfrm>
            <a:off x="7553821" y="1348474"/>
            <a:ext cx="4009006" cy="186132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0" name="文本占位符 4"/>
          <p:cNvSpPr>
            <a:spLocks noGrp="1"/>
          </p:cNvSpPr>
          <p:nvPr>
            <p:ph type="body" sz="quarter" idx="44" hasCustomPrompt="1"/>
          </p:nvPr>
        </p:nvSpPr>
        <p:spPr>
          <a:xfrm>
            <a:off x="7554671" y="1087280"/>
            <a:ext cx="4009007" cy="24286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1" name="文本占位符 4"/>
          <p:cNvSpPr>
            <a:spLocks noGrp="1"/>
          </p:cNvSpPr>
          <p:nvPr>
            <p:ph type="body" sz="quarter" idx="19"/>
          </p:nvPr>
        </p:nvSpPr>
        <p:spPr>
          <a:xfrm>
            <a:off x="641972" y="1583042"/>
            <a:ext cx="2551607" cy="1111639"/>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32" name="文本占位符 4"/>
          <p:cNvSpPr>
            <a:spLocks noGrp="1"/>
          </p:cNvSpPr>
          <p:nvPr>
            <p:ph type="body" sz="quarter" idx="38"/>
          </p:nvPr>
        </p:nvSpPr>
        <p:spPr>
          <a:xfrm>
            <a:off x="641972" y="3094847"/>
            <a:ext cx="2551607" cy="1111639"/>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33" name="文本占位符 4"/>
          <p:cNvSpPr>
            <a:spLocks noGrp="1"/>
          </p:cNvSpPr>
          <p:nvPr>
            <p:ph type="body" sz="quarter" idx="39"/>
          </p:nvPr>
        </p:nvSpPr>
        <p:spPr>
          <a:xfrm>
            <a:off x="641972" y="4595634"/>
            <a:ext cx="2551607" cy="1111639"/>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34" name="Picture Placeholder 2"/>
          <p:cNvSpPr>
            <a:spLocks noGrp="1"/>
          </p:cNvSpPr>
          <p:nvPr>
            <p:ph type="pic" sz="quarter" idx="45"/>
          </p:nvPr>
        </p:nvSpPr>
        <p:spPr>
          <a:xfrm>
            <a:off x="3452392" y="4052641"/>
            <a:ext cx="4009006" cy="186132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5" name="文本占位符 4"/>
          <p:cNvSpPr>
            <a:spLocks noGrp="1"/>
          </p:cNvSpPr>
          <p:nvPr>
            <p:ph type="body" sz="quarter" idx="46" hasCustomPrompt="1"/>
          </p:nvPr>
        </p:nvSpPr>
        <p:spPr>
          <a:xfrm>
            <a:off x="3453242" y="3788816"/>
            <a:ext cx="4009007" cy="24286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6" name="Picture Placeholder 2"/>
          <p:cNvSpPr>
            <a:spLocks noGrp="1"/>
          </p:cNvSpPr>
          <p:nvPr>
            <p:ph type="pic" sz="quarter" idx="47"/>
          </p:nvPr>
        </p:nvSpPr>
        <p:spPr>
          <a:xfrm>
            <a:off x="7553821" y="4052641"/>
            <a:ext cx="4009006" cy="186132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9" name="文本占位符 4"/>
          <p:cNvSpPr>
            <a:spLocks noGrp="1"/>
          </p:cNvSpPr>
          <p:nvPr>
            <p:ph type="body" sz="quarter" idx="48" hasCustomPrompt="1"/>
          </p:nvPr>
        </p:nvSpPr>
        <p:spPr>
          <a:xfrm>
            <a:off x="7554671" y="3788816"/>
            <a:ext cx="4009007" cy="24286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5张图">
    <p:bg>
      <p:bgPr>
        <a:solidFill>
          <a:schemeClr val="bg2"/>
        </a:solidFill>
        <a:effectLst/>
      </p:bgPr>
    </p:bg>
    <p:spTree>
      <p:nvGrpSpPr>
        <p:cNvPr id="1" name=""/>
        <p:cNvGrpSpPr/>
        <p:nvPr/>
      </p:nvGrpSpPr>
      <p:grpSpPr>
        <a:xfrm>
          <a:off x="0" y="0"/>
          <a:ext cx="0" cy="0"/>
          <a:chOff x="0" y="0"/>
          <a:chExt cx="0" cy="0"/>
        </a:xfrm>
      </p:grpSpPr>
      <p:sp>
        <p:nvSpPr>
          <p:cNvPr id="12"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21" name="图片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317" y="6137921"/>
            <a:ext cx="1295054" cy="352196"/>
          </a:xfrm>
          <a:prstGeom prst="rect">
            <a:avLst/>
          </a:prstGeom>
          <a:effectLst/>
        </p:spPr>
      </p:pic>
      <p:cxnSp>
        <p:nvCxnSpPr>
          <p:cNvPr id="24" name="直接连接符 23"/>
          <p:cNvCxnSpPr/>
          <p:nvPr userDrawn="1"/>
        </p:nvCxnSpPr>
        <p:spPr>
          <a:xfrm>
            <a:off x="10227059" y="6529534"/>
            <a:ext cx="1831591"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文本占位符 4"/>
          <p:cNvSpPr>
            <a:spLocks noGrp="1"/>
          </p:cNvSpPr>
          <p:nvPr>
            <p:ph type="body" sz="quarter" idx="39" hasCustomPrompt="1"/>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a:r>
              <a:rPr lang="zh-CN" altLang="en-US" dirty="0"/>
              <a:t>添加数据来源</a:t>
            </a:r>
            <a:endParaRPr lang="zh-CN" altLang="en-US" dirty="0"/>
          </a:p>
        </p:txBody>
      </p:sp>
      <p:sp>
        <p:nvSpPr>
          <p:cNvPr id="36"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37" name="Picture Placeholder 2"/>
          <p:cNvSpPr>
            <a:spLocks noGrp="1"/>
          </p:cNvSpPr>
          <p:nvPr>
            <p:ph type="pic" sz="quarter" idx="43"/>
          </p:nvPr>
        </p:nvSpPr>
        <p:spPr>
          <a:xfrm>
            <a:off x="8101672" y="1412648"/>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8" name="文本占位符 4"/>
          <p:cNvSpPr>
            <a:spLocks noGrp="1"/>
          </p:cNvSpPr>
          <p:nvPr>
            <p:ph type="body" sz="quarter" idx="44" hasCustomPrompt="1"/>
          </p:nvPr>
        </p:nvSpPr>
        <p:spPr>
          <a:xfrm>
            <a:off x="8102523" y="1139469"/>
            <a:ext cx="3408492" cy="25749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9" name="Picture Placeholder 2"/>
          <p:cNvSpPr>
            <a:spLocks noGrp="1"/>
          </p:cNvSpPr>
          <p:nvPr>
            <p:ph type="pic" sz="quarter" idx="45"/>
          </p:nvPr>
        </p:nvSpPr>
        <p:spPr>
          <a:xfrm>
            <a:off x="8111058" y="4039963"/>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0" name="文本占位符 4"/>
          <p:cNvSpPr>
            <a:spLocks noGrp="1"/>
          </p:cNvSpPr>
          <p:nvPr>
            <p:ph type="body" sz="quarter" idx="46" hasCustomPrompt="1"/>
          </p:nvPr>
        </p:nvSpPr>
        <p:spPr>
          <a:xfrm>
            <a:off x="8111909" y="3766784"/>
            <a:ext cx="3408492" cy="25749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1" name="Picture Placeholder 2"/>
          <p:cNvSpPr>
            <a:spLocks noGrp="1"/>
          </p:cNvSpPr>
          <p:nvPr>
            <p:ph type="pic" sz="quarter" idx="47"/>
          </p:nvPr>
        </p:nvSpPr>
        <p:spPr>
          <a:xfrm>
            <a:off x="4391755" y="1412648"/>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2" name="文本占位符 4"/>
          <p:cNvSpPr>
            <a:spLocks noGrp="1"/>
          </p:cNvSpPr>
          <p:nvPr>
            <p:ph type="body" sz="quarter" idx="48" hasCustomPrompt="1"/>
          </p:nvPr>
        </p:nvSpPr>
        <p:spPr>
          <a:xfrm>
            <a:off x="4392606" y="1139469"/>
            <a:ext cx="3408492" cy="25749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3" name="Picture Placeholder 2"/>
          <p:cNvSpPr>
            <a:spLocks noGrp="1"/>
          </p:cNvSpPr>
          <p:nvPr>
            <p:ph type="pic" sz="quarter" idx="49"/>
          </p:nvPr>
        </p:nvSpPr>
        <p:spPr>
          <a:xfrm>
            <a:off x="4401141" y="4039963"/>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4" name="文本占位符 4"/>
          <p:cNvSpPr>
            <a:spLocks noGrp="1"/>
          </p:cNvSpPr>
          <p:nvPr>
            <p:ph type="body" sz="quarter" idx="50" hasCustomPrompt="1"/>
          </p:nvPr>
        </p:nvSpPr>
        <p:spPr>
          <a:xfrm>
            <a:off x="4401992" y="3766784"/>
            <a:ext cx="3408492" cy="25749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5" name="Picture Placeholder 2"/>
          <p:cNvSpPr>
            <a:spLocks noGrp="1"/>
          </p:cNvSpPr>
          <p:nvPr>
            <p:ph type="pic" sz="quarter" idx="51"/>
          </p:nvPr>
        </p:nvSpPr>
        <p:spPr>
          <a:xfrm>
            <a:off x="690371" y="4039963"/>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6" name="文本占位符 4"/>
          <p:cNvSpPr>
            <a:spLocks noGrp="1"/>
          </p:cNvSpPr>
          <p:nvPr>
            <p:ph type="body" sz="quarter" idx="52" hasCustomPrompt="1"/>
          </p:nvPr>
        </p:nvSpPr>
        <p:spPr>
          <a:xfrm>
            <a:off x="691222" y="3766784"/>
            <a:ext cx="3408492" cy="257495"/>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7" name="文本占位符 4"/>
          <p:cNvSpPr>
            <a:spLocks noGrp="1"/>
          </p:cNvSpPr>
          <p:nvPr>
            <p:ph type="body" sz="quarter" idx="19"/>
          </p:nvPr>
        </p:nvSpPr>
        <p:spPr>
          <a:xfrm>
            <a:off x="900750" y="1160225"/>
            <a:ext cx="3192990"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48" name="文本占位符 4"/>
          <p:cNvSpPr>
            <a:spLocks noGrp="1"/>
          </p:cNvSpPr>
          <p:nvPr>
            <p:ph type="body" sz="quarter" idx="38"/>
          </p:nvPr>
        </p:nvSpPr>
        <p:spPr>
          <a:xfrm>
            <a:off x="900750" y="1968633"/>
            <a:ext cx="3192990"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
        <p:nvSpPr>
          <p:cNvPr id="49" name="文本占位符 4"/>
          <p:cNvSpPr>
            <a:spLocks noGrp="1"/>
          </p:cNvSpPr>
          <p:nvPr>
            <p:ph type="body" sz="quarter" idx="53"/>
          </p:nvPr>
        </p:nvSpPr>
        <p:spPr>
          <a:xfrm>
            <a:off x="900750" y="2777042"/>
            <a:ext cx="3192990"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6张图无文字">
    <p:bg>
      <p:bgPr>
        <a:solidFill>
          <a:schemeClr val="bg2"/>
        </a:solidFill>
        <a:effectLst/>
      </p:bgPr>
    </p:bg>
    <p:spTree>
      <p:nvGrpSpPr>
        <p:cNvPr id="1" name=""/>
        <p:cNvGrpSpPr/>
        <p:nvPr/>
      </p:nvGrpSpPr>
      <p:grpSpPr>
        <a:xfrm>
          <a:off x="0" y="0"/>
          <a:ext cx="0" cy="0"/>
          <a:chOff x="0" y="0"/>
          <a:chExt cx="0" cy="0"/>
        </a:xfrm>
      </p:grpSpPr>
      <p:sp>
        <p:nvSpPr>
          <p:cNvPr id="12"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18" name="图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317" y="6137921"/>
            <a:ext cx="1295054" cy="352196"/>
          </a:xfrm>
          <a:prstGeom prst="rect">
            <a:avLst/>
          </a:prstGeom>
          <a:effectLst/>
        </p:spPr>
      </p:pic>
      <p:cxnSp>
        <p:nvCxnSpPr>
          <p:cNvPr id="23" name="直接连接符 22"/>
          <p:cNvCxnSpPr/>
          <p:nvPr userDrawn="1"/>
        </p:nvCxnSpPr>
        <p:spPr>
          <a:xfrm>
            <a:off x="10227059" y="6529534"/>
            <a:ext cx="1831591"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文本占位符 4"/>
          <p:cNvSpPr>
            <a:spLocks noGrp="1"/>
          </p:cNvSpPr>
          <p:nvPr>
            <p:ph type="body" sz="quarter" idx="39" hasCustomPrompt="1"/>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a:r>
              <a:rPr lang="zh-CN" altLang="en-US" dirty="0"/>
              <a:t>添加数据来源</a:t>
            </a:r>
            <a:endParaRPr lang="zh-CN" altLang="en-US" dirty="0"/>
          </a:p>
        </p:txBody>
      </p:sp>
      <p:sp>
        <p:nvSpPr>
          <p:cNvPr id="27"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28" name="Picture Placeholder 2"/>
          <p:cNvSpPr>
            <a:spLocks noGrp="1"/>
          </p:cNvSpPr>
          <p:nvPr>
            <p:ph type="pic" sz="quarter" idx="43"/>
          </p:nvPr>
        </p:nvSpPr>
        <p:spPr>
          <a:xfrm>
            <a:off x="8101672" y="1368580"/>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29" name="文本占位符 4"/>
          <p:cNvSpPr>
            <a:spLocks noGrp="1"/>
          </p:cNvSpPr>
          <p:nvPr>
            <p:ph type="body" sz="quarter" idx="44" hasCustomPrompt="1"/>
          </p:nvPr>
        </p:nvSpPr>
        <p:spPr>
          <a:xfrm>
            <a:off x="8102523" y="1109049"/>
            <a:ext cx="3408492" cy="243847"/>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0" name="Picture Placeholder 2"/>
          <p:cNvSpPr>
            <a:spLocks noGrp="1"/>
          </p:cNvSpPr>
          <p:nvPr>
            <p:ph type="pic" sz="quarter" idx="45"/>
          </p:nvPr>
        </p:nvSpPr>
        <p:spPr>
          <a:xfrm>
            <a:off x="8111058" y="3575604"/>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1" name="文本占位符 4"/>
          <p:cNvSpPr>
            <a:spLocks noGrp="1"/>
          </p:cNvSpPr>
          <p:nvPr>
            <p:ph type="body" sz="quarter" idx="46" hasCustomPrompt="1"/>
          </p:nvPr>
        </p:nvSpPr>
        <p:spPr>
          <a:xfrm>
            <a:off x="8111909" y="3316073"/>
            <a:ext cx="3408492" cy="243847"/>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2" name="Picture Placeholder 2"/>
          <p:cNvSpPr>
            <a:spLocks noGrp="1"/>
          </p:cNvSpPr>
          <p:nvPr>
            <p:ph type="pic" sz="quarter" idx="47"/>
          </p:nvPr>
        </p:nvSpPr>
        <p:spPr>
          <a:xfrm>
            <a:off x="4391755" y="1368580"/>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3" name="文本占位符 4"/>
          <p:cNvSpPr>
            <a:spLocks noGrp="1"/>
          </p:cNvSpPr>
          <p:nvPr>
            <p:ph type="body" sz="quarter" idx="48" hasCustomPrompt="1"/>
          </p:nvPr>
        </p:nvSpPr>
        <p:spPr>
          <a:xfrm>
            <a:off x="4392606" y="1109049"/>
            <a:ext cx="3408492" cy="243847"/>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5" name="Picture Placeholder 2"/>
          <p:cNvSpPr>
            <a:spLocks noGrp="1"/>
          </p:cNvSpPr>
          <p:nvPr>
            <p:ph type="pic" sz="quarter" idx="49"/>
          </p:nvPr>
        </p:nvSpPr>
        <p:spPr>
          <a:xfrm>
            <a:off x="4401141" y="3575604"/>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6" name="文本占位符 4"/>
          <p:cNvSpPr>
            <a:spLocks noGrp="1"/>
          </p:cNvSpPr>
          <p:nvPr>
            <p:ph type="body" sz="quarter" idx="50" hasCustomPrompt="1"/>
          </p:nvPr>
        </p:nvSpPr>
        <p:spPr>
          <a:xfrm>
            <a:off x="4401992" y="3316073"/>
            <a:ext cx="3408492" cy="243847"/>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7" name="Picture Placeholder 2"/>
          <p:cNvSpPr>
            <a:spLocks noGrp="1"/>
          </p:cNvSpPr>
          <p:nvPr>
            <p:ph type="pic" sz="quarter" idx="51"/>
          </p:nvPr>
        </p:nvSpPr>
        <p:spPr>
          <a:xfrm>
            <a:off x="690371" y="3575604"/>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8" name="文本占位符 4"/>
          <p:cNvSpPr>
            <a:spLocks noGrp="1"/>
          </p:cNvSpPr>
          <p:nvPr>
            <p:ph type="body" sz="quarter" idx="52" hasCustomPrompt="1"/>
          </p:nvPr>
        </p:nvSpPr>
        <p:spPr>
          <a:xfrm>
            <a:off x="691222" y="3316073"/>
            <a:ext cx="3408492" cy="243847"/>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2" name="Picture Placeholder 2"/>
          <p:cNvSpPr>
            <a:spLocks noGrp="1"/>
          </p:cNvSpPr>
          <p:nvPr>
            <p:ph type="pic" sz="quarter" idx="53"/>
          </p:nvPr>
        </p:nvSpPr>
        <p:spPr>
          <a:xfrm>
            <a:off x="664832" y="1368580"/>
            <a:ext cx="3408490" cy="1582513"/>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3" name="文本占位符 4"/>
          <p:cNvSpPr>
            <a:spLocks noGrp="1"/>
          </p:cNvSpPr>
          <p:nvPr>
            <p:ph type="body" sz="quarter" idx="54" hasCustomPrompt="1"/>
          </p:nvPr>
        </p:nvSpPr>
        <p:spPr>
          <a:xfrm>
            <a:off x="665683" y="1109049"/>
            <a:ext cx="3408492" cy="243847"/>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19" name="文本占位符 4"/>
          <p:cNvSpPr>
            <a:spLocks noGrp="1"/>
          </p:cNvSpPr>
          <p:nvPr>
            <p:ph type="body" sz="quarter" idx="55"/>
          </p:nvPr>
        </p:nvSpPr>
        <p:spPr>
          <a:xfrm>
            <a:off x="690370" y="5344465"/>
            <a:ext cx="10829177"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8张图无文字">
    <p:bg>
      <p:bgPr>
        <a:solidFill>
          <a:schemeClr val="bg2"/>
        </a:solidFill>
        <a:effectLst/>
      </p:bgPr>
    </p:bg>
    <p:spTree>
      <p:nvGrpSpPr>
        <p:cNvPr id="1" name=""/>
        <p:cNvGrpSpPr/>
        <p:nvPr/>
      </p:nvGrpSpPr>
      <p:grpSpPr>
        <a:xfrm>
          <a:off x="0" y="0"/>
          <a:ext cx="0" cy="0"/>
          <a:chOff x="0" y="0"/>
          <a:chExt cx="0" cy="0"/>
        </a:xfrm>
      </p:grpSpPr>
      <p:sp>
        <p:nvSpPr>
          <p:cNvPr id="12"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0317" y="6137921"/>
            <a:ext cx="1295054" cy="352196"/>
          </a:xfrm>
          <a:prstGeom prst="rect">
            <a:avLst/>
          </a:prstGeom>
          <a:effectLst/>
        </p:spPr>
      </p:pic>
      <p:cxnSp>
        <p:nvCxnSpPr>
          <p:cNvPr id="23" name="直接连接符 22"/>
          <p:cNvCxnSpPr/>
          <p:nvPr userDrawn="1"/>
        </p:nvCxnSpPr>
        <p:spPr>
          <a:xfrm>
            <a:off x="10227059" y="6529534"/>
            <a:ext cx="1831591"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Picture Placeholder 2"/>
          <p:cNvSpPr>
            <a:spLocks noGrp="1"/>
          </p:cNvSpPr>
          <p:nvPr>
            <p:ph type="pic" sz="quarter" idx="43"/>
          </p:nvPr>
        </p:nvSpPr>
        <p:spPr>
          <a:xfrm>
            <a:off x="9044742" y="1439615"/>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26" name="文本占位符 4"/>
          <p:cNvSpPr>
            <a:spLocks noGrp="1"/>
          </p:cNvSpPr>
          <p:nvPr>
            <p:ph type="body" sz="quarter" idx="44" hasCustomPrompt="1"/>
          </p:nvPr>
        </p:nvSpPr>
        <p:spPr>
          <a:xfrm>
            <a:off x="9045593" y="1200840"/>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27" name="Picture Placeholder 2"/>
          <p:cNvSpPr>
            <a:spLocks noGrp="1"/>
          </p:cNvSpPr>
          <p:nvPr>
            <p:ph type="pic" sz="quarter" idx="45"/>
          </p:nvPr>
        </p:nvSpPr>
        <p:spPr>
          <a:xfrm>
            <a:off x="9092012" y="3471373"/>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28" name="文本占位符 4"/>
          <p:cNvSpPr>
            <a:spLocks noGrp="1"/>
          </p:cNvSpPr>
          <p:nvPr>
            <p:ph type="body" sz="quarter" idx="46" hasCustomPrompt="1"/>
          </p:nvPr>
        </p:nvSpPr>
        <p:spPr>
          <a:xfrm>
            <a:off x="9092863" y="3232598"/>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5" name="Picture Placeholder 2"/>
          <p:cNvSpPr>
            <a:spLocks noGrp="1"/>
          </p:cNvSpPr>
          <p:nvPr>
            <p:ph type="pic" sz="quarter" idx="47"/>
          </p:nvPr>
        </p:nvSpPr>
        <p:spPr>
          <a:xfrm>
            <a:off x="6123245" y="1441856"/>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6" name="文本占位符 4"/>
          <p:cNvSpPr>
            <a:spLocks noGrp="1"/>
          </p:cNvSpPr>
          <p:nvPr>
            <p:ph type="body" sz="quarter" idx="48" hasCustomPrompt="1"/>
          </p:nvPr>
        </p:nvSpPr>
        <p:spPr>
          <a:xfrm>
            <a:off x="6124096" y="1203081"/>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7" name="Picture Placeholder 2"/>
          <p:cNvSpPr>
            <a:spLocks noGrp="1"/>
          </p:cNvSpPr>
          <p:nvPr>
            <p:ph type="pic" sz="quarter" idx="49"/>
          </p:nvPr>
        </p:nvSpPr>
        <p:spPr>
          <a:xfrm>
            <a:off x="6170515" y="3473614"/>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8" name="文本占位符 4"/>
          <p:cNvSpPr>
            <a:spLocks noGrp="1"/>
          </p:cNvSpPr>
          <p:nvPr>
            <p:ph type="body" sz="quarter" idx="50" hasCustomPrompt="1"/>
          </p:nvPr>
        </p:nvSpPr>
        <p:spPr>
          <a:xfrm>
            <a:off x="6171366" y="3232208"/>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39" name="Picture Placeholder 2"/>
          <p:cNvSpPr>
            <a:spLocks noGrp="1"/>
          </p:cNvSpPr>
          <p:nvPr>
            <p:ph type="pic" sz="quarter" idx="51"/>
          </p:nvPr>
        </p:nvSpPr>
        <p:spPr>
          <a:xfrm>
            <a:off x="3228183" y="1442998"/>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0" name="文本占位符 4"/>
          <p:cNvSpPr>
            <a:spLocks noGrp="1"/>
          </p:cNvSpPr>
          <p:nvPr>
            <p:ph type="body" sz="quarter" idx="52" hasCustomPrompt="1"/>
          </p:nvPr>
        </p:nvSpPr>
        <p:spPr>
          <a:xfrm>
            <a:off x="3229034" y="1204223"/>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1" name="Picture Placeholder 2"/>
          <p:cNvSpPr>
            <a:spLocks noGrp="1"/>
          </p:cNvSpPr>
          <p:nvPr>
            <p:ph type="pic" sz="quarter" idx="53"/>
          </p:nvPr>
        </p:nvSpPr>
        <p:spPr>
          <a:xfrm>
            <a:off x="3248157" y="3474756"/>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2" name="文本占位符 4"/>
          <p:cNvSpPr>
            <a:spLocks noGrp="1"/>
          </p:cNvSpPr>
          <p:nvPr>
            <p:ph type="body" sz="quarter" idx="54" hasCustomPrompt="1"/>
          </p:nvPr>
        </p:nvSpPr>
        <p:spPr>
          <a:xfrm>
            <a:off x="3249008" y="3233350"/>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3" name="Picture Placeholder 2"/>
          <p:cNvSpPr>
            <a:spLocks noGrp="1"/>
          </p:cNvSpPr>
          <p:nvPr>
            <p:ph type="pic" sz="quarter" idx="55"/>
          </p:nvPr>
        </p:nvSpPr>
        <p:spPr>
          <a:xfrm>
            <a:off x="326650" y="1442998"/>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4" name="文本占位符 4"/>
          <p:cNvSpPr>
            <a:spLocks noGrp="1"/>
          </p:cNvSpPr>
          <p:nvPr>
            <p:ph type="body" sz="quarter" idx="56" hasCustomPrompt="1"/>
          </p:nvPr>
        </p:nvSpPr>
        <p:spPr>
          <a:xfrm>
            <a:off x="327501" y="1204223"/>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5" name="Picture Placeholder 2"/>
          <p:cNvSpPr>
            <a:spLocks noGrp="1"/>
          </p:cNvSpPr>
          <p:nvPr>
            <p:ph type="pic" sz="quarter" idx="57"/>
          </p:nvPr>
        </p:nvSpPr>
        <p:spPr>
          <a:xfrm>
            <a:off x="325789" y="3473614"/>
            <a:ext cx="2772676" cy="1287314"/>
          </a:xfrm>
          <a:prstGeom prst="rect">
            <a:avLst/>
          </a:prstGeom>
          <a:solidFill>
            <a:schemeClr val="bg2">
              <a:lumMod val="90000"/>
            </a:schemeClr>
          </a:solidFill>
        </p:spPr>
        <p:txBody>
          <a:bodyPr anchor="ctr"/>
          <a:lstStyle>
            <a:lvl1pPr marL="0" indent="0" algn="ctr">
              <a:buNone/>
              <a:defRPr sz="10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46" name="文本占位符 4"/>
          <p:cNvSpPr>
            <a:spLocks noGrp="1"/>
          </p:cNvSpPr>
          <p:nvPr>
            <p:ph type="body" sz="quarter" idx="58" hasCustomPrompt="1"/>
          </p:nvPr>
        </p:nvSpPr>
        <p:spPr>
          <a:xfrm>
            <a:off x="326640" y="3232208"/>
            <a:ext cx="2772686" cy="222886"/>
          </a:xfrm>
          <a:prstGeom prst="rect">
            <a:avLst/>
          </a:prstGeom>
        </p:spPr>
        <p:txBody>
          <a:bodyPr/>
          <a:lstStyle>
            <a:lvl1pPr marL="0" indent="0" algn="ctr">
              <a:buNone/>
              <a:defRPr sz="1000" b="1">
                <a:solidFill>
                  <a:schemeClr val="tx1"/>
                </a:solidFill>
              </a:defRPr>
            </a:lvl1pPr>
          </a:lstStyle>
          <a:p>
            <a:pPr lvl="0"/>
            <a:r>
              <a:rPr lang="zh-CN" altLang="en-US" dirty="0"/>
              <a:t>添加图片标题</a:t>
            </a:r>
            <a:endParaRPr lang="zh-CN" altLang="en-US" dirty="0"/>
          </a:p>
        </p:txBody>
      </p:sp>
      <p:sp>
        <p:nvSpPr>
          <p:cNvPr id="47" name="文本占位符 4"/>
          <p:cNvSpPr>
            <a:spLocks noGrp="1"/>
          </p:cNvSpPr>
          <p:nvPr>
            <p:ph type="body" sz="quarter" idx="39" hasCustomPrompt="1"/>
          </p:nvPr>
        </p:nvSpPr>
        <p:spPr>
          <a:xfrm>
            <a:off x="10149603" y="6603242"/>
            <a:ext cx="2056482" cy="225385"/>
          </a:xfrm>
          <a:prstGeom prst="rect">
            <a:avLst/>
          </a:prstGeom>
        </p:spPr>
        <p:txBody>
          <a:bodyPr/>
          <a:lstStyle>
            <a:lvl1pPr marL="0" indent="0" algn="ctr">
              <a:buNone/>
              <a:defRPr sz="900" b="0">
                <a:solidFill>
                  <a:schemeClr val="tx1"/>
                </a:solidFill>
              </a:defRPr>
            </a:lvl1pPr>
          </a:lstStyle>
          <a:p>
            <a:pPr lvl="0"/>
            <a:r>
              <a:rPr lang="zh-CN" altLang="en-US" dirty="0"/>
              <a:t>添加数据来源</a:t>
            </a:r>
            <a:endParaRPr lang="zh-CN" altLang="en-US" dirty="0"/>
          </a:p>
        </p:txBody>
      </p:sp>
      <p:sp>
        <p:nvSpPr>
          <p:cNvPr id="48" name="标题 5"/>
          <p:cNvSpPr>
            <a:spLocks noGrp="1"/>
          </p:cNvSpPr>
          <p:nvPr>
            <p:ph type="title" hasCustomPrompt="1"/>
          </p:nvPr>
        </p:nvSpPr>
        <p:spPr>
          <a:xfrm>
            <a:off x="328071" y="107568"/>
            <a:ext cx="10391341" cy="458726"/>
          </a:xfrm>
          <a:prstGeom prst="rect">
            <a:avLst/>
          </a:prstGeom>
        </p:spPr>
        <p:txBody>
          <a:bodyPr/>
          <a:lstStyle>
            <a:lvl1pPr>
              <a:defRPr sz="2800" b="1">
                <a:solidFill>
                  <a:schemeClr val="bg1"/>
                </a:solidFill>
              </a:defRPr>
            </a:lvl1pPr>
          </a:lstStyle>
          <a:p>
            <a:r>
              <a:rPr lang="zh-CN" altLang="en-US" dirty="0"/>
              <a:t>添加本页观点</a:t>
            </a:r>
            <a:endParaRPr lang="zh-CN" altLang="en-US" dirty="0"/>
          </a:p>
        </p:txBody>
      </p:sp>
      <p:sp>
        <p:nvSpPr>
          <p:cNvPr id="24" name="文本占位符 4"/>
          <p:cNvSpPr>
            <a:spLocks noGrp="1"/>
          </p:cNvSpPr>
          <p:nvPr>
            <p:ph type="body" sz="quarter" idx="59"/>
          </p:nvPr>
        </p:nvSpPr>
        <p:spPr>
          <a:xfrm>
            <a:off x="348667" y="5084038"/>
            <a:ext cx="11516021" cy="678020"/>
          </a:xfrm>
          <a:prstGeom prst="rect">
            <a:avLst/>
          </a:prstGeom>
        </p:spPr>
        <p:txBody>
          <a:bodyPr/>
          <a:lstStyle>
            <a:lvl1pPr marL="0" indent="0" algn="l">
              <a:lnSpc>
                <a:spcPts val="2000"/>
              </a:lnSpc>
              <a:buNone/>
              <a:defRPr sz="1400" b="0">
                <a:solidFill>
                  <a:schemeClr val="tx1"/>
                </a:solidFill>
              </a:defRPr>
            </a:lvl1pPr>
          </a:lstStyle>
          <a:p>
            <a:pPr lvl="0"/>
            <a:endParaRPr lang="en-US" altLang="zh-CN"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7" Type="http://schemas.openxmlformats.org/officeDocument/2006/relationships/theme" Target="../theme/theme2.xml"/><Relationship Id="rId16" Type="http://schemas.openxmlformats.org/officeDocument/2006/relationships/image" Target="../media/image1.png"/><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988040" y="6489347"/>
            <a:ext cx="1120775" cy="304800"/>
          </a:xfrm>
          <a:prstGeom prst="rect">
            <a:avLst/>
          </a:prstGeom>
          <a:effectLst/>
        </p:spPr>
      </p:pic>
      <p:sp>
        <p:nvSpPr>
          <p:cNvPr id="10"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988040" y="6489347"/>
            <a:ext cx="1120775" cy="304800"/>
          </a:xfrm>
          <a:prstGeom prst="rect">
            <a:avLst/>
          </a:prstGeom>
          <a:effectLst/>
        </p:spPr>
      </p:pic>
      <p:sp>
        <p:nvSpPr>
          <p:cNvPr id="10" name="Rectangle"/>
          <p:cNvSpPr/>
          <p:nvPr userDrawn="1"/>
        </p:nvSpPr>
        <p:spPr>
          <a:xfrm>
            <a:off x="-4234" y="-4234"/>
            <a:ext cx="12200468" cy="666849"/>
          </a:xfrm>
          <a:prstGeom prst="rect">
            <a:avLst/>
          </a:prstGeom>
          <a:solidFill>
            <a:schemeClr val="accent1"/>
          </a:solidFill>
          <a:ln w="12700">
            <a:miter lim="400000"/>
          </a:ln>
          <a:effectLst>
            <a:outerShdw blurRad="50800" dist="38100" dir="5400000" algn="t" rotWithShape="0">
              <a:prstClr val="black">
                <a:alpha val="40000"/>
              </a:prst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dirty="0">
              <a:latin typeface="微软雅黑" panose="020B0503020204020204" pitchFamily="34" charset="-122"/>
              <a:ea typeface="微软雅黑" panose="020B0503020204020204" pitchFamily="34" charset="-122"/>
              <a:cs typeface="Arial Black" panose="020B0A04020102020204" pitchFamily="34" charset="0"/>
              <a:sym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4.xml"/><Relationship Id="rId3" Type="http://schemas.openxmlformats.org/officeDocument/2006/relationships/image" Target="../media/image12.jpeg"/><Relationship Id="rId2" Type="http://schemas.openxmlformats.org/officeDocument/2006/relationships/chart" Target="../charts/chart28.xml"/><Relationship Id="rId1" Type="http://schemas.openxmlformats.org/officeDocument/2006/relationships/chart" Target="../charts/chart27.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8.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chart" Target="../charts/char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chart" Target="../charts/chart8.xml"/><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chart" Target="../charts/chart5.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3.xml"/><Relationship Id="rId5" Type="http://schemas.openxmlformats.org/officeDocument/2006/relationships/chart" Target="../charts/chart13.xml"/><Relationship Id="rId4" Type="http://schemas.openxmlformats.org/officeDocument/2006/relationships/chart" Target="../charts/chart12.xml"/><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chart" Target="../charts/chart9.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chart" Target="../charts/chart17.xml"/><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chart" Target="../charts/chart14.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chart" Target="../charts/chart22.xml"/><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chart" Target="../charts/chart19.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chart" Target="../charts/chart26.xml"/><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chart" Target="../charts/char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2757853"/>
            <a:ext cx="12037670" cy="611516"/>
          </a:xfrm>
        </p:spPr>
        <p:txBody>
          <a:bodyPr/>
          <a:lstStyle/>
          <a:p>
            <a:r>
              <a:rPr lang="zh-CN" altLang="en-US" dirty="0"/>
              <a:t>玉米盘面止跌反弹，上涨驱动</a:t>
            </a:r>
            <a:r>
              <a:rPr lang="zh-CN" altLang="en-US" dirty="0"/>
              <a:t>仍不足</a:t>
            </a:r>
            <a:endParaRPr lang="zh-CN" altLang="en-US" dirty="0"/>
          </a:p>
        </p:txBody>
      </p:sp>
      <p:sp>
        <p:nvSpPr>
          <p:cNvPr id="3" name="文本占位符 2"/>
          <p:cNvSpPr>
            <a:spLocks noGrp="1"/>
          </p:cNvSpPr>
          <p:nvPr>
            <p:ph type="body" sz="quarter" idx="12"/>
          </p:nvPr>
        </p:nvSpPr>
        <p:spPr>
          <a:xfrm>
            <a:off x="3984518" y="3488632"/>
            <a:ext cx="4702282" cy="246175"/>
          </a:xfrm>
        </p:spPr>
        <p:txBody>
          <a:bodyPr/>
          <a:lstStyle/>
          <a:p>
            <a:r>
              <a:rPr lang="zh-CN" altLang="en-US" dirty="0"/>
              <a:t>玉米</a:t>
            </a:r>
            <a:r>
              <a:rPr lang="en-US" altLang="zh-CN" dirty="0"/>
              <a:t>&amp;</a:t>
            </a:r>
            <a:r>
              <a:rPr lang="zh-CN" altLang="en-US" dirty="0"/>
              <a:t>玉米淀粉</a:t>
            </a:r>
            <a:endParaRPr lang="en-US" altLang="zh-CN" dirty="0"/>
          </a:p>
          <a:p>
            <a:r>
              <a:rPr lang="zh-CN" altLang="en-US" dirty="0"/>
              <a:t>（</a:t>
            </a:r>
            <a:r>
              <a:rPr lang="en-US" altLang="zh-CN" dirty="0"/>
              <a:t>2024.7.15-2024.7.19</a:t>
            </a:r>
            <a:r>
              <a:rPr lang="zh-CN" altLang="en-US" dirty="0"/>
              <a:t>）</a:t>
            </a:r>
            <a:endParaRPr lang="zh-CN" altLang="en-US" dirty="0"/>
          </a:p>
        </p:txBody>
      </p:sp>
      <p:sp>
        <p:nvSpPr>
          <p:cNvPr id="4" name="文本占位符 5"/>
          <p:cNvSpPr txBox="1"/>
          <p:nvPr/>
        </p:nvSpPr>
        <p:spPr>
          <a:xfrm>
            <a:off x="4077403" y="4378494"/>
            <a:ext cx="2526597" cy="246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东海期货研究所农产品策略组</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占位符 5"/>
          <p:cNvSpPr>
            <a:spLocks noGrp="1"/>
          </p:cNvSpPr>
          <p:nvPr>
            <p:ph type="body" sz="quarter" idx="13"/>
          </p:nvPr>
        </p:nvSpPr>
        <p:spPr>
          <a:xfrm>
            <a:off x="6604000" y="4366173"/>
            <a:ext cx="1709626" cy="258496"/>
          </a:xfrm>
        </p:spPr>
        <p:txBody>
          <a:bodyPr/>
          <a:lstStyle/>
          <a:p>
            <a:r>
              <a:rPr lang="en-US" altLang="zh-CN" dirty="0"/>
              <a:t>2024-7-22</a:t>
            </a:r>
            <a:endParaRPr lang="zh-CN" alt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a:xfrm>
            <a:off x="328071" y="107568"/>
            <a:ext cx="10772548" cy="458726"/>
          </a:xfrm>
        </p:spPr>
        <p:txBody>
          <a:bodyPr/>
          <a:lstStyle/>
          <a:p>
            <a:r>
              <a:rPr lang="zh-CN" altLang="en-US" dirty="0"/>
              <a:t>全球玉米</a:t>
            </a:r>
            <a:r>
              <a:rPr lang="en-US" altLang="zh-CN" dirty="0"/>
              <a:t>—</a:t>
            </a:r>
            <a:r>
              <a:rPr lang="zh-CN" altLang="en-US" dirty="0"/>
              <a:t>国际玉米供需宽松，新季大概率承压下行</a:t>
            </a:r>
            <a:endParaRPr lang="zh-CN" altLang="en-US" dirty="0"/>
          </a:p>
        </p:txBody>
      </p:sp>
      <p:sp>
        <p:nvSpPr>
          <p:cNvPr id="18" name="文本占位符 17"/>
          <p:cNvSpPr>
            <a:spLocks noGrp="1"/>
          </p:cNvSpPr>
          <p:nvPr>
            <p:ph type="body" sz="quarter" idx="26"/>
          </p:nvPr>
        </p:nvSpPr>
        <p:spPr/>
        <p:txBody>
          <a:bodyPr/>
          <a:lstStyle/>
          <a:p>
            <a:pPr algn="l"/>
            <a:r>
              <a:rPr lang="zh-CN" altLang="en-US" sz="1200" dirty="0"/>
              <a:t>全球玉米供需平衡表</a:t>
            </a:r>
            <a:endParaRPr lang="zh-CN" altLang="en-US" sz="1200" dirty="0"/>
          </a:p>
        </p:txBody>
      </p:sp>
      <p:sp>
        <p:nvSpPr>
          <p:cNvPr id="19" name="文本占位符 18"/>
          <p:cNvSpPr>
            <a:spLocks noGrp="1"/>
          </p:cNvSpPr>
          <p:nvPr>
            <p:ph type="body" sz="quarter" idx="27"/>
          </p:nvPr>
        </p:nvSpPr>
        <p:spPr/>
        <p:txBody>
          <a:bodyPr/>
          <a:lstStyle/>
          <a:p>
            <a:r>
              <a:rPr lang="zh-CN" altLang="en-US" dirty="0"/>
              <a:t>数据来源：</a:t>
            </a:r>
            <a:r>
              <a:rPr lang="en-US" altLang="zh-CN" dirty="0"/>
              <a:t>USDA </a:t>
            </a:r>
            <a:r>
              <a:rPr lang="zh-CN" altLang="en-US" dirty="0"/>
              <a:t>东海期货整理</a:t>
            </a:r>
            <a:endParaRPr lang="zh-CN" altLang="en-US" dirty="0"/>
          </a:p>
        </p:txBody>
      </p:sp>
      <p:pic>
        <p:nvPicPr>
          <p:cNvPr id="6" name="图片 5"/>
          <p:cNvPicPr>
            <a:picLocks noChangeAspect="1"/>
          </p:cNvPicPr>
          <p:nvPr/>
        </p:nvPicPr>
        <p:blipFill>
          <a:blip r:embed="rId1"/>
          <a:stretch>
            <a:fillRect/>
          </a:stretch>
        </p:blipFill>
        <p:spPr>
          <a:xfrm>
            <a:off x="890466" y="1346272"/>
            <a:ext cx="10694875" cy="4197277"/>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lstStyle/>
          <a:p>
            <a:r>
              <a:rPr lang="zh-CN" altLang="en-US" dirty="0"/>
              <a:t>美玉米</a:t>
            </a:r>
            <a:r>
              <a:rPr lang="en-US" altLang="zh-CN" dirty="0"/>
              <a:t>—</a:t>
            </a:r>
            <a:r>
              <a:rPr lang="zh-CN" altLang="en-US" dirty="0"/>
              <a:t>种植面积和产量调整超预期，天气仍是主导因素</a:t>
            </a:r>
            <a:endParaRPr lang="zh-CN" altLang="en-US" dirty="0"/>
          </a:p>
        </p:txBody>
      </p:sp>
      <p:sp>
        <p:nvSpPr>
          <p:cNvPr id="18" name="文本占位符 17"/>
          <p:cNvSpPr>
            <a:spLocks noGrp="1"/>
          </p:cNvSpPr>
          <p:nvPr>
            <p:ph type="body" sz="quarter" idx="26"/>
          </p:nvPr>
        </p:nvSpPr>
        <p:spPr/>
        <p:txBody>
          <a:bodyPr/>
          <a:lstStyle/>
          <a:p>
            <a:pPr algn="l"/>
            <a:r>
              <a:rPr lang="zh-CN" altLang="en-US" sz="1200" dirty="0"/>
              <a:t>美国玉米供需平衡表</a:t>
            </a:r>
            <a:endParaRPr lang="zh-CN" altLang="en-US" sz="1200" dirty="0"/>
          </a:p>
        </p:txBody>
      </p:sp>
      <p:sp>
        <p:nvSpPr>
          <p:cNvPr id="19" name="文本占位符 18"/>
          <p:cNvSpPr>
            <a:spLocks noGrp="1"/>
          </p:cNvSpPr>
          <p:nvPr>
            <p:ph type="body" sz="quarter" idx="27"/>
          </p:nvPr>
        </p:nvSpPr>
        <p:spPr/>
        <p:txBody>
          <a:bodyPr/>
          <a:lstStyle/>
          <a:p>
            <a:r>
              <a:rPr lang="zh-CN" altLang="en-US" dirty="0"/>
              <a:t>数据来源：</a:t>
            </a:r>
            <a:r>
              <a:rPr lang="en-US" altLang="zh-CN" dirty="0"/>
              <a:t>USDA </a:t>
            </a:r>
            <a:r>
              <a:rPr lang="zh-CN" altLang="en-US" dirty="0"/>
              <a:t>东海期货整理</a:t>
            </a:r>
            <a:endParaRPr lang="zh-CN" altLang="en-US" dirty="0"/>
          </a:p>
        </p:txBody>
      </p:sp>
      <p:pic>
        <p:nvPicPr>
          <p:cNvPr id="4" name="图片 3"/>
          <p:cNvPicPr>
            <a:picLocks noChangeAspect="1"/>
          </p:cNvPicPr>
          <p:nvPr/>
        </p:nvPicPr>
        <p:blipFill>
          <a:blip r:embed="rId1"/>
          <a:stretch>
            <a:fillRect/>
          </a:stretch>
        </p:blipFill>
        <p:spPr>
          <a:xfrm>
            <a:off x="1047037" y="1147139"/>
            <a:ext cx="9954338" cy="5149274"/>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美玉米</a:t>
            </a:r>
            <a:r>
              <a:rPr lang="en-US" altLang="zh-CN" dirty="0"/>
              <a:t>—</a:t>
            </a:r>
            <a:r>
              <a:rPr lang="zh-CN" altLang="en-US" dirty="0"/>
              <a:t>干旱面积较上周缩小，美玉米优良率稳定</a:t>
            </a:r>
            <a:endParaRPr lang="zh-CN" altLang="en-US" dirty="0"/>
          </a:p>
        </p:txBody>
      </p:sp>
      <p:sp>
        <p:nvSpPr>
          <p:cNvPr id="5" name="文本占位符 4"/>
          <p:cNvSpPr>
            <a:spLocks noGrp="1"/>
          </p:cNvSpPr>
          <p:nvPr>
            <p:ph type="body" sz="quarter" idx="38"/>
          </p:nvPr>
        </p:nvSpPr>
        <p:spPr>
          <a:xfrm>
            <a:off x="6377026" y="4171450"/>
            <a:ext cx="5361584" cy="914637"/>
          </a:xfrm>
        </p:spPr>
        <p:txBody>
          <a:bodyPr/>
          <a:lstStyle/>
          <a:p>
            <a:r>
              <a:rPr lang="zh-CN" altLang="zh-CN" dirty="0"/>
              <a:t>截至</a:t>
            </a:r>
            <a:r>
              <a:rPr lang="en-US" altLang="zh-CN" dirty="0"/>
              <a:t>7</a:t>
            </a:r>
            <a:r>
              <a:rPr lang="zh-CN" altLang="zh-CN" dirty="0"/>
              <a:t>月</a:t>
            </a:r>
            <a:r>
              <a:rPr lang="en-US" altLang="zh-CN" dirty="0"/>
              <a:t>14</a:t>
            </a:r>
            <a:r>
              <a:rPr lang="zh-CN" altLang="zh-CN" dirty="0"/>
              <a:t>日当周，</a:t>
            </a:r>
            <a:r>
              <a:rPr lang="zh-CN" altLang="en-US" dirty="0">
                <a:solidFill>
                  <a:srgbClr val="484848"/>
                </a:solidFill>
                <a:latin typeface="微软雅黑" panose="020B0503020204020204" pitchFamily="34" charset="-122"/>
                <a:ea typeface="微软雅黑" panose="020B0503020204020204" pitchFamily="34" charset="-122"/>
              </a:rPr>
              <a:t>美国玉米优良率为</a:t>
            </a:r>
            <a:r>
              <a:rPr lang="en-US" altLang="zh-CN" dirty="0">
                <a:solidFill>
                  <a:srgbClr val="484848"/>
                </a:solidFill>
                <a:latin typeface="微软雅黑" panose="020B0503020204020204" pitchFamily="34" charset="-122"/>
                <a:ea typeface="微软雅黑" panose="020B0503020204020204" pitchFamily="34" charset="-122"/>
              </a:rPr>
              <a:t>68%</a:t>
            </a:r>
            <a:r>
              <a:rPr lang="zh-CN" altLang="en-US" dirty="0">
                <a:solidFill>
                  <a:srgbClr val="484848"/>
                </a:solidFill>
                <a:latin typeface="微软雅黑" panose="020B0503020204020204" pitchFamily="34" charset="-122"/>
                <a:ea typeface="微软雅黑" panose="020B0503020204020204" pitchFamily="34" charset="-122"/>
              </a:rPr>
              <a:t>，市场预期为</a:t>
            </a:r>
            <a:r>
              <a:rPr lang="en-US" altLang="zh-CN" dirty="0">
                <a:solidFill>
                  <a:srgbClr val="484848"/>
                </a:solidFill>
                <a:latin typeface="微软雅黑" panose="020B0503020204020204" pitchFamily="34" charset="-122"/>
                <a:ea typeface="微软雅黑" panose="020B0503020204020204" pitchFamily="34" charset="-122"/>
              </a:rPr>
              <a:t>69%</a:t>
            </a:r>
            <a:r>
              <a:rPr lang="zh-CN" altLang="en-US" dirty="0">
                <a:solidFill>
                  <a:srgbClr val="484848"/>
                </a:solidFill>
                <a:latin typeface="微软雅黑" panose="020B0503020204020204" pitchFamily="34" charset="-122"/>
                <a:ea typeface="微软雅黑" panose="020B0503020204020204" pitchFamily="34" charset="-122"/>
              </a:rPr>
              <a:t>，前一周为</a:t>
            </a:r>
            <a:r>
              <a:rPr lang="en-US" altLang="zh-CN" dirty="0">
                <a:solidFill>
                  <a:srgbClr val="484848"/>
                </a:solidFill>
                <a:latin typeface="微软雅黑" panose="020B0503020204020204" pitchFamily="34" charset="-122"/>
                <a:ea typeface="微软雅黑" panose="020B0503020204020204" pitchFamily="34" charset="-122"/>
              </a:rPr>
              <a:t>68%</a:t>
            </a:r>
            <a:r>
              <a:rPr lang="zh-CN" altLang="en-US" dirty="0">
                <a:solidFill>
                  <a:srgbClr val="484848"/>
                </a:solidFill>
                <a:latin typeface="微软雅黑" panose="020B0503020204020204" pitchFamily="34" charset="-122"/>
                <a:ea typeface="微软雅黑" panose="020B0503020204020204" pitchFamily="34" charset="-122"/>
              </a:rPr>
              <a:t>，上年同期为</a:t>
            </a:r>
            <a:r>
              <a:rPr lang="en-US" altLang="zh-CN" dirty="0">
                <a:solidFill>
                  <a:srgbClr val="484848"/>
                </a:solidFill>
                <a:latin typeface="微软雅黑" panose="020B0503020204020204" pitchFamily="34" charset="-122"/>
                <a:ea typeface="微软雅黑" panose="020B0503020204020204" pitchFamily="34" charset="-122"/>
              </a:rPr>
              <a:t>57%</a:t>
            </a:r>
            <a:r>
              <a:rPr lang="zh-CN" altLang="en-US" dirty="0">
                <a:solidFill>
                  <a:srgbClr val="484848"/>
                </a:solidFill>
                <a:latin typeface="微软雅黑" panose="020B0503020204020204" pitchFamily="34" charset="-122"/>
                <a:ea typeface="微软雅黑" panose="020B0503020204020204" pitchFamily="34" charset="-122"/>
              </a:rPr>
              <a:t>。吐丝率为</a:t>
            </a:r>
            <a:r>
              <a:rPr lang="en-US" altLang="zh-CN" dirty="0">
                <a:solidFill>
                  <a:srgbClr val="484848"/>
                </a:solidFill>
                <a:latin typeface="微软雅黑" panose="020B0503020204020204" pitchFamily="34" charset="-122"/>
                <a:ea typeface="微软雅黑" panose="020B0503020204020204" pitchFamily="34" charset="-122"/>
              </a:rPr>
              <a:t>41%</a:t>
            </a:r>
            <a:r>
              <a:rPr lang="zh-CN" altLang="en-US" dirty="0">
                <a:solidFill>
                  <a:srgbClr val="484848"/>
                </a:solidFill>
                <a:latin typeface="微软雅黑" panose="020B0503020204020204" pitchFamily="34" charset="-122"/>
                <a:ea typeface="微软雅黑" panose="020B0503020204020204" pitchFamily="34" charset="-122"/>
              </a:rPr>
              <a:t>，上一周为</a:t>
            </a:r>
            <a:r>
              <a:rPr lang="en-US" altLang="zh-CN" dirty="0">
                <a:solidFill>
                  <a:srgbClr val="484848"/>
                </a:solidFill>
                <a:latin typeface="微软雅黑" panose="020B0503020204020204" pitchFamily="34" charset="-122"/>
                <a:ea typeface="微软雅黑" panose="020B0503020204020204" pitchFamily="34" charset="-122"/>
              </a:rPr>
              <a:t>24%</a:t>
            </a:r>
            <a:r>
              <a:rPr lang="zh-CN" altLang="en-US" dirty="0">
                <a:solidFill>
                  <a:srgbClr val="484848"/>
                </a:solidFill>
                <a:latin typeface="微软雅黑" panose="020B0503020204020204" pitchFamily="34" charset="-122"/>
                <a:ea typeface="微软雅黑" panose="020B0503020204020204" pitchFamily="34" charset="-122"/>
              </a:rPr>
              <a:t>，上年同期为</a:t>
            </a:r>
            <a:r>
              <a:rPr lang="en-US" altLang="zh-CN" dirty="0">
                <a:solidFill>
                  <a:srgbClr val="484848"/>
                </a:solidFill>
                <a:latin typeface="微软雅黑" panose="020B0503020204020204" pitchFamily="34" charset="-122"/>
                <a:ea typeface="微软雅黑" panose="020B0503020204020204" pitchFamily="34" charset="-122"/>
              </a:rPr>
              <a:t>40%</a:t>
            </a:r>
            <a:r>
              <a:rPr lang="zh-CN" altLang="en-US" dirty="0">
                <a:solidFill>
                  <a:srgbClr val="484848"/>
                </a:solidFill>
                <a:latin typeface="微软雅黑" panose="020B0503020204020204" pitchFamily="34" charset="-122"/>
                <a:ea typeface="微软雅黑" panose="020B0503020204020204" pitchFamily="34" charset="-122"/>
              </a:rPr>
              <a:t>，五年均值为</a:t>
            </a:r>
            <a:r>
              <a:rPr lang="en-US" altLang="zh-CN" dirty="0">
                <a:solidFill>
                  <a:srgbClr val="484848"/>
                </a:solidFill>
                <a:latin typeface="微软雅黑" panose="020B0503020204020204" pitchFamily="34" charset="-122"/>
                <a:ea typeface="微软雅黑" panose="020B0503020204020204" pitchFamily="34" charset="-122"/>
              </a:rPr>
              <a:t>32%</a:t>
            </a:r>
            <a:r>
              <a:rPr lang="zh-CN" altLang="en-US" dirty="0">
                <a:solidFill>
                  <a:srgbClr val="484848"/>
                </a:solidFill>
                <a:latin typeface="微软雅黑" panose="020B0503020204020204" pitchFamily="34" charset="-122"/>
                <a:ea typeface="微软雅黑" panose="020B0503020204020204" pitchFamily="34" charset="-122"/>
              </a:rPr>
              <a:t>。蜡熟率为</a:t>
            </a:r>
            <a:r>
              <a:rPr lang="en-US" altLang="zh-CN" dirty="0">
                <a:solidFill>
                  <a:srgbClr val="484848"/>
                </a:solidFill>
                <a:latin typeface="微软雅黑" panose="020B0503020204020204" pitchFamily="34" charset="-122"/>
                <a:ea typeface="微软雅黑" panose="020B0503020204020204" pitchFamily="34" charset="-122"/>
              </a:rPr>
              <a:t>8%</a:t>
            </a:r>
            <a:r>
              <a:rPr lang="zh-CN" altLang="en-US" dirty="0">
                <a:solidFill>
                  <a:srgbClr val="484848"/>
                </a:solidFill>
                <a:latin typeface="微软雅黑" panose="020B0503020204020204" pitchFamily="34" charset="-122"/>
                <a:ea typeface="微软雅黑" panose="020B0503020204020204" pitchFamily="34" charset="-122"/>
              </a:rPr>
              <a:t>，上一周为</a:t>
            </a:r>
            <a:r>
              <a:rPr lang="en-US" altLang="zh-CN" dirty="0">
                <a:solidFill>
                  <a:srgbClr val="484848"/>
                </a:solidFill>
                <a:latin typeface="微软雅黑" panose="020B0503020204020204" pitchFamily="34" charset="-122"/>
                <a:ea typeface="微软雅黑" panose="020B0503020204020204" pitchFamily="34" charset="-122"/>
              </a:rPr>
              <a:t>3%</a:t>
            </a:r>
            <a:r>
              <a:rPr lang="zh-CN" altLang="en-US" dirty="0">
                <a:solidFill>
                  <a:srgbClr val="484848"/>
                </a:solidFill>
                <a:latin typeface="微软雅黑" panose="020B0503020204020204" pitchFamily="34" charset="-122"/>
                <a:ea typeface="微软雅黑" panose="020B0503020204020204" pitchFamily="34" charset="-122"/>
              </a:rPr>
              <a:t>，上年同期为</a:t>
            </a:r>
            <a:r>
              <a:rPr lang="en-US" altLang="zh-CN" dirty="0">
                <a:solidFill>
                  <a:srgbClr val="484848"/>
                </a:solidFill>
                <a:latin typeface="微软雅黑" panose="020B0503020204020204" pitchFamily="34" charset="-122"/>
                <a:ea typeface="微软雅黑" panose="020B0503020204020204" pitchFamily="34" charset="-122"/>
              </a:rPr>
              <a:t>6%</a:t>
            </a:r>
            <a:r>
              <a:rPr lang="zh-CN" altLang="en-US" dirty="0">
                <a:solidFill>
                  <a:srgbClr val="484848"/>
                </a:solidFill>
                <a:latin typeface="微软雅黑" panose="020B0503020204020204" pitchFamily="34" charset="-122"/>
                <a:ea typeface="微软雅黑" panose="020B0503020204020204" pitchFamily="34" charset="-122"/>
              </a:rPr>
              <a:t>，五年均值为</a:t>
            </a:r>
            <a:r>
              <a:rPr lang="en-US" altLang="zh-CN" dirty="0">
                <a:solidFill>
                  <a:srgbClr val="484848"/>
                </a:solidFill>
                <a:latin typeface="微软雅黑" panose="020B0503020204020204" pitchFamily="34" charset="-122"/>
                <a:ea typeface="微软雅黑" panose="020B0503020204020204" pitchFamily="34" charset="-122"/>
              </a:rPr>
              <a:t>4%</a:t>
            </a:r>
            <a:r>
              <a:rPr lang="zh-CN" altLang="en-US" dirty="0">
                <a:solidFill>
                  <a:srgbClr val="484848"/>
                </a:solidFill>
                <a:latin typeface="微软雅黑" panose="020B0503020204020204" pitchFamily="34" charset="-122"/>
                <a:ea typeface="微软雅黑" panose="020B0503020204020204" pitchFamily="34" charset="-122"/>
              </a:rPr>
              <a:t>。</a:t>
            </a:r>
            <a:endParaRPr lang="en-US" altLang="zh-CN" dirty="0">
              <a:solidFill>
                <a:srgbClr val="484848"/>
              </a:solidFill>
              <a:latin typeface="微软雅黑" panose="020B0503020204020204" pitchFamily="34" charset="-122"/>
              <a:ea typeface="微软雅黑" panose="020B0503020204020204" pitchFamily="34" charset="-122"/>
            </a:endParaRPr>
          </a:p>
        </p:txBody>
      </p:sp>
      <p:sp>
        <p:nvSpPr>
          <p:cNvPr id="7" name="文本占位符 6"/>
          <p:cNvSpPr>
            <a:spLocks noGrp="1"/>
          </p:cNvSpPr>
          <p:nvPr>
            <p:ph type="body" sz="quarter" idx="26"/>
          </p:nvPr>
        </p:nvSpPr>
        <p:spPr/>
        <p:txBody>
          <a:bodyPr/>
          <a:lstStyle/>
          <a:p>
            <a:r>
              <a:rPr lang="zh-CN" altLang="en-US" dirty="0"/>
              <a:t>美国玉米作物生长优良率（</a:t>
            </a:r>
            <a:r>
              <a:rPr lang="en-US" altLang="zh-CN" dirty="0"/>
              <a:t>%</a:t>
            </a:r>
            <a:r>
              <a:rPr lang="zh-CN" altLang="en-US" dirty="0"/>
              <a:t>）</a:t>
            </a:r>
            <a:endParaRPr lang="zh-CN" altLang="en-US" dirty="0"/>
          </a:p>
          <a:p>
            <a:endParaRPr lang="zh-CN" altLang="en-US" dirty="0"/>
          </a:p>
        </p:txBody>
      </p:sp>
      <p:sp>
        <p:nvSpPr>
          <p:cNvPr id="9" name="文本占位符 8"/>
          <p:cNvSpPr>
            <a:spLocks noGrp="1"/>
          </p:cNvSpPr>
          <p:nvPr>
            <p:ph type="body" sz="quarter" idx="40"/>
          </p:nvPr>
        </p:nvSpPr>
        <p:spPr/>
        <p:txBody>
          <a:bodyPr/>
          <a:lstStyle/>
          <a:p>
            <a:r>
              <a:rPr lang="zh-CN" altLang="en-US" dirty="0"/>
              <a:t>美国玉米作物吐丝率（</a:t>
            </a:r>
            <a:r>
              <a:rPr lang="en-US" altLang="zh-CN" dirty="0"/>
              <a:t>%</a:t>
            </a:r>
            <a:r>
              <a:rPr lang="zh-CN" altLang="en-US" dirty="0"/>
              <a:t>）</a:t>
            </a:r>
            <a:endParaRPr lang="zh-CN" altLang="en-US" dirty="0"/>
          </a:p>
        </p:txBody>
      </p:sp>
      <p:sp>
        <p:nvSpPr>
          <p:cNvPr id="10" name="文本占位符 9"/>
          <p:cNvSpPr>
            <a:spLocks noGrp="1"/>
          </p:cNvSpPr>
          <p:nvPr>
            <p:ph type="body" sz="quarter" idx="27"/>
          </p:nvPr>
        </p:nvSpPr>
        <p:spPr/>
        <p:txBody>
          <a:bodyPr/>
          <a:lstStyle/>
          <a:p>
            <a:r>
              <a:rPr lang="zh-CN" altLang="en-US" dirty="0"/>
              <a:t>数据来源：</a:t>
            </a:r>
            <a:r>
              <a:rPr lang="en-US" altLang="zh-CN" dirty="0"/>
              <a:t>Wind</a:t>
            </a:r>
            <a:r>
              <a:rPr lang="zh-CN" altLang="en-US" dirty="0"/>
              <a:t>、东海期货整理</a:t>
            </a:r>
            <a:endParaRPr lang="zh-CN" altLang="en-US" dirty="0"/>
          </a:p>
          <a:p>
            <a:endParaRPr lang="zh-CN" altLang="en-US" dirty="0"/>
          </a:p>
          <a:p>
            <a:endParaRPr lang="zh-CN" altLang="en-US" dirty="0"/>
          </a:p>
          <a:p>
            <a:endParaRPr lang="zh-CN" altLang="en-US" dirty="0"/>
          </a:p>
        </p:txBody>
      </p:sp>
      <p:sp>
        <p:nvSpPr>
          <p:cNvPr id="3" name="i$liḋe-Oval 17"/>
          <p:cNvSpPr/>
          <p:nvPr/>
        </p:nvSpPr>
        <p:spPr>
          <a:xfrm>
            <a:off x="6089026" y="4171450"/>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1</a:t>
            </a:r>
            <a:endParaRPr lang="en-US" altLang="zh-CN" sz="1050" dirty="0">
              <a:solidFill>
                <a:prstClr val="white"/>
              </a:solidFill>
              <a:latin typeface="+mj-lt"/>
              <a:ea typeface="微软雅黑" panose="020B0503020204020204" pitchFamily="34" charset="-122"/>
            </a:endParaRPr>
          </a:p>
        </p:txBody>
      </p:sp>
      <p:sp>
        <p:nvSpPr>
          <p:cNvPr id="8" name="文本占位符 4"/>
          <p:cNvSpPr txBox="1"/>
          <p:nvPr/>
        </p:nvSpPr>
        <p:spPr>
          <a:xfrm>
            <a:off x="6384000" y="5480081"/>
            <a:ext cx="5361584" cy="1270351"/>
          </a:xfrm>
          <a:prstGeom prst="rect">
            <a:avLst/>
          </a:prstGeom>
        </p:spPr>
        <p:txBody>
          <a:bodyPr/>
          <a:lstStyle>
            <a:lvl1pPr marL="0" indent="0" algn="l" defTabSz="914400" rtl="0" eaLnBrk="1" latinLnBrk="0" hangingPunct="1">
              <a:lnSpc>
                <a:spcPts val="2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484848"/>
                </a:solidFill>
                <a:latin typeface="微软雅黑" panose="020B0503020204020204" pitchFamily="34" charset="-122"/>
                <a:ea typeface="微软雅黑" panose="020B0503020204020204" pitchFamily="34" charset="-122"/>
              </a:rPr>
              <a:t>截至</a:t>
            </a:r>
            <a:r>
              <a:rPr lang="en-US" altLang="zh-CN" dirty="0">
                <a:solidFill>
                  <a:srgbClr val="484848"/>
                </a:solidFill>
                <a:latin typeface="微软雅黑" panose="020B0503020204020204" pitchFamily="34" charset="-122"/>
                <a:ea typeface="微软雅黑" panose="020B0503020204020204" pitchFamily="34" charset="-122"/>
              </a:rPr>
              <a:t>7</a:t>
            </a:r>
            <a:r>
              <a:rPr lang="zh-CN" altLang="en-US" dirty="0">
                <a:solidFill>
                  <a:srgbClr val="484848"/>
                </a:solidFill>
                <a:latin typeface="微软雅黑" panose="020B0503020204020204" pitchFamily="34" charset="-122"/>
                <a:ea typeface="微软雅黑" panose="020B0503020204020204" pitchFamily="34" charset="-122"/>
              </a:rPr>
              <a:t>月</a:t>
            </a:r>
            <a:r>
              <a:rPr lang="en-US" altLang="zh-CN" dirty="0">
                <a:solidFill>
                  <a:srgbClr val="484848"/>
                </a:solidFill>
                <a:latin typeface="微软雅黑" panose="020B0503020204020204" pitchFamily="34" charset="-122"/>
                <a:ea typeface="微软雅黑" panose="020B0503020204020204" pitchFamily="34" charset="-122"/>
              </a:rPr>
              <a:t>16</a:t>
            </a:r>
            <a:r>
              <a:rPr lang="zh-CN" altLang="en-US" dirty="0">
                <a:solidFill>
                  <a:srgbClr val="484848"/>
                </a:solidFill>
                <a:latin typeface="微软雅黑" panose="020B0503020204020204" pitchFamily="34" charset="-122"/>
                <a:ea typeface="微软雅黑" panose="020B0503020204020204" pitchFamily="34" charset="-122"/>
              </a:rPr>
              <a:t>日当周，约</a:t>
            </a:r>
            <a:r>
              <a:rPr lang="en-US" altLang="zh-CN" dirty="0">
                <a:solidFill>
                  <a:srgbClr val="484848"/>
                </a:solidFill>
                <a:latin typeface="微软雅黑" panose="020B0503020204020204" pitchFamily="34" charset="-122"/>
                <a:ea typeface="微软雅黑" panose="020B0503020204020204" pitchFamily="34" charset="-122"/>
              </a:rPr>
              <a:t>5%</a:t>
            </a:r>
            <a:r>
              <a:rPr lang="zh-CN" altLang="en-US" dirty="0">
                <a:solidFill>
                  <a:srgbClr val="484848"/>
                </a:solidFill>
                <a:latin typeface="微软雅黑" panose="020B0503020204020204" pitchFamily="34" charset="-122"/>
                <a:ea typeface="微软雅黑" panose="020B0503020204020204" pitchFamily="34" charset="-122"/>
              </a:rPr>
              <a:t>的美国玉米种植区域受到干旱影响，而此前一周为</a:t>
            </a:r>
            <a:r>
              <a:rPr lang="en-US" altLang="zh-CN" dirty="0">
                <a:solidFill>
                  <a:srgbClr val="484848"/>
                </a:solidFill>
                <a:latin typeface="微软雅黑" panose="020B0503020204020204" pitchFamily="34" charset="-122"/>
                <a:ea typeface="微软雅黑" panose="020B0503020204020204" pitchFamily="34" charset="-122"/>
              </a:rPr>
              <a:t>7%</a:t>
            </a:r>
            <a:r>
              <a:rPr lang="zh-CN" altLang="en-US" dirty="0">
                <a:solidFill>
                  <a:srgbClr val="484848"/>
                </a:solidFill>
                <a:latin typeface="微软雅黑" panose="020B0503020204020204" pitchFamily="34" charset="-122"/>
                <a:ea typeface="微软雅黑" panose="020B0503020204020204" pitchFamily="34" charset="-122"/>
              </a:rPr>
              <a:t>，去年同期为</a:t>
            </a:r>
            <a:r>
              <a:rPr lang="en-US" altLang="zh-CN" dirty="0">
                <a:solidFill>
                  <a:srgbClr val="484848"/>
                </a:solidFill>
                <a:latin typeface="微软雅黑" panose="020B0503020204020204" pitchFamily="34" charset="-122"/>
                <a:ea typeface="微软雅黑" panose="020B0503020204020204" pitchFamily="34" charset="-122"/>
              </a:rPr>
              <a:t>55%</a:t>
            </a:r>
            <a:r>
              <a:rPr lang="zh-CN" altLang="en-US" dirty="0">
                <a:solidFill>
                  <a:srgbClr val="484848"/>
                </a:solidFill>
                <a:latin typeface="微软雅黑" panose="020B0503020204020204" pitchFamily="34" charset="-122"/>
                <a:ea typeface="微软雅黑" panose="020B0503020204020204" pitchFamily="34" charset="-122"/>
              </a:rPr>
              <a:t>。</a:t>
            </a:r>
            <a:endParaRPr lang="en-US" altLang="zh-CN" dirty="0"/>
          </a:p>
          <a:p>
            <a:endParaRPr lang="zh-CN" altLang="en-US" dirty="0"/>
          </a:p>
        </p:txBody>
      </p:sp>
      <p:sp>
        <p:nvSpPr>
          <p:cNvPr id="11" name="i$liḋe-Oval 17"/>
          <p:cNvSpPr/>
          <p:nvPr/>
        </p:nvSpPr>
        <p:spPr>
          <a:xfrm>
            <a:off x="6089026" y="5585954"/>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2</a:t>
            </a:r>
            <a:endParaRPr lang="en-US" altLang="zh-CN" sz="1050" dirty="0">
              <a:solidFill>
                <a:prstClr val="white"/>
              </a:solidFill>
              <a:latin typeface="+mj-lt"/>
              <a:ea typeface="微软雅黑" panose="020B0503020204020204" pitchFamily="34" charset="-122"/>
            </a:endParaRPr>
          </a:p>
        </p:txBody>
      </p:sp>
      <p:graphicFrame>
        <p:nvGraphicFramePr>
          <p:cNvPr id="15" name="图片占位符 14"/>
          <p:cNvGraphicFramePr>
            <a:graphicFrameLocks noGrp="1"/>
          </p:cNvGraphicFramePr>
          <p:nvPr>
            <p:ph type="pic" sz="quarter" idx="22"/>
          </p:nvPr>
        </p:nvGraphicFramePr>
        <p:xfrm>
          <a:off x="623888" y="1085850"/>
          <a:ext cx="5013325" cy="2328863"/>
        </p:xfrm>
        <a:graphic>
          <a:graphicData uri="http://schemas.openxmlformats.org/drawingml/2006/chart">
            <c:chart xmlns:c="http://schemas.openxmlformats.org/drawingml/2006/chart" xmlns:r="http://schemas.openxmlformats.org/officeDocument/2006/relationships" r:id="rId1"/>
          </a:graphicData>
        </a:graphic>
      </p:graphicFrame>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126660" y="1061414"/>
            <a:ext cx="3805884" cy="2940910"/>
          </a:xfrm>
          <a:prstGeom prst="rect">
            <a:avLst/>
          </a:prstGeom>
        </p:spPr>
      </p:pic>
      <p:graphicFrame>
        <p:nvGraphicFramePr>
          <p:cNvPr id="14" name="图片占位符 13"/>
          <p:cNvGraphicFramePr>
            <a:graphicFrameLocks noGrp="1"/>
          </p:cNvGraphicFramePr>
          <p:nvPr>
            <p:ph type="pic" sz="quarter" idx="39"/>
          </p:nvPr>
        </p:nvGraphicFramePr>
        <p:xfrm>
          <a:off x="623888" y="3783013"/>
          <a:ext cx="5013325" cy="23272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占位符 13"/>
          <p:cNvSpPr>
            <a:spLocks noGrp="1"/>
          </p:cNvSpPr>
          <p:nvPr>
            <p:ph type="body" sz="quarter" idx="39"/>
          </p:nvPr>
        </p:nvSpPr>
        <p:spPr>
          <a:xfrm>
            <a:off x="9669780" y="6603242"/>
            <a:ext cx="2536305" cy="254758"/>
          </a:xfrm>
        </p:spPr>
        <p:txBody>
          <a:bodyPr/>
          <a:lstStyle/>
          <a:p>
            <a:r>
              <a:rPr lang="zh-CN" altLang="en-US" dirty="0"/>
              <a:t>数据来源：</a:t>
            </a:r>
            <a:r>
              <a:rPr lang="en-US" altLang="zh-CN" dirty="0"/>
              <a:t>Wind</a:t>
            </a:r>
            <a:r>
              <a:rPr lang="zh-CN" altLang="en-US" dirty="0"/>
              <a:t>、</a:t>
            </a:r>
            <a:r>
              <a:rPr lang="en-US" altLang="zh-CN" dirty="0" err="1"/>
              <a:t>Ifind</a:t>
            </a:r>
            <a:r>
              <a:rPr lang="zh-CN" altLang="en-US" dirty="0"/>
              <a:t>、东海期货整理</a:t>
            </a:r>
            <a:endParaRPr lang="zh-CN" altLang="en-US" dirty="0"/>
          </a:p>
          <a:p>
            <a:endParaRPr lang="zh-CN" altLang="en-US" dirty="0"/>
          </a:p>
          <a:p>
            <a:endParaRPr lang="zh-CN" altLang="en-US" dirty="0"/>
          </a:p>
          <a:p>
            <a:endParaRPr lang="zh-CN" altLang="en-US" dirty="0"/>
          </a:p>
        </p:txBody>
      </p:sp>
      <p:sp>
        <p:nvSpPr>
          <p:cNvPr id="13" name="标题 12"/>
          <p:cNvSpPr>
            <a:spLocks noGrp="1"/>
          </p:cNvSpPr>
          <p:nvPr>
            <p:ph type="title"/>
          </p:nvPr>
        </p:nvSpPr>
        <p:spPr>
          <a:xfrm>
            <a:off x="328070" y="107568"/>
            <a:ext cx="11190829" cy="458726"/>
          </a:xfrm>
        </p:spPr>
        <p:txBody>
          <a:bodyPr/>
          <a:lstStyle/>
          <a:p>
            <a:r>
              <a:rPr lang="zh-CN" altLang="en-US" dirty="0"/>
              <a:t>美玉米</a:t>
            </a:r>
            <a:r>
              <a:rPr lang="en-US" altLang="zh-CN" dirty="0"/>
              <a:t>—</a:t>
            </a:r>
            <a:r>
              <a:rPr lang="zh-CN" altLang="en-US" dirty="0"/>
              <a:t>产量前景明朗，非商业净多持仓历史低位</a:t>
            </a:r>
            <a:endParaRPr lang="zh-CN" altLang="en-US" dirty="0"/>
          </a:p>
        </p:txBody>
      </p:sp>
      <p:sp>
        <p:nvSpPr>
          <p:cNvPr id="7" name="文本占位符 6"/>
          <p:cNvSpPr>
            <a:spLocks noGrp="1"/>
          </p:cNvSpPr>
          <p:nvPr>
            <p:ph type="body" sz="quarter" idx="44"/>
          </p:nvPr>
        </p:nvSpPr>
        <p:spPr/>
        <p:txBody>
          <a:bodyPr/>
          <a:lstStyle/>
          <a:p>
            <a:r>
              <a:rPr lang="en-US" altLang="zh-CN" dirty="0"/>
              <a:t>CFTC</a:t>
            </a:r>
            <a:r>
              <a:rPr lang="zh-CN" altLang="en-US" dirty="0"/>
              <a:t>：</a:t>
            </a:r>
            <a:r>
              <a:rPr lang="en-US" altLang="zh-CN" dirty="0"/>
              <a:t>CBOT</a:t>
            </a:r>
            <a:r>
              <a:rPr lang="zh-CN" altLang="en-US" dirty="0"/>
              <a:t>玉米非商业净持仓量</a:t>
            </a:r>
            <a:endParaRPr lang="zh-CN" altLang="en-US" dirty="0"/>
          </a:p>
          <a:p>
            <a:endParaRPr lang="zh-CN" altLang="en-US" dirty="0"/>
          </a:p>
        </p:txBody>
      </p:sp>
      <p:sp>
        <p:nvSpPr>
          <p:cNvPr id="15" name="文本占位符 14"/>
          <p:cNvSpPr>
            <a:spLocks noGrp="1"/>
          </p:cNvSpPr>
          <p:nvPr>
            <p:ph type="body" sz="quarter" idx="46"/>
          </p:nvPr>
        </p:nvSpPr>
        <p:spPr/>
        <p:txBody>
          <a:bodyPr/>
          <a:lstStyle/>
          <a:p>
            <a:r>
              <a:rPr lang="en-US" altLang="zh-CN" dirty="0"/>
              <a:t>CFTC</a:t>
            </a:r>
            <a:r>
              <a:rPr lang="zh-CN" altLang="en-US" dirty="0"/>
              <a:t>：</a:t>
            </a:r>
            <a:r>
              <a:rPr lang="en-US" altLang="zh-CN" dirty="0"/>
              <a:t>CBOT</a:t>
            </a:r>
            <a:r>
              <a:rPr lang="zh-CN" altLang="en-US" dirty="0"/>
              <a:t>玉米商业净持仓</a:t>
            </a:r>
            <a:endParaRPr lang="zh-CN" altLang="en-US" dirty="0"/>
          </a:p>
          <a:p>
            <a:endParaRPr lang="zh-CN" altLang="en-US" dirty="0"/>
          </a:p>
        </p:txBody>
      </p:sp>
      <p:sp>
        <p:nvSpPr>
          <p:cNvPr id="17" name="文本占位符 16"/>
          <p:cNvSpPr>
            <a:spLocks noGrp="1"/>
          </p:cNvSpPr>
          <p:nvPr>
            <p:ph type="body" sz="quarter" idx="48"/>
          </p:nvPr>
        </p:nvSpPr>
        <p:spPr/>
        <p:txBody>
          <a:bodyPr/>
          <a:lstStyle/>
          <a:p>
            <a:r>
              <a:rPr lang="zh-CN" altLang="en-US" dirty="0"/>
              <a:t>美玉米当前市场年度出口销售当周量（吨）</a:t>
            </a:r>
            <a:endParaRPr lang="zh-CN" altLang="en-US" dirty="0"/>
          </a:p>
          <a:p>
            <a:endParaRPr lang="zh-CN" altLang="en-US" dirty="0"/>
          </a:p>
        </p:txBody>
      </p:sp>
      <p:sp>
        <p:nvSpPr>
          <p:cNvPr id="19" name="文本占位符 18"/>
          <p:cNvSpPr>
            <a:spLocks noGrp="1"/>
          </p:cNvSpPr>
          <p:nvPr>
            <p:ph type="body" sz="quarter" idx="50"/>
          </p:nvPr>
        </p:nvSpPr>
        <p:spPr/>
        <p:txBody>
          <a:bodyPr/>
          <a:lstStyle/>
          <a:p>
            <a:r>
              <a:rPr lang="zh-CN" altLang="en-US" dirty="0"/>
              <a:t>美玉米下一市场年度出口销售累计量</a:t>
            </a:r>
            <a:endParaRPr lang="zh-CN" altLang="en-US" dirty="0"/>
          </a:p>
          <a:p>
            <a:endParaRPr lang="zh-CN" altLang="en-US" dirty="0"/>
          </a:p>
        </p:txBody>
      </p:sp>
      <p:sp>
        <p:nvSpPr>
          <p:cNvPr id="9" name="文本占位符 8"/>
          <p:cNvSpPr>
            <a:spLocks noGrp="1"/>
          </p:cNvSpPr>
          <p:nvPr>
            <p:ph type="body" sz="quarter" idx="52"/>
          </p:nvPr>
        </p:nvSpPr>
        <p:spPr/>
        <p:txBody>
          <a:bodyPr/>
          <a:lstStyle/>
          <a:p>
            <a:r>
              <a:rPr lang="zh-CN" altLang="en-US" dirty="0"/>
              <a:t>美玉米出口装运累计量（吨</a:t>
            </a:r>
            <a:endParaRPr lang="zh-CN" altLang="en-US" dirty="0"/>
          </a:p>
        </p:txBody>
      </p:sp>
      <p:sp>
        <p:nvSpPr>
          <p:cNvPr id="22" name="文本占位符 21"/>
          <p:cNvSpPr>
            <a:spLocks noGrp="1"/>
          </p:cNvSpPr>
          <p:nvPr>
            <p:ph type="body" sz="quarter" idx="54"/>
          </p:nvPr>
        </p:nvSpPr>
        <p:spPr/>
        <p:txBody>
          <a:bodyPr/>
          <a:lstStyle/>
          <a:p>
            <a:r>
              <a:rPr lang="zh-CN" altLang="en-US" dirty="0"/>
              <a:t>美玉米出口装运当周量（吨）</a:t>
            </a:r>
            <a:endParaRPr lang="zh-CN" altLang="en-US" dirty="0"/>
          </a:p>
          <a:p>
            <a:endParaRPr lang="zh-CN" altLang="en-US" dirty="0"/>
          </a:p>
        </p:txBody>
      </p:sp>
      <p:graphicFrame>
        <p:nvGraphicFramePr>
          <p:cNvPr id="24" name="图片占位符 23"/>
          <p:cNvGraphicFramePr>
            <a:graphicFrameLocks noGrp="1" noChangeAspect="1"/>
          </p:cNvGraphicFramePr>
          <p:nvPr>
            <p:ph type="pic" sz="quarter" idx="53"/>
          </p:nvPr>
        </p:nvGraphicFramePr>
        <p:xfrm>
          <a:off x="665163" y="1368425"/>
          <a:ext cx="3408362" cy="158273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5" name="图片占位符 24"/>
          <p:cNvGraphicFramePr>
            <a:graphicFrameLocks noGrp="1" noChangeAspect="1"/>
          </p:cNvGraphicFramePr>
          <p:nvPr>
            <p:ph type="pic" sz="quarter" idx="47"/>
          </p:nvPr>
        </p:nvGraphicFramePr>
        <p:xfrm>
          <a:off x="4391025" y="1368425"/>
          <a:ext cx="3409950" cy="1582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图片占位符 25"/>
          <p:cNvGraphicFramePr>
            <a:graphicFrameLocks noGrp="1" noChangeAspect="1"/>
          </p:cNvGraphicFramePr>
          <p:nvPr>
            <p:ph type="pic" sz="quarter" idx="51"/>
          </p:nvPr>
        </p:nvGraphicFramePr>
        <p:xfrm>
          <a:off x="690563" y="3575050"/>
          <a:ext cx="3408362" cy="1582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图片占位符 26"/>
          <p:cNvGraphicFramePr>
            <a:graphicFrameLocks noGrp="1" noChangeAspect="1"/>
          </p:cNvGraphicFramePr>
          <p:nvPr>
            <p:ph type="pic" sz="quarter" idx="49"/>
          </p:nvPr>
        </p:nvGraphicFramePr>
        <p:xfrm>
          <a:off x="4400550" y="3575050"/>
          <a:ext cx="3408363" cy="1582738"/>
        </p:xfrm>
        <a:graphic>
          <a:graphicData uri="http://schemas.openxmlformats.org/drawingml/2006/chart">
            <c:chart xmlns:c="http://schemas.openxmlformats.org/drawingml/2006/chart" xmlns:r="http://schemas.openxmlformats.org/officeDocument/2006/relationships" r:id="rId4"/>
          </a:graphicData>
        </a:graphic>
      </p:graphicFrame>
      <p:sp>
        <p:nvSpPr>
          <p:cNvPr id="2" name="文本占位符 22"/>
          <p:cNvSpPr>
            <a:spLocks noGrp="1"/>
          </p:cNvSpPr>
          <p:nvPr>
            <p:ph type="body" sz="quarter" idx="55"/>
          </p:nvPr>
        </p:nvSpPr>
        <p:spPr>
          <a:xfrm>
            <a:off x="992474" y="5442665"/>
            <a:ext cx="10516901" cy="678020"/>
          </a:xfrm>
        </p:spPr>
        <p:txBody>
          <a:bodyPr/>
          <a:lstStyle/>
          <a:p>
            <a:r>
              <a:rPr lang="zh-CN" altLang="en-US" dirty="0"/>
              <a:t>截至</a:t>
            </a:r>
            <a:r>
              <a:rPr lang="en-US" altLang="zh-CN" dirty="0"/>
              <a:t>7</a:t>
            </a:r>
            <a:r>
              <a:rPr lang="zh-CN" altLang="en-US" dirty="0"/>
              <a:t>月</a:t>
            </a:r>
            <a:r>
              <a:rPr lang="en-US" altLang="zh-CN" dirty="0"/>
              <a:t>11</a:t>
            </a:r>
            <a:r>
              <a:rPr lang="zh-CN" altLang="en-US" dirty="0"/>
              <a:t>日当周，</a:t>
            </a:r>
            <a:r>
              <a:rPr lang="zh-CN" altLang="zh-CN" dirty="0"/>
              <a:t>美国</a:t>
            </a:r>
            <a:r>
              <a:rPr lang="en-US" altLang="zh-CN" dirty="0"/>
              <a:t>2023/24</a:t>
            </a:r>
            <a:r>
              <a:rPr lang="zh-CN" altLang="zh-CN" dirty="0"/>
              <a:t>年度玉米出口净销售为</a:t>
            </a:r>
            <a:r>
              <a:rPr lang="en-US" altLang="zh-CN" dirty="0"/>
              <a:t>43.8</a:t>
            </a:r>
            <a:r>
              <a:rPr lang="zh-CN" altLang="zh-CN" dirty="0"/>
              <a:t>万吨，前一周为</a:t>
            </a:r>
            <a:r>
              <a:rPr lang="en-US" altLang="zh-CN" dirty="0"/>
              <a:t>53.8</a:t>
            </a:r>
            <a:r>
              <a:rPr lang="zh-CN" altLang="zh-CN" dirty="0"/>
              <a:t>万吨；</a:t>
            </a:r>
            <a:r>
              <a:rPr lang="en-US" altLang="zh-CN" dirty="0"/>
              <a:t>2024/25</a:t>
            </a:r>
            <a:r>
              <a:rPr lang="zh-CN" altLang="zh-CN" dirty="0"/>
              <a:t>年度玉米净销售</a:t>
            </a:r>
            <a:r>
              <a:rPr lang="en-US" altLang="zh-CN" dirty="0"/>
              <a:t>48.6</a:t>
            </a:r>
            <a:r>
              <a:rPr lang="zh-CN" altLang="zh-CN" dirty="0"/>
              <a:t>万吨，前一周</a:t>
            </a:r>
            <a:r>
              <a:rPr lang="en-US" altLang="zh-CN" dirty="0"/>
              <a:t>11.6</a:t>
            </a:r>
            <a:r>
              <a:rPr lang="zh-CN" altLang="zh-CN" dirty="0"/>
              <a:t>万吨</a:t>
            </a:r>
            <a:r>
              <a:rPr lang="zh-CN" altLang="en-US" dirty="0"/>
              <a:t>；新旧季美国玉米当周对中国玉米净销售均为</a:t>
            </a:r>
            <a:r>
              <a:rPr lang="en-US" altLang="zh-CN" dirty="0"/>
              <a:t>0</a:t>
            </a:r>
            <a:r>
              <a:rPr lang="zh-CN" altLang="en-US" dirty="0"/>
              <a:t>万吨； </a:t>
            </a:r>
            <a:r>
              <a:rPr lang="en-US" altLang="zh-CN" dirty="0"/>
              <a:t>2023/2024</a:t>
            </a:r>
            <a:r>
              <a:rPr lang="zh-CN" altLang="en-US" dirty="0"/>
              <a:t>年度对中国玉米未装船为</a:t>
            </a:r>
            <a:r>
              <a:rPr lang="en-US" altLang="zh-CN" dirty="0"/>
              <a:t>1.7</a:t>
            </a:r>
            <a:r>
              <a:rPr lang="zh-CN" altLang="en-US" dirty="0"/>
              <a:t>万吨，前一周为</a:t>
            </a:r>
            <a:r>
              <a:rPr lang="en-US" altLang="zh-CN" dirty="0"/>
              <a:t>1.8</a:t>
            </a:r>
            <a:r>
              <a:rPr lang="zh-CN" altLang="en-US" dirty="0"/>
              <a:t>万吨</a:t>
            </a:r>
            <a:endParaRPr lang="zh-CN" altLang="en-US" dirty="0"/>
          </a:p>
        </p:txBody>
      </p:sp>
      <p:sp>
        <p:nvSpPr>
          <p:cNvPr id="3" name="i$liḋe-Oval 17"/>
          <p:cNvSpPr/>
          <p:nvPr/>
        </p:nvSpPr>
        <p:spPr>
          <a:xfrm>
            <a:off x="568326" y="5524990"/>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1</a:t>
            </a:r>
            <a:endParaRPr lang="en-US" altLang="zh-CN" sz="1050" dirty="0">
              <a:solidFill>
                <a:prstClr val="white"/>
              </a:solidFill>
              <a:latin typeface="+mj-lt"/>
              <a:ea typeface="微软雅黑" panose="020B0503020204020204" pitchFamily="34" charset="-122"/>
            </a:endParaRPr>
          </a:p>
        </p:txBody>
      </p:sp>
      <p:sp>
        <p:nvSpPr>
          <p:cNvPr id="5" name="文本占位符 22"/>
          <p:cNvSpPr txBox="1"/>
          <p:nvPr/>
        </p:nvSpPr>
        <p:spPr>
          <a:xfrm>
            <a:off x="992475" y="6153334"/>
            <a:ext cx="8843188" cy="597097"/>
          </a:xfrm>
          <a:prstGeom prst="rect">
            <a:avLst/>
          </a:prstGeom>
        </p:spPr>
        <p:txBody>
          <a:bodyPr/>
          <a:lstStyle>
            <a:lvl1pPr marL="0" indent="0" algn="l" defTabSz="914400" rtl="0" eaLnBrk="1" latinLnBrk="0" hangingPunct="1">
              <a:lnSpc>
                <a:spcPts val="2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美玉米非商业净多持仓周环比增加</a:t>
            </a:r>
            <a:r>
              <a:rPr lang="en-US" altLang="zh-CN" dirty="0"/>
              <a:t>4339</a:t>
            </a:r>
            <a:r>
              <a:rPr lang="zh-CN" altLang="en-US" dirty="0"/>
              <a:t>手，近期外盘资金面关注点主要为产区天气影响。</a:t>
            </a:r>
            <a:endParaRPr lang="zh-CN" altLang="en-US" dirty="0"/>
          </a:p>
        </p:txBody>
      </p:sp>
      <p:sp>
        <p:nvSpPr>
          <p:cNvPr id="6" name="i$liḋe-Oval 17"/>
          <p:cNvSpPr/>
          <p:nvPr/>
        </p:nvSpPr>
        <p:spPr>
          <a:xfrm>
            <a:off x="568326" y="6173843"/>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2</a:t>
            </a:r>
            <a:endParaRPr lang="en-US" altLang="zh-CN" sz="1050" dirty="0">
              <a:solidFill>
                <a:prstClr val="white"/>
              </a:solidFill>
              <a:latin typeface="+mj-lt"/>
              <a:ea typeface="微软雅黑" panose="020B0503020204020204" pitchFamily="34" charset="-122"/>
            </a:endParaRPr>
          </a:p>
        </p:txBody>
      </p:sp>
      <p:graphicFrame>
        <p:nvGraphicFramePr>
          <p:cNvPr id="16" name="图片占位符 15"/>
          <p:cNvGraphicFramePr>
            <a:graphicFrameLocks noGrp="1" noChangeAspect="1"/>
          </p:cNvGraphicFramePr>
          <p:nvPr>
            <p:ph type="pic" sz="quarter" idx="43"/>
          </p:nvPr>
        </p:nvGraphicFramePr>
        <p:xfrm>
          <a:off x="8101013" y="1368425"/>
          <a:ext cx="3408362" cy="15827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图片占位符 17"/>
          <p:cNvGraphicFramePr>
            <a:graphicFrameLocks noGrp="1" noChangeAspect="1"/>
          </p:cNvGraphicFramePr>
          <p:nvPr>
            <p:ph type="pic" sz="quarter" idx="45"/>
          </p:nvPr>
        </p:nvGraphicFramePr>
        <p:xfrm>
          <a:off x="8110538" y="3575050"/>
          <a:ext cx="3408362" cy="1582738"/>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玉米基本面总结与策略</a:t>
            </a:r>
            <a:endParaRPr lang="zh-CN" altLang="en-US" dirty="0"/>
          </a:p>
        </p:txBody>
      </p:sp>
      <p:sp>
        <p:nvSpPr>
          <p:cNvPr id="4" name="文本占位符 3"/>
          <p:cNvSpPr>
            <a:spLocks noGrp="1"/>
          </p:cNvSpPr>
          <p:nvPr>
            <p:ph type="body" sz="quarter" idx="51"/>
          </p:nvPr>
        </p:nvSpPr>
        <p:spPr>
          <a:xfrm>
            <a:off x="3570533" y="1264541"/>
            <a:ext cx="6997514" cy="458726"/>
          </a:xfrm>
        </p:spPr>
        <p:txBody>
          <a:bodyPr/>
          <a:lstStyle/>
          <a:p>
            <a:r>
              <a:rPr lang="zh-CN" altLang="en-US" dirty="0"/>
              <a:t>产区贸易商出货积极性增加，定向稻谷拍卖</a:t>
            </a:r>
            <a:r>
              <a:rPr lang="en-US" altLang="zh-CN" dirty="0"/>
              <a:t>8</a:t>
            </a:r>
            <a:r>
              <a:rPr lang="zh-CN" altLang="en-US" dirty="0"/>
              <a:t>月落地可能性较大，小麦玉米价差偏低替代压力大。进口玉米利润仍可观，高粱大麦等替代谷物进口量维持往年高位。</a:t>
            </a:r>
            <a:endParaRPr lang="zh-CN" altLang="en-US" dirty="0"/>
          </a:p>
        </p:txBody>
      </p:sp>
      <p:sp>
        <p:nvSpPr>
          <p:cNvPr id="6" name="文本占位符 5"/>
          <p:cNvSpPr>
            <a:spLocks noGrp="1"/>
          </p:cNvSpPr>
          <p:nvPr>
            <p:ph type="body" sz="quarter" idx="53"/>
          </p:nvPr>
        </p:nvSpPr>
        <p:spPr>
          <a:xfrm>
            <a:off x="3570533" y="1936043"/>
            <a:ext cx="6997514" cy="321531"/>
          </a:xfrm>
        </p:spPr>
        <p:txBody>
          <a:bodyPr/>
          <a:lstStyle/>
          <a:p>
            <a:r>
              <a:rPr lang="zh-CN" altLang="en-US" dirty="0"/>
              <a:t>饲企和深加工企业需求不佳，开机率维持稳定，淀粉提货量有所下降。</a:t>
            </a:r>
            <a:endParaRPr lang="zh-CN" altLang="en-US" dirty="0"/>
          </a:p>
        </p:txBody>
      </p:sp>
      <p:sp>
        <p:nvSpPr>
          <p:cNvPr id="8" name="文本占位符 7"/>
          <p:cNvSpPr>
            <a:spLocks noGrp="1"/>
          </p:cNvSpPr>
          <p:nvPr>
            <p:ph type="body" sz="quarter" idx="55"/>
          </p:nvPr>
        </p:nvSpPr>
        <p:spPr>
          <a:xfrm>
            <a:off x="3570533" y="2561770"/>
            <a:ext cx="6997514" cy="321532"/>
          </a:xfrm>
        </p:spPr>
        <p:txBody>
          <a:bodyPr/>
          <a:lstStyle/>
          <a:p>
            <a:r>
              <a:rPr lang="zh-CN" altLang="en-US" dirty="0"/>
              <a:t>渠道库存继续下降，饲企库存持平，深加工库存水平为往年高位。</a:t>
            </a:r>
            <a:endParaRPr lang="zh-CN" altLang="en-US" dirty="0"/>
          </a:p>
        </p:txBody>
      </p:sp>
      <p:sp>
        <p:nvSpPr>
          <p:cNvPr id="10" name="文本占位符 9"/>
          <p:cNvSpPr>
            <a:spLocks noGrp="1"/>
          </p:cNvSpPr>
          <p:nvPr>
            <p:ph type="body" sz="quarter" idx="57"/>
          </p:nvPr>
        </p:nvSpPr>
        <p:spPr>
          <a:xfrm>
            <a:off x="3570533" y="3187498"/>
            <a:ext cx="6997514" cy="321531"/>
          </a:xfrm>
        </p:spPr>
        <p:txBody>
          <a:bodyPr/>
          <a:lstStyle/>
          <a:p>
            <a:r>
              <a:rPr lang="zh-CN" altLang="en-US" dirty="0"/>
              <a:t>深加工企业利润不佳</a:t>
            </a:r>
            <a:endParaRPr lang="zh-CN" altLang="en-US" dirty="0"/>
          </a:p>
        </p:txBody>
      </p:sp>
      <p:sp>
        <p:nvSpPr>
          <p:cNvPr id="12" name="文本占位符 11"/>
          <p:cNvSpPr>
            <a:spLocks noGrp="1"/>
          </p:cNvSpPr>
          <p:nvPr>
            <p:ph type="body" sz="quarter" idx="59"/>
          </p:nvPr>
        </p:nvSpPr>
        <p:spPr>
          <a:xfrm>
            <a:off x="3570533" y="3813225"/>
            <a:ext cx="6997514" cy="321531"/>
          </a:xfrm>
        </p:spPr>
        <p:txBody>
          <a:bodyPr/>
          <a:lstStyle/>
          <a:p>
            <a:r>
              <a:rPr lang="zh-CN" altLang="en-US" dirty="0"/>
              <a:t>玉米基差震荡走强，目前盘面与现货基本平水，</a:t>
            </a:r>
            <a:r>
              <a:rPr lang="en-US" altLang="zh-CN" dirty="0"/>
              <a:t>9-1</a:t>
            </a:r>
            <a:r>
              <a:rPr lang="zh-CN" altLang="en-US" dirty="0"/>
              <a:t>价差持平。</a:t>
            </a:r>
            <a:endParaRPr lang="zh-CN" altLang="en-US" dirty="0"/>
          </a:p>
          <a:p>
            <a:endParaRPr lang="zh-CN" altLang="en-US" dirty="0"/>
          </a:p>
        </p:txBody>
      </p:sp>
      <p:sp>
        <p:nvSpPr>
          <p:cNvPr id="14" name="文本占位符 13"/>
          <p:cNvSpPr>
            <a:spLocks noGrp="1"/>
          </p:cNvSpPr>
          <p:nvPr>
            <p:ph type="body" sz="quarter" idx="61"/>
          </p:nvPr>
        </p:nvSpPr>
        <p:spPr>
          <a:xfrm>
            <a:off x="3570533" y="4302496"/>
            <a:ext cx="7160220" cy="589442"/>
          </a:xfrm>
        </p:spPr>
        <p:txBody>
          <a:bodyPr/>
          <a:lstStyle/>
          <a:p>
            <a:pPr fontAlgn="ctr"/>
            <a:r>
              <a:rPr lang="zh-CN" altLang="en-US" sz="1400" b="0" i="0" u="none" strike="noStrike" kern="1200" baseline="0" dirty="0">
                <a:solidFill>
                  <a:schemeClr val="tx1">
                    <a:lumMod val="75000"/>
                  </a:schemeClr>
                </a:solidFill>
                <a:effectLst/>
                <a:latin typeface="+mn-lt"/>
                <a:ea typeface="微软雅黑" panose="020B0503020204020204" pitchFamily="34" charset="-122"/>
                <a:cs typeface="+mn-cs"/>
              </a:rPr>
              <a:t>近期价格跌至低位反弹，但麦价拖累玉米行情，饲用稻谷拍卖消息扰动市场情绪，价格上涨驱动不足。</a:t>
            </a:r>
            <a:endParaRPr lang="zh-CN" altLang="en-US" sz="1400" b="0" i="0" u="none" strike="noStrike" kern="1200" baseline="0" dirty="0">
              <a:solidFill>
                <a:schemeClr val="tx1">
                  <a:lumMod val="75000"/>
                </a:schemeClr>
              </a:solidFill>
              <a:effectLst/>
              <a:latin typeface="+mn-lt"/>
              <a:ea typeface="微软雅黑" panose="020B0503020204020204" pitchFamily="34" charset="-122"/>
              <a:cs typeface="+mn-cs"/>
            </a:endParaRPr>
          </a:p>
        </p:txBody>
      </p:sp>
      <p:sp>
        <p:nvSpPr>
          <p:cNvPr id="16" name="文本占位符 15"/>
          <p:cNvSpPr>
            <a:spLocks noGrp="1"/>
          </p:cNvSpPr>
          <p:nvPr>
            <p:ph type="body" sz="quarter" idx="63"/>
          </p:nvPr>
        </p:nvSpPr>
        <p:spPr>
          <a:xfrm>
            <a:off x="3570533" y="5059679"/>
            <a:ext cx="6997514" cy="411071"/>
          </a:xfrm>
        </p:spPr>
        <p:txBody>
          <a:bodyPr/>
          <a:lstStyle/>
          <a:p>
            <a:pPr lvl="0">
              <a:lnSpc>
                <a:spcPct val="100000"/>
              </a:lnSpc>
              <a:spcBef>
                <a:spcPts val="0"/>
              </a:spcBef>
              <a:defRPr/>
            </a:pPr>
            <a:r>
              <a:rPr lang="zh-CN" altLang="en-US" dirty="0">
                <a:solidFill>
                  <a:schemeClr val="dk1"/>
                </a:solidFill>
              </a:rPr>
              <a:t>逢高空</a:t>
            </a:r>
            <a:r>
              <a:rPr lang="en-US" altLang="zh-CN" dirty="0">
                <a:solidFill>
                  <a:schemeClr val="dk1"/>
                </a:solidFill>
              </a:rPr>
              <a:t>09</a:t>
            </a:r>
            <a:endParaRPr lang="zh-CN" altLang="en-US" dirty="0">
              <a:solidFill>
                <a:schemeClr val="dk1"/>
              </a:solidFill>
            </a:endParaRPr>
          </a:p>
        </p:txBody>
      </p:sp>
      <p:sp>
        <p:nvSpPr>
          <p:cNvPr id="18" name="文本占位符 17"/>
          <p:cNvSpPr>
            <a:spLocks noGrp="1"/>
          </p:cNvSpPr>
          <p:nvPr>
            <p:ph type="body" sz="quarter" idx="65"/>
          </p:nvPr>
        </p:nvSpPr>
        <p:spPr>
          <a:xfrm>
            <a:off x="3570533" y="5638490"/>
            <a:ext cx="6997514" cy="305843"/>
          </a:xfrm>
        </p:spPr>
        <p:txBody>
          <a:bodyPr/>
          <a:lstStyle/>
          <a:p>
            <a:r>
              <a:rPr lang="zh-CN" altLang="en-US" dirty="0"/>
              <a:t>稻谷拍卖、饲料麦入市情况、美玉米产区天气</a:t>
            </a:r>
            <a:endParaRPr lang="zh-CN" alt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27"/>
          </p:nvPr>
        </p:nvSpPr>
        <p:spPr>
          <a:xfrm>
            <a:off x="9309100" y="6603243"/>
            <a:ext cx="2896985" cy="147190"/>
          </a:xfrm>
        </p:spPr>
        <p:txBody>
          <a:bodyPr/>
          <a:lstStyle/>
          <a:p>
            <a:r>
              <a:rPr lang="zh-CN" altLang="en-US" dirty="0"/>
              <a:t>数据来源：我的农产品网、</a:t>
            </a:r>
            <a:r>
              <a:rPr lang="en-US" altLang="zh-CN" dirty="0" err="1"/>
              <a:t>Ifind</a:t>
            </a:r>
            <a:r>
              <a:rPr lang="zh-CN" altLang="en-US" dirty="0"/>
              <a:t>、东海期货整理</a:t>
            </a:r>
            <a:endParaRPr lang="zh-CN" altLang="en-US" dirty="0"/>
          </a:p>
          <a:p>
            <a:endParaRPr lang="zh-CN" altLang="en-US" dirty="0"/>
          </a:p>
        </p:txBody>
      </p:sp>
      <p:sp>
        <p:nvSpPr>
          <p:cNvPr id="11" name="标题 10"/>
          <p:cNvSpPr>
            <a:spLocks noGrp="1"/>
          </p:cNvSpPr>
          <p:nvPr>
            <p:ph type="title"/>
          </p:nvPr>
        </p:nvSpPr>
        <p:spPr/>
        <p:txBody>
          <a:bodyPr/>
          <a:lstStyle/>
          <a:p>
            <a:r>
              <a:rPr lang="zh-CN" altLang="en-US" dirty="0"/>
              <a:t>国内玉米止跌企稳，外盘持续下跌</a:t>
            </a:r>
            <a:endParaRPr lang="zh-CN" altLang="en-US" dirty="0"/>
          </a:p>
        </p:txBody>
      </p:sp>
      <p:sp>
        <p:nvSpPr>
          <p:cNvPr id="8" name="文本占位符 7"/>
          <p:cNvSpPr>
            <a:spLocks noGrp="1"/>
          </p:cNvSpPr>
          <p:nvPr>
            <p:ph type="body" sz="quarter" idx="42"/>
          </p:nvPr>
        </p:nvSpPr>
        <p:spPr/>
        <p:txBody>
          <a:bodyPr/>
          <a:lstStyle/>
          <a:p>
            <a:r>
              <a:rPr lang="zh-CN" altLang="en-US" dirty="0"/>
              <a:t>连盘玉米主力合约收盘价</a:t>
            </a:r>
            <a:endParaRPr lang="zh-CN" altLang="en-US" dirty="0"/>
          </a:p>
          <a:p>
            <a:endParaRPr lang="zh-CN" altLang="en-US" dirty="0"/>
          </a:p>
        </p:txBody>
      </p:sp>
      <p:sp>
        <p:nvSpPr>
          <p:cNvPr id="10" name="文本占位符 9"/>
          <p:cNvSpPr>
            <a:spLocks noGrp="1"/>
          </p:cNvSpPr>
          <p:nvPr>
            <p:ph type="body" sz="quarter" idx="44"/>
          </p:nvPr>
        </p:nvSpPr>
        <p:spPr/>
        <p:txBody>
          <a:bodyPr/>
          <a:lstStyle/>
          <a:p>
            <a:r>
              <a:rPr lang="zh-CN" altLang="en-US" dirty="0"/>
              <a:t>美盘玉米主力合约收盘价</a:t>
            </a:r>
            <a:endParaRPr lang="zh-CN" altLang="en-US" dirty="0"/>
          </a:p>
          <a:p>
            <a:endParaRPr lang="zh-CN" altLang="en-US" dirty="0"/>
          </a:p>
        </p:txBody>
      </p:sp>
      <p:sp>
        <p:nvSpPr>
          <p:cNvPr id="5" name="文本占位符 4"/>
          <p:cNvSpPr>
            <a:spLocks noGrp="1"/>
          </p:cNvSpPr>
          <p:nvPr>
            <p:ph type="body" sz="quarter" idx="19"/>
          </p:nvPr>
        </p:nvSpPr>
        <p:spPr>
          <a:xfrm>
            <a:off x="641972" y="1208712"/>
            <a:ext cx="2551607" cy="2706063"/>
          </a:xfrm>
        </p:spPr>
        <p:txBody>
          <a:bodyPr/>
          <a:lstStyle/>
          <a:p>
            <a:r>
              <a:rPr lang="zh-CN" altLang="en-US" dirty="0"/>
              <a:t>玉米现货价格偏弱运行，贸易商出货积极性提升，市场供应增加，深加工需求不旺，在库存较高的情况下多压价收购。盘面受外盘玉米下跌和陈化稻谷拍卖传闻影响，整体呈弱势运行。截止</a:t>
            </a:r>
            <a:r>
              <a:rPr lang="en-US" altLang="zh-CN" dirty="0"/>
              <a:t>7</a:t>
            </a:r>
            <a:r>
              <a:rPr lang="zh-CN" altLang="en-US" dirty="0"/>
              <a:t>月</a:t>
            </a:r>
            <a:r>
              <a:rPr lang="en-US" altLang="zh-CN" dirty="0"/>
              <a:t>19</a:t>
            </a:r>
            <a:r>
              <a:rPr lang="zh-CN" altLang="en-US" dirty="0"/>
              <a:t>日，连盘玉米主力合约收盘价为</a:t>
            </a:r>
            <a:r>
              <a:rPr lang="en-US" altLang="zh-CN" dirty="0"/>
              <a:t>2395</a:t>
            </a:r>
            <a:r>
              <a:rPr lang="zh-CN" altLang="en-US" dirty="0"/>
              <a:t>元</a:t>
            </a:r>
            <a:r>
              <a:rPr lang="en-US" altLang="zh-CN" dirty="0"/>
              <a:t>/</a:t>
            </a:r>
            <a:r>
              <a:rPr lang="zh-CN" altLang="en-US" dirty="0"/>
              <a:t>吨，周内价格最低为</a:t>
            </a:r>
            <a:r>
              <a:rPr lang="en-US" altLang="zh-CN" dirty="0"/>
              <a:t>2366</a:t>
            </a:r>
            <a:r>
              <a:rPr lang="zh-CN" altLang="en-US" dirty="0"/>
              <a:t>元</a:t>
            </a:r>
            <a:r>
              <a:rPr lang="en-US" altLang="zh-CN" dirty="0"/>
              <a:t>/</a:t>
            </a:r>
            <a:r>
              <a:rPr lang="zh-CN" altLang="en-US" dirty="0"/>
              <a:t>吨。</a:t>
            </a:r>
            <a:endParaRPr lang="en-US" altLang="zh-CN" dirty="0"/>
          </a:p>
        </p:txBody>
      </p:sp>
      <p:sp>
        <p:nvSpPr>
          <p:cNvPr id="12" name="文本占位符 11"/>
          <p:cNvSpPr>
            <a:spLocks noGrp="1"/>
          </p:cNvSpPr>
          <p:nvPr>
            <p:ph type="body" sz="quarter" idx="38"/>
          </p:nvPr>
        </p:nvSpPr>
        <p:spPr/>
        <p:txBody>
          <a:bodyPr/>
          <a:lstStyle/>
          <a:p>
            <a:endParaRPr lang="zh-CN" altLang="en-US" dirty="0"/>
          </a:p>
          <a:p>
            <a:endParaRPr lang="zh-CN" altLang="en-US" dirty="0"/>
          </a:p>
        </p:txBody>
      </p:sp>
      <p:sp>
        <p:nvSpPr>
          <p:cNvPr id="9" name="文本占位符 8"/>
          <p:cNvSpPr>
            <a:spLocks noGrp="1"/>
          </p:cNvSpPr>
          <p:nvPr>
            <p:ph type="body" sz="quarter" idx="46"/>
          </p:nvPr>
        </p:nvSpPr>
        <p:spPr/>
        <p:txBody>
          <a:bodyPr/>
          <a:lstStyle/>
          <a:p>
            <a:r>
              <a:rPr lang="zh-CN" altLang="en-US" dirty="0"/>
              <a:t>南北港口玉米价格走势图（元</a:t>
            </a:r>
            <a:r>
              <a:rPr lang="en-US" altLang="zh-CN" dirty="0"/>
              <a:t>/</a:t>
            </a:r>
            <a:r>
              <a:rPr lang="zh-CN" altLang="en-US" dirty="0"/>
              <a:t>吨）</a:t>
            </a:r>
            <a:endParaRPr lang="zh-CN" altLang="en-US" dirty="0"/>
          </a:p>
          <a:p>
            <a:endParaRPr lang="zh-CN" altLang="en-US" dirty="0"/>
          </a:p>
        </p:txBody>
      </p:sp>
      <p:sp>
        <p:nvSpPr>
          <p:cNvPr id="18" name="文本占位符 17"/>
          <p:cNvSpPr>
            <a:spLocks noGrp="1"/>
          </p:cNvSpPr>
          <p:nvPr>
            <p:ph type="body" sz="quarter" idx="48"/>
          </p:nvPr>
        </p:nvSpPr>
        <p:spPr/>
        <p:txBody>
          <a:bodyPr/>
          <a:lstStyle/>
          <a:p>
            <a:r>
              <a:rPr lang="zh-CN" altLang="en-US" dirty="0"/>
              <a:t>小麦玉米价差（元</a:t>
            </a:r>
            <a:r>
              <a:rPr lang="en-US" altLang="zh-CN" dirty="0"/>
              <a:t>/</a:t>
            </a:r>
            <a:r>
              <a:rPr lang="zh-CN" altLang="en-US" dirty="0"/>
              <a:t>吨）</a:t>
            </a:r>
            <a:endParaRPr lang="zh-CN" altLang="en-US" dirty="0"/>
          </a:p>
          <a:p>
            <a:endParaRPr lang="zh-CN" altLang="en-US" dirty="0"/>
          </a:p>
        </p:txBody>
      </p:sp>
      <p:sp>
        <p:nvSpPr>
          <p:cNvPr id="13" name="i$liḋe-Oval 17"/>
          <p:cNvSpPr/>
          <p:nvPr/>
        </p:nvSpPr>
        <p:spPr>
          <a:xfrm>
            <a:off x="348101" y="1208712"/>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1</a:t>
            </a:r>
            <a:endParaRPr lang="en-US" altLang="zh-CN" sz="1050" dirty="0">
              <a:solidFill>
                <a:prstClr val="white"/>
              </a:solidFill>
              <a:latin typeface="+mj-lt"/>
              <a:ea typeface="微软雅黑" panose="020B0503020204020204" pitchFamily="34" charset="-122"/>
            </a:endParaRPr>
          </a:p>
        </p:txBody>
      </p:sp>
      <p:sp>
        <p:nvSpPr>
          <p:cNvPr id="31" name="文本占位符 5"/>
          <p:cNvSpPr txBox="1"/>
          <p:nvPr/>
        </p:nvSpPr>
        <p:spPr>
          <a:xfrm>
            <a:off x="641972" y="4328593"/>
            <a:ext cx="2551607" cy="1626883"/>
          </a:xfrm>
          <a:prstGeom prst="rect">
            <a:avLst/>
          </a:prstGeom>
        </p:spPr>
        <p:txBody>
          <a:bodyPr/>
          <a:lstStyle>
            <a:lvl1pPr marL="0" indent="0" algn="l" defTabSz="914400" rtl="0" eaLnBrk="1" latinLnBrk="0" hangingPunct="1">
              <a:lnSpc>
                <a:spcPts val="2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小麦价格震荡走弱，市场购销谨慎。小麦玉米价差仍在替代区间内，但有走扩迹象。截止</a:t>
            </a:r>
            <a:r>
              <a:rPr lang="en-US" altLang="zh-CN" dirty="0"/>
              <a:t>7</a:t>
            </a:r>
            <a:r>
              <a:rPr lang="zh-CN" altLang="en-US" dirty="0"/>
              <a:t>月</a:t>
            </a:r>
            <a:r>
              <a:rPr lang="en-US" altLang="zh-CN" dirty="0"/>
              <a:t>19</a:t>
            </a:r>
            <a:r>
              <a:rPr lang="zh-CN" altLang="en-US" dirty="0"/>
              <a:t>日，小麦玉米价差为</a:t>
            </a:r>
            <a:r>
              <a:rPr lang="en-US" altLang="zh-CN" dirty="0"/>
              <a:t>12.68</a:t>
            </a:r>
            <a:r>
              <a:rPr lang="zh-CN" altLang="en-US" dirty="0"/>
              <a:t>元</a:t>
            </a:r>
            <a:r>
              <a:rPr lang="en-US" altLang="zh-CN" dirty="0"/>
              <a:t>/</a:t>
            </a:r>
            <a:r>
              <a:rPr lang="zh-CN" altLang="en-US" dirty="0"/>
              <a:t>吨。</a:t>
            </a:r>
            <a:endParaRPr lang="zh-CN" altLang="en-US" dirty="0"/>
          </a:p>
        </p:txBody>
      </p:sp>
      <p:sp>
        <p:nvSpPr>
          <p:cNvPr id="32" name="i$liḋe-Oval 17"/>
          <p:cNvSpPr/>
          <p:nvPr/>
        </p:nvSpPr>
        <p:spPr>
          <a:xfrm>
            <a:off x="348101" y="4946174"/>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2</a:t>
            </a:r>
            <a:endParaRPr lang="en-US" altLang="zh-CN" sz="1050" dirty="0">
              <a:solidFill>
                <a:prstClr val="white"/>
              </a:solidFill>
              <a:latin typeface="+mj-lt"/>
              <a:ea typeface="微软雅黑" panose="020B0503020204020204" pitchFamily="34" charset="-122"/>
            </a:endParaRPr>
          </a:p>
        </p:txBody>
      </p:sp>
      <p:graphicFrame>
        <p:nvGraphicFramePr>
          <p:cNvPr id="16" name="图片占位符 15"/>
          <p:cNvGraphicFramePr>
            <a:graphicFrameLocks noGrp="1"/>
          </p:cNvGraphicFramePr>
          <p:nvPr>
            <p:ph type="pic" sz="quarter" idx="43"/>
          </p:nvPr>
        </p:nvGraphicFramePr>
        <p:xfrm>
          <a:off x="7553325" y="1347788"/>
          <a:ext cx="4010025" cy="186213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7" name="图片占位符 16"/>
          <p:cNvGraphicFramePr>
            <a:graphicFrameLocks noGrp="1"/>
          </p:cNvGraphicFramePr>
          <p:nvPr>
            <p:ph type="pic" sz="quarter" idx="41"/>
          </p:nvPr>
        </p:nvGraphicFramePr>
        <p:xfrm>
          <a:off x="3452813" y="1347788"/>
          <a:ext cx="4008437" cy="1862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图片占位符 20"/>
          <p:cNvGraphicFramePr>
            <a:graphicFrameLocks noGrp="1"/>
          </p:cNvGraphicFramePr>
          <p:nvPr>
            <p:ph type="pic" sz="quarter" idx="45"/>
          </p:nvPr>
        </p:nvGraphicFramePr>
        <p:xfrm>
          <a:off x="3452813" y="4052888"/>
          <a:ext cx="4008437" cy="1860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图片占位符 23"/>
          <p:cNvGraphicFramePr>
            <a:graphicFrameLocks noGrp="1"/>
          </p:cNvGraphicFramePr>
          <p:nvPr>
            <p:ph type="pic" sz="quarter" idx="47"/>
          </p:nvPr>
        </p:nvGraphicFramePr>
        <p:xfrm>
          <a:off x="7553325" y="4052888"/>
          <a:ext cx="4010025" cy="18605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30"/>
          <p:cNvSpPr>
            <a:spLocks noGrp="1"/>
          </p:cNvSpPr>
          <p:nvPr>
            <p:ph type="body" sz="quarter" idx="26"/>
          </p:nvPr>
        </p:nvSpPr>
        <p:spPr>
          <a:prstGeom prst="rect">
            <a:avLst/>
          </a:prstGeom>
        </p:spPr>
        <p:txBody>
          <a:bodyPr/>
          <a:lstStyle/>
          <a:p>
            <a:r>
              <a:rPr lang="en-US" altLang="zh-CN" dirty="0"/>
              <a:t>C09-CS09</a:t>
            </a:r>
            <a:endParaRPr lang="zh-CN" altLang="en-US" dirty="0"/>
          </a:p>
          <a:p>
            <a:endParaRPr lang="zh-CN" altLang="en-US" dirty="0"/>
          </a:p>
        </p:txBody>
      </p:sp>
      <p:sp>
        <p:nvSpPr>
          <p:cNvPr id="28" name="文本占位符 27"/>
          <p:cNvSpPr>
            <a:spLocks noGrp="1"/>
          </p:cNvSpPr>
          <p:nvPr>
            <p:ph type="body" sz="quarter" idx="40"/>
          </p:nvPr>
        </p:nvSpPr>
        <p:spPr/>
        <p:txBody>
          <a:bodyPr/>
          <a:lstStyle/>
          <a:p>
            <a:r>
              <a:rPr lang="zh-CN" altLang="en-US" dirty="0"/>
              <a:t>玉米</a:t>
            </a:r>
            <a:r>
              <a:rPr lang="en-US" altLang="zh-CN" dirty="0"/>
              <a:t>09-01</a:t>
            </a:r>
            <a:r>
              <a:rPr lang="zh-CN" altLang="en-US" dirty="0"/>
              <a:t>价差</a:t>
            </a:r>
            <a:endParaRPr lang="en-US" altLang="zh-CN" dirty="0"/>
          </a:p>
          <a:p>
            <a:endParaRPr lang="zh-CN" altLang="en-US" dirty="0"/>
          </a:p>
        </p:txBody>
      </p:sp>
      <p:sp>
        <p:nvSpPr>
          <p:cNvPr id="30" name="文本占位符 29"/>
          <p:cNvSpPr>
            <a:spLocks noGrp="1"/>
          </p:cNvSpPr>
          <p:nvPr>
            <p:ph type="body" sz="quarter" idx="42"/>
          </p:nvPr>
        </p:nvSpPr>
        <p:spPr/>
        <p:txBody>
          <a:bodyPr/>
          <a:lstStyle/>
          <a:p>
            <a:r>
              <a:rPr lang="zh-CN" altLang="en-US" dirty="0"/>
              <a:t>鲅鱼圈玉米基差（</a:t>
            </a:r>
            <a:r>
              <a:rPr lang="en-US" altLang="zh-CN" dirty="0"/>
              <a:t>C09</a:t>
            </a:r>
            <a:r>
              <a:rPr lang="zh-CN" altLang="en-US" dirty="0"/>
              <a:t>）</a:t>
            </a:r>
            <a:endParaRPr lang="zh-CN" altLang="en-US" dirty="0"/>
          </a:p>
          <a:p>
            <a:endParaRPr lang="zh-CN" altLang="en-US" dirty="0"/>
          </a:p>
        </p:txBody>
      </p:sp>
      <p:sp>
        <p:nvSpPr>
          <p:cNvPr id="17" name="标题 16"/>
          <p:cNvSpPr>
            <a:spLocks noGrp="1"/>
          </p:cNvSpPr>
          <p:nvPr>
            <p:ph type="title"/>
          </p:nvPr>
        </p:nvSpPr>
        <p:spPr/>
        <p:txBody>
          <a:bodyPr/>
          <a:lstStyle/>
          <a:p>
            <a:r>
              <a:rPr lang="zh-CN" altLang="en-US" dirty="0"/>
              <a:t>跨期、跨品种期现价差</a:t>
            </a:r>
            <a:r>
              <a:rPr lang="en-US" altLang="zh-CN" dirty="0"/>
              <a:t>—</a:t>
            </a:r>
            <a:r>
              <a:rPr lang="zh-CN" altLang="en-US" dirty="0"/>
              <a:t>基差震荡走强</a:t>
            </a:r>
            <a:endParaRPr lang="zh-CN" altLang="en-US" dirty="0"/>
          </a:p>
        </p:txBody>
      </p:sp>
      <p:graphicFrame>
        <p:nvGraphicFramePr>
          <p:cNvPr id="8" name="图片占位符 7"/>
          <p:cNvGraphicFramePr>
            <a:graphicFrameLocks noGrp="1"/>
          </p:cNvGraphicFramePr>
          <p:nvPr>
            <p:ph type="pic" sz="quarter" idx="41"/>
          </p:nvPr>
        </p:nvGraphicFramePr>
        <p:xfrm>
          <a:off x="587375" y="3775075"/>
          <a:ext cx="5040313" cy="233997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1" name="图片占位符 10"/>
          <p:cNvGraphicFramePr>
            <a:graphicFrameLocks noGrp="1"/>
          </p:cNvGraphicFramePr>
          <p:nvPr>
            <p:ph type="pic" sz="quarter" idx="36"/>
          </p:nvPr>
        </p:nvGraphicFramePr>
        <p:xfrm>
          <a:off x="6480175" y="3771900"/>
          <a:ext cx="5038725" cy="2339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图片占位符 13"/>
          <p:cNvGraphicFramePr>
            <a:graphicFrameLocks noGrp="1"/>
          </p:cNvGraphicFramePr>
          <p:nvPr>
            <p:ph type="pic" sz="quarter" idx="34"/>
          </p:nvPr>
        </p:nvGraphicFramePr>
        <p:xfrm>
          <a:off x="6480175" y="1014413"/>
          <a:ext cx="5038725" cy="2339975"/>
        </p:xfrm>
        <a:graphic>
          <a:graphicData uri="http://schemas.openxmlformats.org/drawingml/2006/chart">
            <c:chart xmlns:c="http://schemas.openxmlformats.org/drawingml/2006/chart" xmlns:r="http://schemas.openxmlformats.org/officeDocument/2006/relationships" r:id="rId3"/>
          </a:graphicData>
        </a:graphic>
      </p:graphicFrame>
      <p:sp>
        <p:nvSpPr>
          <p:cNvPr id="16" name="文本占位符 15"/>
          <p:cNvSpPr>
            <a:spLocks noGrp="1"/>
          </p:cNvSpPr>
          <p:nvPr>
            <p:ph type="body" sz="quarter" idx="27"/>
          </p:nvPr>
        </p:nvSpPr>
        <p:spPr>
          <a:xfrm>
            <a:off x="9320107" y="6603242"/>
            <a:ext cx="2885978" cy="225385"/>
          </a:xfrm>
        </p:spPr>
        <p:txBody>
          <a:bodyPr/>
          <a:lstStyle/>
          <a:p>
            <a:r>
              <a:rPr lang="zh-CN" altLang="en-US" dirty="0"/>
              <a:t>数据来源：</a:t>
            </a:r>
            <a:r>
              <a:rPr lang="en-US" altLang="zh-CN" dirty="0" err="1"/>
              <a:t>Ifind</a:t>
            </a:r>
            <a:r>
              <a:rPr lang="zh-CN" altLang="en-US" dirty="0"/>
              <a:t>、东海期货整理</a:t>
            </a:r>
            <a:endParaRPr lang="zh-CN" altLang="en-US" dirty="0"/>
          </a:p>
          <a:p>
            <a:endParaRPr lang="zh-CN" altLang="en-US" dirty="0"/>
          </a:p>
        </p:txBody>
      </p:sp>
      <p:sp>
        <p:nvSpPr>
          <p:cNvPr id="10" name="文本占位符 30"/>
          <p:cNvSpPr txBox="1"/>
          <p:nvPr/>
        </p:nvSpPr>
        <p:spPr>
          <a:xfrm>
            <a:off x="587375" y="758009"/>
            <a:ext cx="5040000" cy="22897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鲅鱼圈玉米基差（</a:t>
            </a:r>
            <a:r>
              <a:rPr lang="en-US" altLang="zh-CN" dirty="0"/>
              <a:t>C01</a:t>
            </a:r>
            <a:r>
              <a:rPr lang="zh-CN" altLang="en-US" dirty="0"/>
              <a:t>）</a:t>
            </a:r>
            <a:endParaRPr lang="zh-CN" altLang="en-US" dirty="0"/>
          </a:p>
          <a:p>
            <a:endParaRPr lang="zh-CN" altLang="en-US" dirty="0"/>
          </a:p>
        </p:txBody>
      </p:sp>
      <p:graphicFrame>
        <p:nvGraphicFramePr>
          <p:cNvPr id="12" name="图表 11"/>
          <p:cNvGraphicFramePr>
            <a:graphicFrameLocks noChangeAspect="1"/>
          </p:cNvGraphicFramePr>
          <p:nvPr/>
        </p:nvGraphicFramePr>
        <p:xfrm>
          <a:off x="587374" y="1008839"/>
          <a:ext cx="5038725" cy="23399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p:cNvSpPr>
            <a:spLocks noGrp="1"/>
          </p:cNvSpPr>
          <p:nvPr>
            <p:ph type="body" sz="quarter" idx="39"/>
          </p:nvPr>
        </p:nvSpPr>
        <p:spPr/>
        <p:txBody>
          <a:bodyPr/>
          <a:lstStyle/>
          <a:p>
            <a:r>
              <a:rPr lang="zh-CN" altLang="en-US" dirty="0"/>
              <a:t>巴西</a:t>
            </a:r>
            <a:r>
              <a:rPr lang="en-US" altLang="zh-CN" dirty="0"/>
              <a:t>8</a:t>
            </a:r>
            <a:r>
              <a:rPr lang="zh-CN" altLang="en-US" dirty="0"/>
              <a:t>月船期玉米进口利润</a:t>
            </a:r>
            <a:endParaRPr lang="zh-CN" altLang="en-US" dirty="0"/>
          </a:p>
        </p:txBody>
      </p:sp>
      <p:sp>
        <p:nvSpPr>
          <p:cNvPr id="3" name="标题 2"/>
          <p:cNvSpPr>
            <a:spLocks noGrp="1"/>
          </p:cNvSpPr>
          <p:nvPr>
            <p:ph type="title"/>
          </p:nvPr>
        </p:nvSpPr>
        <p:spPr/>
        <p:txBody>
          <a:bodyPr/>
          <a:lstStyle/>
          <a:p>
            <a:r>
              <a:rPr lang="zh-CN" altLang="en-US" dirty="0"/>
              <a:t>供应</a:t>
            </a:r>
            <a:r>
              <a:rPr lang="en-US" altLang="zh-CN" dirty="0"/>
              <a:t>—</a:t>
            </a:r>
            <a:r>
              <a:rPr lang="zh-CN" altLang="en-US" dirty="0"/>
              <a:t>玉米进口利润稳定，进口量同比下滑</a:t>
            </a:r>
            <a:endParaRPr lang="zh-CN" altLang="en-US" dirty="0"/>
          </a:p>
        </p:txBody>
      </p:sp>
      <p:sp>
        <p:nvSpPr>
          <p:cNvPr id="11" name="文本占位符 10"/>
          <p:cNvSpPr>
            <a:spLocks noGrp="1"/>
          </p:cNvSpPr>
          <p:nvPr>
            <p:ph type="body" sz="quarter" idx="44"/>
          </p:nvPr>
        </p:nvSpPr>
        <p:spPr/>
        <p:txBody>
          <a:bodyPr/>
          <a:lstStyle/>
          <a:p>
            <a:r>
              <a:rPr lang="zh-CN" altLang="en-US" dirty="0"/>
              <a:t>美湾</a:t>
            </a:r>
            <a:r>
              <a:rPr lang="en-US" altLang="zh-CN" dirty="0"/>
              <a:t>9</a:t>
            </a:r>
            <a:r>
              <a:rPr lang="zh-CN" altLang="en-US" dirty="0"/>
              <a:t>月船期玉米进口利润</a:t>
            </a:r>
            <a:endParaRPr lang="zh-CN" altLang="en-US" dirty="0"/>
          </a:p>
          <a:p>
            <a:endParaRPr lang="zh-CN" altLang="en-US" dirty="0"/>
          </a:p>
        </p:txBody>
      </p:sp>
      <p:sp>
        <p:nvSpPr>
          <p:cNvPr id="5" name="文本占位符 4"/>
          <p:cNvSpPr>
            <a:spLocks noGrp="1"/>
          </p:cNvSpPr>
          <p:nvPr>
            <p:ph type="body" sz="quarter" idx="46"/>
          </p:nvPr>
        </p:nvSpPr>
        <p:spPr/>
        <p:txBody>
          <a:bodyPr/>
          <a:lstStyle/>
          <a:p>
            <a:r>
              <a:rPr lang="zh-CN" altLang="en-US" dirty="0"/>
              <a:t>大麦进口数量（吨）</a:t>
            </a:r>
            <a:endParaRPr lang="zh-CN" altLang="en-US" dirty="0"/>
          </a:p>
          <a:p>
            <a:endParaRPr lang="zh-CN" altLang="en-US" dirty="0"/>
          </a:p>
        </p:txBody>
      </p:sp>
      <p:sp>
        <p:nvSpPr>
          <p:cNvPr id="27" name="文本占位符 26"/>
          <p:cNvSpPr>
            <a:spLocks noGrp="1"/>
          </p:cNvSpPr>
          <p:nvPr>
            <p:ph type="body" sz="quarter" idx="48"/>
          </p:nvPr>
        </p:nvSpPr>
        <p:spPr/>
        <p:txBody>
          <a:bodyPr/>
          <a:lstStyle/>
          <a:p>
            <a:r>
              <a:rPr lang="zh-CN" altLang="en-US" dirty="0"/>
              <a:t>美湾</a:t>
            </a:r>
            <a:r>
              <a:rPr lang="en-US" altLang="zh-CN" dirty="0"/>
              <a:t>8</a:t>
            </a:r>
            <a:r>
              <a:rPr lang="zh-CN" altLang="en-US" dirty="0"/>
              <a:t>月船期玉米进口利润</a:t>
            </a:r>
            <a:endParaRPr lang="zh-CN" altLang="en-US" dirty="0"/>
          </a:p>
        </p:txBody>
      </p:sp>
      <p:sp>
        <p:nvSpPr>
          <p:cNvPr id="12" name="文本占位符 11"/>
          <p:cNvSpPr>
            <a:spLocks noGrp="1"/>
          </p:cNvSpPr>
          <p:nvPr>
            <p:ph type="body" sz="quarter" idx="50"/>
          </p:nvPr>
        </p:nvSpPr>
        <p:spPr/>
        <p:txBody>
          <a:bodyPr/>
          <a:lstStyle/>
          <a:p>
            <a:r>
              <a:rPr lang="zh-CN" altLang="en-US" dirty="0"/>
              <a:t>玉米进口数量（吨）</a:t>
            </a:r>
            <a:endParaRPr lang="zh-CN" altLang="en-US" dirty="0"/>
          </a:p>
          <a:p>
            <a:endParaRPr lang="zh-CN" altLang="en-US" dirty="0"/>
          </a:p>
        </p:txBody>
      </p:sp>
      <p:sp>
        <p:nvSpPr>
          <p:cNvPr id="14" name="文本占位符 13"/>
          <p:cNvSpPr>
            <a:spLocks noGrp="1"/>
          </p:cNvSpPr>
          <p:nvPr>
            <p:ph type="body" sz="quarter" idx="52"/>
          </p:nvPr>
        </p:nvSpPr>
        <p:spPr/>
        <p:txBody>
          <a:bodyPr/>
          <a:lstStyle/>
          <a:p>
            <a:r>
              <a:rPr lang="zh-CN" altLang="en-US" dirty="0"/>
              <a:t>高粱进口数量（吨）</a:t>
            </a:r>
            <a:endParaRPr lang="zh-CN" altLang="en-US" dirty="0"/>
          </a:p>
        </p:txBody>
      </p:sp>
      <p:sp>
        <p:nvSpPr>
          <p:cNvPr id="15" name="i$liḋe-Oval 17"/>
          <p:cNvSpPr/>
          <p:nvPr/>
        </p:nvSpPr>
        <p:spPr>
          <a:xfrm>
            <a:off x="514934" y="1160225"/>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1</a:t>
            </a:r>
            <a:endParaRPr lang="en-US" altLang="zh-CN" sz="1050" dirty="0">
              <a:solidFill>
                <a:prstClr val="white"/>
              </a:solidFill>
              <a:latin typeface="+mj-lt"/>
              <a:ea typeface="微软雅黑" panose="020B0503020204020204" pitchFamily="34" charset="-122"/>
            </a:endParaRPr>
          </a:p>
        </p:txBody>
      </p:sp>
      <p:sp>
        <p:nvSpPr>
          <p:cNvPr id="16" name="i$liḋe-Oval 17"/>
          <p:cNvSpPr/>
          <p:nvPr/>
        </p:nvSpPr>
        <p:spPr>
          <a:xfrm>
            <a:off x="514934" y="2319504"/>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2</a:t>
            </a:r>
            <a:endParaRPr lang="en-US" altLang="zh-CN" sz="1050" dirty="0">
              <a:solidFill>
                <a:prstClr val="white"/>
              </a:solidFill>
              <a:latin typeface="+mj-lt"/>
              <a:ea typeface="微软雅黑" panose="020B0503020204020204" pitchFamily="34" charset="-122"/>
            </a:endParaRPr>
          </a:p>
        </p:txBody>
      </p:sp>
      <p:sp>
        <p:nvSpPr>
          <p:cNvPr id="38" name="文本占位符 13"/>
          <p:cNvSpPr txBox="1"/>
          <p:nvPr/>
        </p:nvSpPr>
        <p:spPr>
          <a:xfrm>
            <a:off x="658934" y="6388709"/>
            <a:ext cx="8847137" cy="401209"/>
          </a:xfrm>
          <a:prstGeom prst="rect">
            <a:avLst/>
          </a:prstGeom>
        </p:spPr>
        <p:txBody>
          <a:bodyPr/>
          <a:lstStyle>
            <a:lvl1pPr marL="0" indent="0" algn="l" defTabSz="914400" rtl="0" eaLnBrk="1" latinLnBrk="0" hangingPunct="1">
              <a:lnSpc>
                <a:spcPts val="2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p:txBody>
      </p:sp>
      <p:sp>
        <p:nvSpPr>
          <p:cNvPr id="17" name="文本占位符 16"/>
          <p:cNvSpPr>
            <a:spLocks noGrp="1"/>
          </p:cNvSpPr>
          <p:nvPr>
            <p:ph type="body" sz="quarter" idx="19"/>
          </p:nvPr>
        </p:nvSpPr>
        <p:spPr/>
        <p:txBody>
          <a:bodyPr/>
          <a:lstStyle/>
          <a:p>
            <a:r>
              <a:rPr lang="zh-CN" altLang="en-US" dirty="0"/>
              <a:t>截止</a:t>
            </a:r>
            <a:r>
              <a:rPr lang="en-US" altLang="zh-CN" dirty="0"/>
              <a:t>7</a:t>
            </a:r>
            <a:r>
              <a:rPr lang="zh-CN" altLang="en-US" dirty="0"/>
              <a:t>月</a:t>
            </a:r>
            <a:r>
              <a:rPr lang="en-US" altLang="zh-CN" dirty="0"/>
              <a:t>19</a:t>
            </a:r>
            <a:r>
              <a:rPr lang="zh-CN" altLang="en-US" dirty="0"/>
              <a:t>日，美湾</a:t>
            </a:r>
            <a:r>
              <a:rPr lang="en-US" altLang="zh-CN" dirty="0"/>
              <a:t>8</a:t>
            </a:r>
            <a:r>
              <a:rPr lang="zh-CN" altLang="en-US" dirty="0"/>
              <a:t>月船期玉米进口利润为</a:t>
            </a:r>
            <a:r>
              <a:rPr lang="en-US" altLang="zh-CN" dirty="0"/>
              <a:t>442.49</a:t>
            </a:r>
            <a:r>
              <a:rPr lang="zh-CN" altLang="en-US" dirty="0"/>
              <a:t>元</a:t>
            </a:r>
            <a:r>
              <a:rPr lang="en-US" altLang="zh-CN" dirty="0"/>
              <a:t>/</a:t>
            </a:r>
            <a:r>
              <a:rPr lang="zh-CN" altLang="en-US" dirty="0"/>
              <a:t>吨，美湾</a:t>
            </a:r>
            <a:r>
              <a:rPr lang="en-US" altLang="zh-CN" dirty="0"/>
              <a:t>9</a:t>
            </a:r>
            <a:r>
              <a:rPr lang="zh-CN" altLang="en-US" dirty="0"/>
              <a:t>月船期玉米进口利润为</a:t>
            </a:r>
            <a:r>
              <a:rPr lang="en-US" altLang="zh-CN" dirty="0"/>
              <a:t>430.15</a:t>
            </a:r>
            <a:r>
              <a:rPr lang="zh-CN" altLang="en-US" dirty="0"/>
              <a:t>元</a:t>
            </a:r>
            <a:r>
              <a:rPr lang="en-US" altLang="zh-CN" dirty="0"/>
              <a:t>/</a:t>
            </a:r>
            <a:r>
              <a:rPr lang="zh-CN" altLang="en-US" dirty="0"/>
              <a:t>吨，较上周略有下滑；</a:t>
            </a:r>
            <a:endParaRPr lang="en-US" altLang="zh-CN" dirty="0"/>
          </a:p>
          <a:p>
            <a:r>
              <a:rPr lang="zh-CN" altLang="en-US" dirty="0"/>
              <a:t>海关数据显示，</a:t>
            </a:r>
            <a:r>
              <a:rPr lang="en-US" altLang="zh-CN" dirty="0"/>
              <a:t>2024</a:t>
            </a:r>
            <a:r>
              <a:rPr lang="zh-CN" altLang="en-US" dirty="0"/>
              <a:t>年</a:t>
            </a:r>
            <a:r>
              <a:rPr lang="en-US" altLang="zh-CN" dirty="0"/>
              <a:t>6</a:t>
            </a:r>
            <a:r>
              <a:rPr lang="zh-CN" altLang="en-US" dirty="0"/>
              <a:t>月玉米进口总量为</a:t>
            </a:r>
            <a:r>
              <a:rPr lang="en-US" altLang="zh-CN" dirty="0"/>
              <a:t>91.97</a:t>
            </a:r>
            <a:r>
              <a:rPr lang="zh-CN" altLang="en-US" dirty="0"/>
              <a:t>万吨，同比下滑</a:t>
            </a:r>
            <a:r>
              <a:rPr lang="en-US" altLang="zh-CN" dirty="0"/>
              <a:t>50.20%</a:t>
            </a:r>
            <a:r>
              <a:rPr lang="zh-CN" altLang="en-US" dirty="0"/>
              <a:t>；</a:t>
            </a:r>
            <a:r>
              <a:rPr lang="en-US" altLang="zh-CN" dirty="0"/>
              <a:t>1-6</a:t>
            </a:r>
            <a:r>
              <a:rPr lang="zh-CN" altLang="en-US" dirty="0"/>
              <a:t>月累计玉米进口量为</a:t>
            </a:r>
            <a:r>
              <a:rPr lang="en-US" altLang="zh-CN" dirty="0"/>
              <a:t>1105.07</a:t>
            </a:r>
            <a:r>
              <a:rPr lang="zh-CN" altLang="en-US" dirty="0"/>
              <a:t>万吨，同比下滑</a:t>
            </a:r>
            <a:r>
              <a:rPr lang="en-US" altLang="zh-CN" dirty="0"/>
              <a:t>8.16%</a:t>
            </a:r>
            <a:endParaRPr lang="zh-CN" altLang="en-US" dirty="0"/>
          </a:p>
          <a:p>
            <a:endParaRPr lang="zh-CN" altLang="en-US" dirty="0"/>
          </a:p>
          <a:p>
            <a:endParaRPr lang="zh-CN" altLang="en-US" dirty="0"/>
          </a:p>
        </p:txBody>
      </p:sp>
      <p:graphicFrame>
        <p:nvGraphicFramePr>
          <p:cNvPr id="24" name="图片占位符 23"/>
          <p:cNvGraphicFramePr>
            <a:graphicFrameLocks noGrp="1"/>
          </p:cNvGraphicFramePr>
          <p:nvPr>
            <p:ph type="pic" sz="quarter" idx="47"/>
          </p:nvPr>
        </p:nvGraphicFramePr>
        <p:xfrm>
          <a:off x="4391025" y="1412875"/>
          <a:ext cx="3409950" cy="158273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8" name="图片占位符 27"/>
          <p:cNvGraphicFramePr>
            <a:graphicFrameLocks noGrp="1"/>
          </p:cNvGraphicFramePr>
          <p:nvPr>
            <p:ph type="pic" sz="quarter" idx="43"/>
          </p:nvPr>
        </p:nvGraphicFramePr>
        <p:xfrm>
          <a:off x="8101013" y="1412875"/>
          <a:ext cx="3408362" cy="1582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图片占位符 32"/>
          <p:cNvGraphicFramePr>
            <a:graphicFrameLocks noGrp="1"/>
          </p:cNvGraphicFramePr>
          <p:nvPr>
            <p:ph type="pic" sz="quarter" idx="51"/>
          </p:nvPr>
        </p:nvGraphicFramePr>
        <p:xfrm>
          <a:off x="690563" y="4040188"/>
          <a:ext cx="3408362" cy="15827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图片占位符 38"/>
          <p:cNvGraphicFramePr>
            <a:graphicFrameLocks noGrp="1"/>
          </p:cNvGraphicFramePr>
          <p:nvPr>
            <p:ph type="pic" sz="quarter" idx="45"/>
          </p:nvPr>
        </p:nvGraphicFramePr>
        <p:xfrm>
          <a:off x="8110538" y="4040188"/>
          <a:ext cx="3408362" cy="15827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图片占位符 41"/>
          <p:cNvGraphicFramePr>
            <a:graphicFrameLocks noGrp="1"/>
          </p:cNvGraphicFramePr>
          <p:nvPr>
            <p:ph type="pic" sz="quarter" idx="49"/>
          </p:nvPr>
        </p:nvGraphicFramePr>
        <p:xfrm>
          <a:off x="4400550" y="4040188"/>
          <a:ext cx="3408363" cy="158273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39"/>
          </p:nvPr>
        </p:nvSpPr>
        <p:spPr>
          <a:xfrm>
            <a:off x="9726507" y="6603242"/>
            <a:ext cx="2479578" cy="225385"/>
          </a:xfrm>
        </p:spPr>
        <p:txBody>
          <a:bodyPr/>
          <a:lstStyle/>
          <a:p>
            <a:r>
              <a:rPr lang="zh-CN" altLang="en-US" dirty="0"/>
              <a:t>数据来源：我的农产品网、东海期货整理</a:t>
            </a:r>
            <a:endParaRPr lang="zh-CN" altLang="en-US" dirty="0"/>
          </a:p>
          <a:p>
            <a:endParaRPr lang="zh-CN" altLang="en-US" dirty="0"/>
          </a:p>
          <a:p>
            <a:endParaRPr lang="zh-CN" altLang="en-US" dirty="0"/>
          </a:p>
        </p:txBody>
      </p:sp>
      <p:sp>
        <p:nvSpPr>
          <p:cNvPr id="11" name="标题 10"/>
          <p:cNvSpPr>
            <a:spLocks noGrp="1"/>
          </p:cNvSpPr>
          <p:nvPr>
            <p:ph type="title"/>
          </p:nvPr>
        </p:nvSpPr>
        <p:spPr/>
        <p:txBody>
          <a:bodyPr/>
          <a:lstStyle/>
          <a:p>
            <a:r>
              <a:rPr lang="zh-CN" altLang="en-US" dirty="0"/>
              <a:t>需求</a:t>
            </a:r>
            <a:r>
              <a:rPr lang="en-US" altLang="zh-CN" dirty="0"/>
              <a:t>—</a:t>
            </a:r>
            <a:r>
              <a:rPr lang="zh-CN" altLang="en-US" dirty="0"/>
              <a:t>下游深加工企业消费量上升</a:t>
            </a:r>
            <a:endParaRPr lang="zh-CN" altLang="en-US" dirty="0"/>
          </a:p>
        </p:txBody>
      </p:sp>
      <p:sp>
        <p:nvSpPr>
          <p:cNvPr id="10" name="文本占位符 9"/>
          <p:cNvSpPr>
            <a:spLocks noGrp="1"/>
          </p:cNvSpPr>
          <p:nvPr>
            <p:ph type="body" sz="quarter" idx="44"/>
          </p:nvPr>
        </p:nvSpPr>
        <p:spPr/>
        <p:txBody>
          <a:bodyPr/>
          <a:lstStyle/>
          <a:p>
            <a:r>
              <a:rPr lang="zh-CN" altLang="en-US" dirty="0"/>
              <a:t>玉米酒精加工企业消费量（万吨）</a:t>
            </a:r>
            <a:endParaRPr lang="zh-CN" altLang="en-US" dirty="0"/>
          </a:p>
        </p:txBody>
      </p:sp>
      <p:sp>
        <p:nvSpPr>
          <p:cNvPr id="5" name="文本占位符 4"/>
          <p:cNvSpPr>
            <a:spLocks noGrp="1"/>
          </p:cNvSpPr>
          <p:nvPr>
            <p:ph type="body" sz="quarter" idx="46"/>
          </p:nvPr>
        </p:nvSpPr>
        <p:spPr/>
        <p:txBody>
          <a:bodyPr/>
          <a:lstStyle/>
          <a:p>
            <a:r>
              <a:rPr lang="zh-CN" altLang="en-US" dirty="0"/>
              <a:t>氨基酸企业消费量（万吨）</a:t>
            </a:r>
            <a:endParaRPr lang="en-US" altLang="zh-CN" dirty="0"/>
          </a:p>
          <a:p>
            <a:endParaRPr lang="zh-CN" altLang="en-US" dirty="0"/>
          </a:p>
        </p:txBody>
      </p:sp>
      <p:sp>
        <p:nvSpPr>
          <p:cNvPr id="6" name="文本占位符 5"/>
          <p:cNvSpPr>
            <a:spLocks noGrp="1"/>
          </p:cNvSpPr>
          <p:nvPr>
            <p:ph type="body" sz="quarter" idx="48"/>
          </p:nvPr>
        </p:nvSpPr>
        <p:spPr/>
        <p:txBody>
          <a:bodyPr/>
          <a:lstStyle/>
          <a:p>
            <a:r>
              <a:rPr lang="zh-CN" altLang="en-US" dirty="0"/>
              <a:t>玉米主要深加工企业消费量（万吨）</a:t>
            </a:r>
            <a:endParaRPr lang="zh-CN" altLang="en-US" dirty="0"/>
          </a:p>
          <a:p>
            <a:endParaRPr lang="zh-CN" altLang="en-US" dirty="0"/>
          </a:p>
          <a:p>
            <a:endParaRPr lang="zh-CN" altLang="en-US" dirty="0"/>
          </a:p>
        </p:txBody>
      </p:sp>
      <p:sp>
        <p:nvSpPr>
          <p:cNvPr id="9" name="文本占位符 8"/>
          <p:cNvSpPr>
            <a:spLocks noGrp="1"/>
          </p:cNvSpPr>
          <p:nvPr>
            <p:ph type="body" sz="quarter" idx="50"/>
          </p:nvPr>
        </p:nvSpPr>
        <p:spPr/>
        <p:txBody>
          <a:bodyPr/>
          <a:lstStyle/>
          <a:p>
            <a:r>
              <a:rPr lang="zh-CN" altLang="en-US" dirty="0"/>
              <a:t>玉米淀粉企业消费量（万吨）</a:t>
            </a:r>
            <a:endParaRPr lang="zh-CN" altLang="en-US" dirty="0"/>
          </a:p>
          <a:p>
            <a:endParaRPr lang="zh-CN" altLang="en-US" dirty="0"/>
          </a:p>
        </p:txBody>
      </p:sp>
      <p:sp>
        <p:nvSpPr>
          <p:cNvPr id="29" name="文本占位符 28"/>
          <p:cNvSpPr>
            <a:spLocks noGrp="1"/>
          </p:cNvSpPr>
          <p:nvPr>
            <p:ph type="body" sz="quarter" idx="52"/>
          </p:nvPr>
        </p:nvSpPr>
        <p:spPr/>
        <p:txBody>
          <a:bodyPr/>
          <a:lstStyle/>
          <a:p>
            <a:r>
              <a:rPr lang="zh-CN" altLang="en-US" dirty="0"/>
              <a:t>深加工企业门前到货车辆剩余数</a:t>
            </a:r>
            <a:endParaRPr lang="zh-CN" altLang="en-US" dirty="0"/>
          </a:p>
        </p:txBody>
      </p:sp>
      <p:sp>
        <p:nvSpPr>
          <p:cNvPr id="23" name="文本占位符 22"/>
          <p:cNvSpPr>
            <a:spLocks noGrp="1"/>
          </p:cNvSpPr>
          <p:nvPr>
            <p:ph type="body" sz="quarter" idx="19"/>
          </p:nvPr>
        </p:nvSpPr>
        <p:spPr>
          <a:xfrm>
            <a:off x="632619" y="1139469"/>
            <a:ext cx="3524250" cy="1582737"/>
          </a:xfrm>
        </p:spPr>
        <p:txBody>
          <a:bodyPr/>
          <a:lstStyle/>
          <a:p>
            <a:r>
              <a:rPr lang="zh-CN" altLang="en-US" dirty="0"/>
              <a:t>截止</a:t>
            </a:r>
            <a:r>
              <a:rPr lang="en-US" altLang="zh-CN" dirty="0"/>
              <a:t>7</a:t>
            </a:r>
            <a:r>
              <a:rPr lang="zh-CN" altLang="en-US" dirty="0"/>
              <a:t>月</a:t>
            </a:r>
            <a:r>
              <a:rPr lang="en-US" altLang="zh-CN" dirty="0"/>
              <a:t>14</a:t>
            </a:r>
            <a:r>
              <a:rPr lang="zh-CN" altLang="en-US" dirty="0"/>
              <a:t>日，全国主要玉米深加工企业共消耗玉米</a:t>
            </a:r>
            <a:r>
              <a:rPr lang="en-US" altLang="zh-CN" dirty="0"/>
              <a:t>124.84</a:t>
            </a:r>
            <a:r>
              <a:rPr lang="zh-CN" altLang="en-US" dirty="0"/>
              <a:t>万吨，环比上周增加</a:t>
            </a:r>
            <a:r>
              <a:rPr lang="en-US" altLang="zh-CN" dirty="0"/>
              <a:t>1.72</a:t>
            </a:r>
            <a:r>
              <a:rPr lang="zh-CN" altLang="en-US" dirty="0"/>
              <a:t>万吨。分企业类型看，淀粉价格企业消耗</a:t>
            </a:r>
            <a:r>
              <a:rPr lang="en-US" altLang="zh-CN" dirty="0"/>
              <a:t>41.86</a:t>
            </a:r>
            <a:r>
              <a:rPr lang="zh-CN" altLang="en-US" dirty="0"/>
              <a:t>万吨，环比上周增加</a:t>
            </a:r>
            <a:r>
              <a:rPr lang="en-US" altLang="zh-CN" dirty="0"/>
              <a:t>0.65</a:t>
            </a:r>
            <a:r>
              <a:rPr lang="zh-CN" altLang="en-US" dirty="0"/>
              <a:t>万吨；酒精企业消耗</a:t>
            </a:r>
            <a:r>
              <a:rPr lang="en-US" altLang="zh-CN" dirty="0"/>
              <a:t>35.6</a:t>
            </a:r>
            <a:r>
              <a:rPr lang="zh-CN" altLang="en-US" dirty="0"/>
              <a:t>万吨，与上周持平；氨基酸企业消耗</a:t>
            </a:r>
            <a:r>
              <a:rPr lang="en-US" altLang="zh-CN" dirty="0"/>
              <a:t>20.35</a:t>
            </a:r>
            <a:r>
              <a:rPr lang="zh-CN" altLang="en-US" dirty="0"/>
              <a:t>万吨，环比增加</a:t>
            </a:r>
            <a:r>
              <a:rPr lang="en-US" altLang="zh-CN" dirty="0"/>
              <a:t>1.3</a:t>
            </a:r>
            <a:r>
              <a:rPr lang="zh-CN" altLang="en-US" dirty="0"/>
              <a:t>万吨。</a:t>
            </a:r>
            <a:endParaRPr lang="zh-CN" altLang="en-US" dirty="0"/>
          </a:p>
        </p:txBody>
      </p:sp>
      <p:sp>
        <p:nvSpPr>
          <p:cNvPr id="30" name="文本占位符 29"/>
          <p:cNvSpPr>
            <a:spLocks noGrp="1"/>
          </p:cNvSpPr>
          <p:nvPr>
            <p:ph type="body" sz="quarter" idx="53"/>
          </p:nvPr>
        </p:nvSpPr>
        <p:spPr>
          <a:xfrm>
            <a:off x="632619" y="2995613"/>
            <a:ext cx="3192990" cy="678020"/>
          </a:xfrm>
        </p:spPr>
        <p:txBody>
          <a:bodyPr/>
          <a:lstStyle/>
          <a:p>
            <a:r>
              <a:rPr lang="zh-CN" altLang="en-US" dirty="0"/>
              <a:t>截止</a:t>
            </a:r>
            <a:r>
              <a:rPr lang="en-US" altLang="zh-CN" dirty="0"/>
              <a:t>7</a:t>
            </a:r>
            <a:r>
              <a:rPr lang="zh-CN" altLang="en-US" dirty="0"/>
              <a:t>月</a:t>
            </a:r>
            <a:r>
              <a:rPr lang="en-US" altLang="zh-CN" dirty="0"/>
              <a:t>19</a:t>
            </a:r>
            <a:r>
              <a:rPr lang="zh-CN" altLang="en-US" dirty="0"/>
              <a:t>日，深加工门前到车剩余</a:t>
            </a:r>
            <a:r>
              <a:rPr lang="en-US" altLang="zh-CN" dirty="0"/>
              <a:t>627</a:t>
            </a:r>
            <a:r>
              <a:rPr lang="zh-CN" altLang="en-US" dirty="0"/>
              <a:t>辆，市场流通粮源增加。</a:t>
            </a:r>
            <a:endParaRPr lang="zh-CN" altLang="en-US" dirty="0"/>
          </a:p>
        </p:txBody>
      </p:sp>
      <p:sp>
        <p:nvSpPr>
          <p:cNvPr id="13" name="i$liḋe-Oval 17"/>
          <p:cNvSpPr/>
          <p:nvPr/>
        </p:nvSpPr>
        <p:spPr>
          <a:xfrm>
            <a:off x="207863" y="1268875"/>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1</a:t>
            </a:r>
            <a:endParaRPr lang="en-US" altLang="zh-CN" sz="1050" dirty="0">
              <a:solidFill>
                <a:prstClr val="white"/>
              </a:solidFill>
              <a:latin typeface="+mj-lt"/>
              <a:ea typeface="微软雅黑" panose="020B0503020204020204" pitchFamily="34" charset="-122"/>
            </a:endParaRPr>
          </a:p>
        </p:txBody>
      </p:sp>
      <p:graphicFrame>
        <p:nvGraphicFramePr>
          <p:cNvPr id="31" name="图片占位符 30"/>
          <p:cNvGraphicFramePr>
            <a:graphicFrameLocks noGrp="1"/>
          </p:cNvGraphicFramePr>
          <p:nvPr>
            <p:ph type="pic" sz="quarter" idx="47"/>
          </p:nvPr>
        </p:nvGraphicFramePr>
        <p:xfrm>
          <a:off x="4391025" y="1412875"/>
          <a:ext cx="3409950" cy="158273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3" name="图片占位符 32"/>
          <p:cNvGraphicFramePr>
            <a:graphicFrameLocks noGrp="1"/>
          </p:cNvGraphicFramePr>
          <p:nvPr>
            <p:ph type="pic" sz="quarter" idx="43"/>
          </p:nvPr>
        </p:nvGraphicFramePr>
        <p:xfrm>
          <a:off x="8101013" y="1412875"/>
          <a:ext cx="3408362" cy="1582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图片占位符 33"/>
          <p:cNvGraphicFramePr>
            <a:graphicFrameLocks noGrp="1"/>
          </p:cNvGraphicFramePr>
          <p:nvPr>
            <p:ph type="pic" sz="quarter" idx="45"/>
          </p:nvPr>
        </p:nvGraphicFramePr>
        <p:xfrm>
          <a:off x="8110538" y="4040188"/>
          <a:ext cx="3408362" cy="15827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图片占位符 36"/>
          <p:cNvGraphicFramePr>
            <a:graphicFrameLocks noGrp="1"/>
          </p:cNvGraphicFramePr>
          <p:nvPr>
            <p:ph type="pic" sz="quarter" idx="49"/>
          </p:nvPr>
        </p:nvGraphicFramePr>
        <p:xfrm>
          <a:off x="4400550" y="4040188"/>
          <a:ext cx="3408363" cy="15827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图片占位符 37"/>
          <p:cNvGraphicFramePr>
            <a:graphicFrameLocks noGrp="1"/>
          </p:cNvGraphicFramePr>
          <p:nvPr>
            <p:ph type="pic" sz="quarter" idx="51"/>
          </p:nvPr>
        </p:nvGraphicFramePr>
        <p:xfrm>
          <a:off x="690563" y="4040188"/>
          <a:ext cx="3408362" cy="1582737"/>
        </p:xfrm>
        <a:graphic>
          <a:graphicData uri="http://schemas.openxmlformats.org/drawingml/2006/chart">
            <c:chart xmlns:c="http://schemas.openxmlformats.org/drawingml/2006/chart" xmlns:r="http://schemas.openxmlformats.org/officeDocument/2006/relationships" r:id="rId5"/>
          </a:graphicData>
        </a:graphic>
      </p:graphicFrame>
      <p:sp>
        <p:nvSpPr>
          <p:cNvPr id="2" name="i$liḋe-Oval 17"/>
          <p:cNvSpPr/>
          <p:nvPr/>
        </p:nvSpPr>
        <p:spPr>
          <a:xfrm>
            <a:off x="207863" y="2991029"/>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2</a:t>
            </a:r>
            <a:endParaRPr lang="en-US" altLang="zh-CN" sz="1050" dirty="0">
              <a:solidFill>
                <a:prstClr val="white"/>
              </a:solidFill>
              <a:latin typeface="+mj-lt"/>
              <a:ea typeface="微软雅黑" panose="020B0503020204020204" pitchFamily="34" charset="-122"/>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27"/>
          </p:nvPr>
        </p:nvSpPr>
        <p:spPr>
          <a:xfrm>
            <a:off x="9498330" y="6603242"/>
            <a:ext cx="2707755" cy="254758"/>
          </a:xfrm>
        </p:spPr>
        <p:txBody>
          <a:bodyPr/>
          <a:lstStyle/>
          <a:p>
            <a:r>
              <a:rPr lang="zh-CN" altLang="en-US" dirty="0"/>
              <a:t>数据来源：我的农产品网、</a:t>
            </a:r>
            <a:r>
              <a:rPr lang="en-US" altLang="zh-CN" dirty="0" err="1"/>
              <a:t>Ifind</a:t>
            </a:r>
            <a:r>
              <a:rPr lang="zh-CN" altLang="en-US" dirty="0"/>
              <a:t>、东海期货整理</a:t>
            </a:r>
            <a:endParaRPr lang="zh-CN" altLang="en-US" dirty="0"/>
          </a:p>
          <a:p>
            <a:endParaRPr lang="zh-CN" altLang="en-US" dirty="0"/>
          </a:p>
          <a:p>
            <a:endParaRPr lang="zh-CN" altLang="en-US" dirty="0"/>
          </a:p>
          <a:p>
            <a:endParaRPr lang="zh-CN" altLang="en-US" dirty="0"/>
          </a:p>
        </p:txBody>
      </p:sp>
      <p:sp>
        <p:nvSpPr>
          <p:cNvPr id="3" name="标题 2"/>
          <p:cNvSpPr>
            <a:spLocks noGrp="1"/>
          </p:cNvSpPr>
          <p:nvPr>
            <p:ph type="title"/>
          </p:nvPr>
        </p:nvSpPr>
        <p:spPr/>
        <p:txBody>
          <a:bodyPr/>
          <a:lstStyle/>
          <a:p>
            <a:r>
              <a:rPr lang="zh-CN" altLang="en-US" dirty="0"/>
              <a:t>库存</a:t>
            </a:r>
            <a:r>
              <a:rPr lang="en-US" altLang="zh-CN" dirty="0"/>
              <a:t>—</a:t>
            </a:r>
            <a:r>
              <a:rPr lang="zh-CN" altLang="en-US" dirty="0"/>
              <a:t>港口库存季节性下滑，深加工库存反弹</a:t>
            </a:r>
            <a:endParaRPr lang="zh-CN" altLang="en-US" dirty="0"/>
          </a:p>
        </p:txBody>
      </p:sp>
      <p:sp>
        <p:nvSpPr>
          <p:cNvPr id="5" name="文本占位符 4"/>
          <p:cNvSpPr>
            <a:spLocks noGrp="1"/>
          </p:cNvSpPr>
          <p:nvPr>
            <p:ph type="body" sz="quarter" idx="42"/>
          </p:nvPr>
        </p:nvSpPr>
        <p:spPr/>
        <p:txBody>
          <a:bodyPr/>
          <a:lstStyle/>
          <a:p>
            <a:r>
              <a:rPr lang="zh-CN" altLang="en-US" dirty="0"/>
              <a:t>北方四港玉米库存（万吨）</a:t>
            </a:r>
            <a:endParaRPr lang="zh-CN" altLang="en-US" dirty="0"/>
          </a:p>
          <a:p>
            <a:endParaRPr lang="zh-CN" altLang="en-US" dirty="0"/>
          </a:p>
        </p:txBody>
      </p:sp>
      <p:sp>
        <p:nvSpPr>
          <p:cNvPr id="7" name="文本占位符 6"/>
          <p:cNvSpPr>
            <a:spLocks noGrp="1"/>
          </p:cNvSpPr>
          <p:nvPr>
            <p:ph type="body" sz="quarter" idx="44"/>
          </p:nvPr>
        </p:nvSpPr>
        <p:spPr>
          <a:xfrm>
            <a:off x="7554343" y="1083716"/>
            <a:ext cx="4009007" cy="242865"/>
          </a:xfrm>
        </p:spPr>
        <p:txBody>
          <a:bodyPr/>
          <a:lstStyle/>
          <a:p>
            <a:r>
              <a:rPr lang="zh-CN" altLang="en-US" dirty="0"/>
              <a:t>广东港玉米库存合计（万吨）</a:t>
            </a:r>
            <a:endParaRPr lang="zh-CN" altLang="en-US" dirty="0"/>
          </a:p>
          <a:p>
            <a:endParaRPr lang="zh-CN" altLang="en-US" dirty="0"/>
          </a:p>
        </p:txBody>
      </p:sp>
      <p:sp>
        <p:nvSpPr>
          <p:cNvPr id="8" name="文本占位符 7"/>
          <p:cNvSpPr>
            <a:spLocks noGrp="1"/>
          </p:cNvSpPr>
          <p:nvPr>
            <p:ph type="body" sz="quarter" idx="19"/>
          </p:nvPr>
        </p:nvSpPr>
        <p:spPr>
          <a:xfrm>
            <a:off x="655415" y="1084251"/>
            <a:ext cx="2551607" cy="2125674"/>
          </a:xfrm>
        </p:spPr>
        <p:txBody>
          <a:bodyPr/>
          <a:lstStyle/>
          <a:p>
            <a:r>
              <a:rPr lang="zh-CN" altLang="en-US" dirty="0"/>
              <a:t>截止</a:t>
            </a:r>
            <a:r>
              <a:rPr lang="en-US" altLang="zh-CN" dirty="0"/>
              <a:t>7</a:t>
            </a:r>
            <a:r>
              <a:rPr lang="zh-CN" altLang="en-US" dirty="0"/>
              <a:t>月</a:t>
            </a:r>
            <a:r>
              <a:rPr lang="en-US" altLang="zh-CN" dirty="0"/>
              <a:t>12</a:t>
            </a:r>
            <a:r>
              <a:rPr lang="zh-CN" altLang="en-US" dirty="0"/>
              <a:t>日，广东港内贸玉米库存共计</a:t>
            </a:r>
            <a:r>
              <a:rPr lang="en-US" altLang="zh-CN" dirty="0"/>
              <a:t>61.8</a:t>
            </a:r>
            <a:r>
              <a:rPr lang="zh-CN" altLang="en-US" dirty="0"/>
              <a:t>万吨，较上周减少</a:t>
            </a:r>
            <a:r>
              <a:rPr lang="en-US" altLang="zh-CN" dirty="0"/>
              <a:t>1.60</a:t>
            </a:r>
            <a:r>
              <a:rPr lang="zh-CN" altLang="en-US" dirty="0"/>
              <a:t>万吨；外贸库存</a:t>
            </a:r>
            <a:r>
              <a:rPr lang="en-US" altLang="zh-CN" dirty="0"/>
              <a:t>50.5</a:t>
            </a:r>
            <a:r>
              <a:rPr lang="zh-CN" altLang="en-US" dirty="0"/>
              <a:t>万吨，较上周增加</a:t>
            </a:r>
            <a:r>
              <a:rPr lang="en-US" altLang="zh-CN" dirty="0"/>
              <a:t>10.30</a:t>
            </a:r>
            <a:r>
              <a:rPr lang="zh-CN" altLang="en-US" dirty="0"/>
              <a:t>万吨。</a:t>
            </a:r>
            <a:r>
              <a:rPr lang="zh-CN" altLang="en-US" b="0" i="0" dirty="0">
                <a:solidFill>
                  <a:srgbClr val="333333"/>
                </a:solidFill>
                <a:effectLst/>
                <a:latin typeface="微软雅黑" panose="020B0503020204020204" pitchFamily="34" charset="-122"/>
                <a:ea typeface="微软雅黑" panose="020B0503020204020204" pitchFamily="34" charset="-122"/>
              </a:rPr>
              <a:t>北方四港</a:t>
            </a:r>
            <a:r>
              <a:rPr lang="zh-CN" altLang="en-US" dirty="0"/>
              <a:t>玉米库存共计</a:t>
            </a:r>
            <a:r>
              <a:rPr lang="en-US" altLang="zh-CN" dirty="0"/>
              <a:t>227.6</a:t>
            </a:r>
            <a:r>
              <a:rPr lang="zh-CN" altLang="en-US" dirty="0"/>
              <a:t>万吨，周环比减少</a:t>
            </a:r>
            <a:r>
              <a:rPr lang="en-US" altLang="zh-CN" dirty="0"/>
              <a:t>23.4</a:t>
            </a:r>
            <a:r>
              <a:rPr lang="zh-CN" altLang="en-US" dirty="0"/>
              <a:t>万吨；当周北方四港下海量共计</a:t>
            </a:r>
            <a:r>
              <a:rPr lang="en-US" altLang="zh-CN" dirty="0"/>
              <a:t>40.1</a:t>
            </a:r>
            <a:r>
              <a:rPr lang="zh-CN" altLang="en-US" dirty="0"/>
              <a:t>万吨，周环比增加</a:t>
            </a:r>
            <a:r>
              <a:rPr lang="en-US" altLang="zh-CN" dirty="0"/>
              <a:t>13.40</a:t>
            </a:r>
            <a:r>
              <a:rPr lang="zh-CN" altLang="en-US" dirty="0"/>
              <a:t>万吨。</a:t>
            </a:r>
            <a:endParaRPr lang="zh-CN" altLang="en-US" dirty="0"/>
          </a:p>
        </p:txBody>
      </p:sp>
      <p:sp>
        <p:nvSpPr>
          <p:cNvPr id="9" name="文本占位符 8"/>
          <p:cNvSpPr>
            <a:spLocks noGrp="1"/>
          </p:cNvSpPr>
          <p:nvPr>
            <p:ph type="body" sz="quarter" idx="38"/>
          </p:nvPr>
        </p:nvSpPr>
        <p:spPr>
          <a:xfrm>
            <a:off x="701452" y="3650683"/>
            <a:ext cx="2551607" cy="1473768"/>
          </a:xfrm>
        </p:spPr>
        <p:txBody>
          <a:bodyPr/>
          <a:lstStyle/>
          <a:p>
            <a:r>
              <a:rPr lang="zh-CN" altLang="en-US" dirty="0"/>
              <a:t>截止</a:t>
            </a:r>
            <a:r>
              <a:rPr lang="en-US" altLang="zh-CN" dirty="0"/>
              <a:t>7</a:t>
            </a:r>
            <a:r>
              <a:rPr lang="zh-CN" altLang="en-US" dirty="0"/>
              <a:t>月</a:t>
            </a:r>
            <a:r>
              <a:rPr lang="en-US" altLang="zh-CN" dirty="0"/>
              <a:t>17</a:t>
            </a:r>
            <a:r>
              <a:rPr lang="zh-CN" altLang="en-US" dirty="0"/>
              <a:t>日，全国深加工企业库存总量</a:t>
            </a:r>
            <a:r>
              <a:rPr lang="en-US" altLang="zh-CN" dirty="0"/>
              <a:t>438.8</a:t>
            </a:r>
            <a:r>
              <a:rPr lang="zh-CN" altLang="en-US" dirty="0"/>
              <a:t>万吨，较上周增加</a:t>
            </a:r>
            <a:r>
              <a:rPr lang="en-US" altLang="zh-CN" dirty="0"/>
              <a:t>2.43%</a:t>
            </a:r>
            <a:r>
              <a:rPr lang="zh-CN" altLang="en-US" dirty="0"/>
              <a:t>，多压价收购。全国饲料企业平均库存</a:t>
            </a:r>
            <a:r>
              <a:rPr lang="en-US" altLang="zh-CN" dirty="0"/>
              <a:t>30.97</a:t>
            </a:r>
            <a:r>
              <a:rPr lang="zh-CN" altLang="en-US" dirty="0"/>
              <a:t>天，周环比减少</a:t>
            </a:r>
            <a:r>
              <a:rPr lang="en-US" altLang="zh-CN" dirty="0"/>
              <a:t>0.18</a:t>
            </a:r>
            <a:r>
              <a:rPr lang="zh-CN" altLang="en-US" dirty="0"/>
              <a:t>天，下跌</a:t>
            </a:r>
            <a:r>
              <a:rPr lang="en-US" altLang="zh-CN" dirty="0"/>
              <a:t>0.56%</a:t>
            </a:r>
            <a:endParaRPr lang="zh-CN" altLang="en-US" dirty="0"/>
          </a:p>
        </p:txBody>
      </p:sp>
      <p:sp>
        <p:nvSpPr>
          <p:cNvPr id="12" name="文本占位符 11"/>
          <p:cNvSpPr>
            <a:spLocks noGrp="1"/>
          </p:cNvSpPr>
          <p:nvPr>
            <p:ph type="body" sz="quarter" idx="46"/>
          </p:nvPr>
        </p:nvSpPr>
        <p:spPr/>
        <p:txBody>
          <a:bodyPr/>
          <a:lstStyle/>
          <a:p>
            <a:r>
              <a:rPr lang="zh-CN" altLang="en-US" dirty="0"/>
              <a:t>饲企库存可用天数（天）</a:t>
            </a:r>
            <a:endParaRPr lang="zh-CN" altLang="en-US" dirty="0"/>
          </a:p>
          <a:p>
            <a:endParaRPr lang="zh-CN" altLang="en-US" dirty="0"/>
          </a:p>
        </p:txBody>
      </p:sp>
      <p:sp>
        <p:nvSpPr>
          <p:cNvPr id="14" name="文本占位符 13"/>
          <p:cNvSpPr>
            <a:spLocks noGrp="1"/>
          </p:cNvSpPr>
          <p:nvPr>
            <p:ph type="body" sz="quarter" idx="48"/>
          </p:nvPr>
        </p:nvSpPr>
        <p:spPr/>
        <p:txBody>
          <a:bodyPr/>
          <a:lstStyle/>
          <a:p>
            <a:r>
              <a:rPr lang="zh-CN" altLang="en-US" dirty="0"/>
              <a:t>主要深加工企业玉米库存（万吨）</a:t>
            </a:r>
            <a:endParaRPr lang="zh-CN" altLang="en-US" dirty="0"/>
          </a:p>
          <a:p>
            <a:endParaRPr lang="zh-CN" altLang="en-US" dirty="0"/>
          </a:p>
        </p:txBody>
      </p:sp>
      <p:sp>
        <p:nvSpPr>
          <p:cNvPr id="15" name="i$liḋe-Oval 17"/>
          <p:cNvSpPr/>
          <p:nvPr/>
        </p:nvSpPr>
        <p:spPr>
          <a:xfrm>
            <a:off x="321368" y="1163734"/>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1</a:t>
            </a:r>
            <a:endParaRPr lang="en-US" altLang="zh-CN" sz="1050" dirty="0">
              <a:solidFill>
                <a:prstClr val="white"/>
              </a:solidFill>
              <a:latin typeface="+mj-lt"/>
              <a:ea typeface="微软雅黑" panose="020B0503020204020204" pitchFamily="34" charset="-122"/>
            </a:endParaRPr>
          </a:p>
        </p:txBody>
      </p:sp>
      <p:sp>
        <p:nvSpPr>
          <p:cNvPr id="16" name="i$liḋe-Oval 17"/>
          <p:cNvSpPr/>
          <p:nvPr/>
        </p:nvSpPr>
        <p:spPr>
          <a:xfrm>
            <a:off x="357269" y="3644816"/>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2</a:t>
            </a:r>
            <a:endParaRPr lang="en-US" altLang="zh-CN" sz="1050" dirty="0">
              <a:solidFill>
                <a:prstClr val="white"/>
              </a:solidFill>
              <a:latin typeface="+mj-lt"/>
              <a:ea typeface="微软雅黑" panose="020B0503020204020204" pitchFamily="34" charset="-122"/>
            </a:endParaRPr>
          </a:p>
        </p:txBody>
      </p:sp>
      <p:sp>
        <p:nvSpPr>
          <p:cNvPr id="6" name="文本占位符 8"/>
          <p:cNvSpPr txBox="1"/>
          <p:nvPr/>
        </p:nvSpPr>
        <p:spPr>
          <a:xfrm>
            <a:off x="655415" y="4577041"/>
            <a:ext cx="2551607" cy="1679380"/>
          </a:xfrm>
          <a:prstGeom prst="rect">
            <a:avLst/>
          </a:prstGeom>
        </p:spPr>
        <p:txBody>
          <a:bodyPr/>
          <a:lstStyle>
            <a:lvl1pPr marL="0" indent="0" algn="l" defTabSz="914400" rtl="0" eaLnBrk="1" latinLnBrk="0" hangingPunct="1">
              <a:lnSpc>
                <a:spcPts val="2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p>
        </p:txBody>
      </p:sp>
      <p:graphicFrame>
        <p:nvGraphicFramePr>
          <p:cNvPr id="26" name="图片占位符 25"/>
          <p:cNvGraphicFramePr>
            <a:graphicFrameLocks noGrp="1"/>
          </p:cNvGraphicFramePr>
          <p:nvPr>
            <p:ph type="pic" sz="quarter" idx="47"/>
          </p:nvPr>
        </p:nvGraphicFramePr>
        <p:xfrm>
          <a:off x="7553325" y="4052888"/>
          <a:ext cx="4010025" cy="186055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7" name="图片占位符 26"/>
          <p:cNvGraphicFramePr>
            <a:graphicFrameLocks noGrp="1"/>
          </p:cNvGraphicFramePr>
          <p:nvPr>
            <p:ph type="pic" sz="quarter" idx="45"/>
          </p:nvPr>
        </p:nvGraphicFramePr>
        <p:xfrm>
          <a:off x="3452813" y="4052888"/>
          <a:ext cx="4008437" cy="1860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图片占位符 27"/>
          <p:cNvGraphicFramePr>
            <a:graphicFrameLocks noGrp="1"/>
          </p:cNvGraphicFramePr>
          <p:nvPr>
            <p:ph type="pic" sz="quarter" idx="43"/>
          </p:nvPr>
        </p:nvGraphicFramePr>
        <p:xfrm>
          <a:off x="7553325" y="1347788"/>
          <a:ext cx="4010025" cy="1862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图片占位符 28"/>
          <p:cNvGraphicFramePr>
            <a:graphicFrameLocks noGrp="1"/>
          </p:cNvGraphicFramePr>
          <p:nvPr>
            <p:ph type="pic" sz="quarter" idx="41"/>
          </p:nvPr>
        </p:nvGraphicFramePr>
        <p:xfrm>
          <a:off x="3452813" y="1347788"/>
          <a:ext cx="4008437" cy="186213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天气</a:t>
            </a:r>
            <a:r>
              <a:rPr lang="en-US" altLang="zh-CN" dirty="0"/>
              <a:t>—</a:t>
            </a:r>
            <a:r>
              <a:rPr lang="zh-CN" altLang="en-US" dirty="0"/>
              <a:t>短期关注降雨对玉米的影响</a:t>
            </a:r>
            <a:endParaRPr lang="zh-CN" altLang="en-US" dirty="0"/>
          </a:p>
        </p:txBody>
      </p:sp>
      <p:sp>
        <p:nvSpPr>
          <p:cNvPr id="15" name="文本占位符 14"/>
          <p:cNvSpPr>
            <a:spLocks noGrp="1"/>
          </p:cNvSpPr>
          <p:nvPr>
            <p:ph type="body" sz="quarter" idx="27"/>
          </p:nvPr>
        </p:nvSpPr>
        <p:spPr/>
        <p:txBody>
          <a:bodyPr/>
          <a:lstStyle/>
          <a:p>
            <a:r>
              <a:rPr lang="zh-CN" altLang="en-US" dirty="0"/>
              <a:t>数据来源：中国气象台</a:t>
            </a:r>
            <a:endParaRPr lang="zh-CN" altLang="en-US" dirty="0"/>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89" b="189"/>
          <a:stretch>
            <a:fillRect/>
          </a:stretch>
        </p:blipFill>
        <p:spPr>
          <a:xfrm>
            <a:off x="5878470" y="1297394"/>
            <a:ext cx="5889802" cy="2812936"/>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8999" y="1309217"/>
            <a:ext cx="5420489" cy="4385027"/>
          </a:xfrm>
          <a:prstGeom prst="rect">
            <a:avLst/>
          </a:prstGeom>
        </p:spPr>
      </p:pic>
      <p:sp>
        <p:nvSpPr>
          <p:cNvPr id="7" name="文本框 6"/>
          <p:cNvSpPr txBox="1"/>
          <p:nvPr/>
        </p:nvSpPr>
        <p:spPr>
          <a:xfrm>
            <a:off x="5972174" y="4524693"/>
            <a:ext cx="5796097" cy="954107"/>
          </a:xfrm>
          <a:prstGeom prst="rect">
            <a:avLst/>
          </a:prstGeom>
          <a:noFill/>
        </p:spPr>
        <p:txBody>
          <a:bodyPr wrap="square">
            <a:spAutoFit/>
          </a:bodyPr>
          <a:lstStyle/>
          <a:p>
            <a:r>
              <a:rPr lang="zh-CN" altLang="en-US" sz="1400" dirty="0"/>
              <a:t>预计未来</a:t>
            </a:r>
            <a:r>
              <a:rPr lang="en-US" altLang="zh-CN" sz="1400" dirty="0"/>
              <a:t>10</a:t>
            </a:r>
            <a:r>
              <a:rPr lang="zh-CN" altLang="en-US" sz="1400" dirty="0"/>
              <a:t>天，西北地区东部、东北地区、华北大部、黄淮东部及四川盆地西部等地多降水，累计降水量有</a:t>
            </a:r>
            <a:r>
              <a:rPr lang="en-US" altLang="zh-CN" sz="1400" dirty="0"/>
              <a:t>60~120</a:t>
            </a:r>
            <a:r>
              <a:rPr lang="zh-CN" altLang="en-US" sz="1400" dirty="0"/>
              <a:t>毫米，降水利于华北等地土壤增墒，对秋粮作物生长发育有利；但东北地区中南部、黄淮东部等地部分地区有</a:t>
            </a:r>
            <a:r>
              <a:rPr lang="en-US" altLang="zh-CN" sz="1400" dirty="0"/>
              <a:t>150</a:t>
            </a:r>
            <a:r>
              <a:rPr lang="zh-CN" altLang="en-US" sz="1400" dirty="0"/>
              <a:t>～</a:t>
            </a:r>
            <a:r>
              <a:rPr lang="en-US" altLang="zh-CN" sz="1400" dirty="0"/>
              <a:t>200</a:t>
            </a:r>
            <a:r>
              <a:rPr lang="zh-CN" altLang="en-US" sz="1400" dirty="0"/>
              <a:t>毫米、局地超过</a:t>
            </a:r>
            <a:r>
              <a:rPr lang="en-US" altLang="zh-CN" sz="1400" dirty="0"/>
              <a:t>250</a:t>
            </a:r>
            <a:r>
              <a:rPr lang="zh-CN" altLang="en-US" sz="1400" dirty="0"/>
              <a:t>毫米，低洼农田渍涝风险高。</a:t>
            </a:r>
            <a:endParaRPr lang="zh-CN" altLang="en-US" sz="1400"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27"/>
          </p:nvPr>
        </p:nvSpPr>
        <p:spPr>
          <a:xfrm>
            <a:off x="9829800" y="6603242"/>
            <a:ext cx="2376285" cy="254758"/>
          </a:xfrm>
        </p:spPr>
        <p:txBody>
          <a:bodyPr/>
          <a:lstStyle/>
          <a:p>
            <a:r>
              <a:rPr lang="zh-CN" altLang="en-US" dirty="0"/>
              <a:t>数据来源：我的农产品网、东海期货整理</a:t>
            </a:r>
            <a:endParaRPr lang="zh-CN" altLang="en-US" dirty="0"/>
          </a:p>
          <a:p>
            <a:endParaRPr lang="zh-CN" altLang="en-US" dirty="0"/>
          </a:p>
          <a:p>
            <a:endParaRPr lang="zh-CN" altLang="en-US" dirty="0"/>
          </a:p>
          <a:p>
            <a:endParaRPr lang="zh-CN" altLang="en-US" dirty="0"/>
          </a:p>
        </p:txBody>
      </p:sp>
      <p:sp>
        <p:nvSpPr>
          <p:cNvPr id="11" name="标题 10"/>
          <p:cNvSpPr>
            <a:spLocks noGrp="1"/>
          </p:cNvSpPr>
          <p:nvPr>
            <p:ph type="title"/>
          </p:nvPr>
        </p:nvSpPr>
        <p:spPr>
          <a:xfrm>
            <a:off x="328071" y="107568"/>
            <a:ext cx="10732278" cy="458726"/>
          </a:xfrm>
        </p:spPr>
        <p:txBody>
          <a:bodyPr/>
          <a:lstStyle/>
          <a:p>
            <a:r>
              <a:rPr lang="zh-CN" altLang="en-US" dirty="0"/>
              <a:t>玉米淀粉</a:t>
            </a:r>
            <a:r>
              <a:rPr lang="en-US" altLang="zh-CN" dirty="0"/>
              <a:t>—</a:t>
            </a:r>
            <a:r>
              <a:rPr lang="zh-CN" altLang="en-US" dirty="0"/>
              <a:t>开机率平稳，走货一般</a:t>
            </a:r>
            <a:endParaRPr lang="zh-CN" altLang="en-US" dirty="0"/>
          </a:p>
        </p:txBody>
      </p:sp>
      <p:sp>
        <p:nvSpPr>
          <p:cNvPr id="4" name="文本占位符 3"/>
          <p:cNvSpPr>
            <a:spLocks noGrp="1"/>
          </p:cNvSpPr>
          <p:nvPr>
            <p:ph type="body" sz="quarter" idx="42"/>
          </p:nvPr>
        </p:nvSpPr>
        <p:spPr/>
        <p:txBody>
          <a:bodyPr/>
          <a:lstStyle/>
          <a:p>
            <a:r>
              <a:rPr lang="zh-CN" altLang="en-US" dirty="0"/>
              <a:t>玉米淀粉主力合约收盘价</a:t>
            </a:r>
            <a:endParaRPr lang="zh-CN" altLang="en-US" dirty="0"/>
          </a:p>
        </p:txBody>
      </p:sp>
      <p:sp>
        <p:nvSpPr>
          <p:cNvPr id="8" name="文本占位符 7"/>
          <p:cNvSpPr>
            <a:spLocks noGrp="1"/>
          </p:cNvSpPr>
          <p:nvPr>
            <p:ph type="body" sz="quarter" idx="44"/>
          </p:nvPr>
        </p:nvSpPr>
        <p:spPr/>
        <p:txBody>
          <a:bodyPr/>
          <a:lstStyle/>
          <a:p>
            <a:r>
              <a:rPr lang="zh-CN" altLang="en-US" dirty="0"/>
              <a:t>主要玉米淀粉企业开工率</a:t>
            </a:r>
            <a:r>
              <a:rPr lang="en-US" altLang="zh-CN" dirty="0"/>
              <a:t>%</a:t>
            </a:r>
            <a:endParaRPr lang="en-US" altLang="zh-CN" dirty="0"/>
          </a:p>
          <a:p>
            <a:endParaRPr lang="zh-CN" altLang="en-US" dirty="0"/>
          </a:p>
          <a:p>
            <a:r>
              <a:rPr lang="en-US" altLang="zh-CN" dirty="0"/>
              <a:t> </a:t>
            </a:r>
            <a:endParaRPr lang="zh-CN" altLang="en-US" dirty="0"/>
          </a:p>
        </p:txBody>
      </p:sp>
      <p:sp>
        <p:nvSpPr>
          <p:cNvPr id="12" name="文本占位符 11"/>
          <p:cNvSpPr>
            <a:spLocks noGrp="1"/>
          </p:cNvSpPr>
          <p:nvPr>
            <p:ph type="body" sz="quarter" idx="38"/>
          </p:nvPr>
        </p:nvSpPr>
        <p:spPr>
          <a:xfrm>
            <a:off x="605374" y="1110494"/>
            <a:ext cx="2551607" cy="1559769"/>
          </a:xfrm>
        </p:spPr>
        <p:txBody>
          <a:bodyPr/>
          <a:lstStyle/>
          <a:p>
            <a:pPr>
              <a:defRPr/>
            </a:pPr>
            <a:r>
              <a:rPr lang="zh-CN" altLang="en-US" dirty="0"/>
              <a:t>玉米淀粉企业多竞价签单，现货价格弱势运行，华北跌幅明显。截止</a:t>
            </a:r>
            <a:r>
              <a:rPr lang="en-US" altLang="zh-CN" dirty="0"/>
              <a:t>7</a:t>
            </a:r>
            <a:r>
              <a:rPr lang="zh-CN" altLang="en-US" dirty="0"/>
              <a:t>月</a:t>
            </a:r>
            <a:r>
              <a:rPr lang="en-US" altLang="zh-CN" dirty="0"/>
              <a:t>18</a:t>
            </a:r>
            <a:r>
              <a:rPr lang="zh-CN" altLang="en-US" dirty="0"/>
              <a:t>日，山东淀粉现货主流成交价为</a:t>
            </a:r>
            <a:r>
              <a:rPr lang="en-US" altLang="zh-CN" dirty="0"/>
              <a:t>3000-3050</a:t>
            </a:r>
            <a:r>
              <a:rPr lang="zh-CN" altLang="en-US" dirty="0"/>
              <a:t>元</a:t>
            </a:r>
            <a:r>
              <a:rPr lang="en-US" altLang="zh-CN" dirty="0"/>
              <a:t>/</a:t>
            </a:r>
            <a:r>
              <a:rPr lang="zh-CN" altLang="en-US" dirty="0"/>
              <a:t>吨，周环比跌</a:t>
            </a:r>
            <a:r>
              <a:rPr lang="en-US" altLang="zh-CN" dirty="0"/>
              <a:t>60-80</a:t>
            </a:r>
            <a:r>
              <a:rPr lang="zh-CN" altLang="en-US" dirty="0"/>
              <a:t>元</a:t>
            </a:r>
            <a:r>
              <a:rPr lang="en-US" altLang="zh-CN" dirty="0"/>
              <a:t>/</a:t>
            </a:r>
            <a:r>
              <a:rPr lang="zh-CN" altLang="en-US" dirty="0"/>
              <a:t>吨；黑龙江淀粉主流成交价为</a:t>
            </a:r>
            <a:r>
              <a:rPr lang="en-US" altLang="zh-CN" dirty="0"/>
              <a:t>2880-2930</a:t>
            </a:r>
            <a:r>
              <a:rPr lang="zh-CN" altLang="en-US" dirty="0"/>
              <a:t>元</a:t>
            </a:r>
            <a:r>
              <a:rPr lang="en-US" altLang="zh-CN" dirty="0"/>
              <a:t>/</a:t>
            </a:r>
            <a:r>
              <a:rPr lang="zh-CN" altLang="en-US" dirty="0"/>
              <a:t>吨，周环比跌</a:t>
            </a:r>
            <a:r>
              <a:rPr lang="en-US" altLang="zh-CN" dirty="0"/>
              <a:t>20-30</a:t>
            </a:r>
            <a:r>
              <a:rPr lang="zh-CN" altLang="en-US" dirty="0"/>
              <a:t>元</a:t>
            </a:r>
            <a:r>
              <a:rPr lang="en-US" altLang="zh-CN" dirty="0"/>
              <a:t>/</a:t>
            </a:r>
            <a:r>
              <a:rPr lang="zh-CN" altLang="en-US" dirty="0"/>
              <a:t>吨。</a:t>
            </a:r>
            <a:endParaRPr lang="en-US" altLang="zh-CN" dirty="0"/>
          </a:p>
        </p:txBody>
      </p:sp>
      <p:sp>
        <p:nvSpPr>
          <p:cNvPr id="10" name="文本占位符 9"/>
          <p:cNvSpPr>
            <a:spLocks noGrp="1"/>
          </p:cNvSpPr>
          <p:nvPr>
            <p:ph type="body" sz="quarter" idx="46"/>
          </p:nvPr>
        </p:nvSpPr>
        <p:spPr/>
        <p:txBody>
          <a:bodyPr/>
          <a:lstStyle/>
          <a:p>
            <a:r>
              <a:rPr lang="zh-CN" altLang="en-US" dirty="0"/>
              <a:t>玉米淀粉提货量（万吨）</a:t>
            </a:r>
            <a:endParaRPr lang="zh-CN" altLang="en-US" dirty="0"/>
          </a:p>
          <a:p>
            <a:endParaRPr lang="zh-CN" altLang="en-US" dirty="0"/>
          </a:p>
        </p:txBody>
      </p:sp>
      <p:sp>
        <p:nvSpPr>
          <p:cNvPr id="16" name="文本占位符 15"/>
          <p:cNvSpPr>
            <a:spLocks noGrp="1"/>
          </p:cNvSpPr>
          <p:nvPr>
            <p:ph type="body" sz="quarter" idx="48"/>
          </p:nvPr>
        </p:nvSpPr>
        <p:spPr/>
        <p:txBody>
          <a:bodyPr/>
          <a:lstStyle/>
          <a:p>
            <a:r>
              <a:rPr lang="zh-CN" altLang="en-US" dirty="0"/>
              <a:t>主要企业玉米淀粉库存（万吨）</a:t>
            </a:r>
            <a:endParaRPr lang="zh-CN" altLang="en-US" dirty="0"/>
          </a:p>
        </p:txBody>
      </p:sp>
      <p:sp>
        <p:nvSpPr>
          <p:cNvPr id="18" name="i$liḋe-Oval 17"/>
          <p:cNvSpPr/>
          <p:nvPr/>
        </p:nvSpPr>
        <p:spPr>
          <a:xfrm>
            <a:off x="309113" y="1110494"/>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1</a:t>
            </a:r>
            <a:endParaRPr lang="en-US" altLang="zh-CN" sz="1050" dirty="0">
              <a:solidFill>
                <a:prstClr val="white"/>
              </a:solidFill>
              <a:latin typeface="+mj-lt"/>
              <a:ea typeface="微软雅黑" panose="020B0503020204020204" pitchFamily="34" charset="-122"/>
            </a:endParaRPr>
          </a:p>
        </p:txBody>
      </p:sp>
      <p:sp>
        <p:nvSpPr>
          <p:cNvPr id="23" name="i$liḋe-Oval 17"/>
          <p:cNvSpPr/>
          <p:nvPr/>
        </p:nvSpPr>
        <p:spPr>
          <a:xfrm>
            <a:off x="309113" y="3500816"/>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2</a:t>
            </a:r>
            <a:endParaRPr lang="en-US" altLang="zh-CN" sz="1050" dirty="0">
              <a:solidFill>
                <a:prstClr val="white"/>
              </a:solidFill>
              <a:latin typeface="+mj-lt"/>
              <a:ea typeface="微软雅黑" panose="020B0503020204020204" pitchFamily="34" charset="-122"/>
            </a:endParaRPr>
          </a:p>
        </p:txBody>
      </p:sp>
      <p:graphicFrame>
        <p:nvGraphicFramePr>
          <p:cNvPr id="27" name="图片占位符 26"/>
          <p:cNvGraphicFramePr>
            <a:graphicFrameLocks noGrp="1"/>
          </p:cNvGraphicFramePr>
          <p:nvPr>
            <p:ph type="pic" sz="quarter" idx="45"/>
          </p:nvPr>
        </p:nvGraphicFramePr>
        <p:xfrm>
          <a:off x="3452813" y="4052888"/>
          <a:ext cx="4008437" cy="1860550"/>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占位符 1"/>
          <p:cNvSpPr txBox="1"/>
          <p:nvPr/>
        </p:nvSpPr>
        <p:spPr>
          <a:xfrm>
            <a:off x="628320" y="5115640"/>
            <a:ext cx="2551607" cy="1235147"/>
          </a:xfrm>
          <a:prstGeom prst="rect">
            <a:avLst/>
          </a:prstGeom>
        </p:spPr>
        <p:txBody>
          <a:bodyPr/>
          <a:lstStyle>
            <a:lvl1pPr marL="0" indent="0" algn="l" defTabSz="914400" rtl="0" eaLnBrk="1" latinLnBrk="0" hangingPunct="1">
              <a:lnSpc>
                <a:spcPts val="2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截止</a:t>
            </a:r>
            <a:r>
              <a:rPr lang="en-US" altLang="zh-CN" dirty="0"/>
              <a:t>7</a:t>
            </a:r>
            <a:r>
              <a:rPr lang="zh-CN" altLang="en-US" dirty="0"/>
              <a:t>月</a:t>
            </a:r>
            <a:r>
              <a:rPr lang="en-US" altLang="zh-CN" dirty="0"/>
              <a:t>17</a:t>
            </a:r>
            <a:r>
              <a:rPr lang="zh-CN" altLang="en-US" dirty="0"/>
              <a:t>日，全国淀粉企业淀粉库存总量为</a:t>
            </a:r>
            <a:r>
              <a:rPr lang="en-US" altLang="zh-CN" dirty="0"/>
              <a:t>106.6</a:t>
            </a:r>
            <a:r>
              <a:rPr lang="zh-CN" altLang="en-US" dirty="0"/>
              <a:t>万吨，较上周增加</a:t>
            </a:r>
            <a:r>
              <a:rPr lang="en-US" altLang="zh-CN" dirty="0"/>
              <a:t>1.30</a:t>
            </a:r>
            <a:r>
              <a:rPr lang="zh-CN" altLang="en-US" dirty="0"/>
              <a:t>万吨。</a:t>
            </a:r>
            <a:endParaRPr lang="zh-CN" altLang="en-US" dirty="0"/>
          </a:p>
        </p:txBody>
      </p:sp>
      <p:sp>
        <p:nvSpPr>
          <p:cNvPr id="7" name="文本占位符 1"/>
          <p:cNvSpPr txBox="1">
            <a:spLocks noGrp="1"/>
          </p:cNvSpPr>
          <p:nvPr>
            <p:ph type="body" sz="quarter" idx="19"/>
          </p:nvPr>
        </p:nvSpPr>
        <p:spPr>
          <a:xfrm>
            <a:off x="628814" y="3509903"/>
            <a:ext cx="2551113" cy="1328797"/>
          </a:xfrm>
          <a:prstGeom prst="rect">
            <a:avLst/>
          </a:prstGeom>
        </p:spPr>
        <p:txBody>
          <a:bodyPr/>
          <a:lstStyle>
            <a:lvl1pPr marL="0" indent="0" algn="l" defTabSz="914400" rtl="0" eaLnBrk="1" latinLnBrk="0" hangingPunct="1">
              <a:lnSpc>
                <a:spcPts val="2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t>截止</a:t>
            </a:r>
            <a:r>
              <a:rPr lang="en-US" altLang="zh-CN" dirty="0"/>
              <a:t>7</a:t>
            </a:r>
            <a:r>
              <a:rPr lang="zh-CN" altLang="en-US" dirty="0"/>
              <a:t>月</a:t>
            </a:r>
            <a:r>
              <a:rPr lang="en-US" altLang="zh-CN" dirty="0"/>
              <a:t>17</a:t>
            </a:r>
            <a:r>
              <a:rPr lang="zh-CN" altLang="en-US" dirty="0"/>
              <a:t>日，周度开机率为</a:t>
            </a:r>
            <a:r>
              <a:rPr lang="en-US" altLang="zh-CN" dirty="0"/>
              <a:t>57.93%</a:t>
            </a:r>
            <a:r>
              <a:rPr lang="zh-CN" altLang="en-US" dirty="0"/>
              <a:t>，较上周升高</a:t>
            </a:r>
            <a:r>
              <a:rPr lang="en-US" altLang="zh-CN" dirty="0"/>
              <a:t>0.89%</a:t>
            </a:r>
            <a:r>
              <a:rPr lang="zh-CN" altLang="en-US" dirty="0"/>
              <a:t>；周度淀粉产量为</a:t>
            </a:r>
            <a:r>
              <a:rPr lang="en-US" altLang="zh-CN" dirty="0"/>
              <a:t>29.3</a:t>
            </a:r>
            <a:r>
              <a:rPr lang="zh-CN" altLang="en-US" dirty="0"/>
              <a:t>万吨，较上周产量增加</a:t>
            </a:r>
            <a:r>
              <a:rPr lang="en-US" altLang="zh-CN" dirty="0"/>
              <a:t>0.45</a:t>
            </a:r>
            <a:r>
              <a:rPr lang="zh-CN" altLang="en-US" dirty="0"/>
              <a:t>万吨，前期检修企业逐步恢复开机。</a:t>
            </a:r>
            <a:endParaRPr lang="en-US" altLang="zh-CN" dirty="0"/>
          </a:p>
        </p:txBody>
      </p:sp>
      <p:sp>
        <p:nvSpPr>
          <p:cNvPr id="9" name="文本占位符 1"/>
          <p:cNvSpPr txBox="1"/>
          <p:nvPr/>
        </p:nvSpPr>
        <p:spPr>
          <a:xfrm>
            <a:off x="605375" y="4983184"/>
            <a:ext cx="2551607" cy="930254"/>
          </a:xfrm>
          <a:prstGeom prst="rect">
            <a:avLst/>
          </a:prstGeom>
        </p:spPr>
        <p:txBody>
          <a:bodyPr/>
          <a:lstStyle>
            <a:lvl1pPr marL="0" indent="0" algn="l" defTabSz="914400" rtl="0" eaLnBrk="1" latinLnBrk="0" hangingPunct="1">
              <a:lnSpc>
                <a:spcPts val="2000"/>
              </a:lnSpc>
              <a:spcBef>
                <a:spcPts val="1000"/>
              </a:spcBef>
              <a:buFont typeface="Arial" panose="020B0604020202020204" pitchFamily="34" charset="0"/>
              <a:buNone/>
              <a:defRPr sz="1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p>
        </p:txBody>
      </p:sp>
      <p:graphicFrame>
        <p:nvGraphicFramePr>
          <p:cNvPr id="14" name="图片占位符 13"/>
          <p:cNvGraphicFramePr>
            <a:graphicFrameLocks noGrp="1"/>
          </p:cNvGraphicFramePr>
          <p:nvPr>
            <p:ph type="pic" sz="quarter" idx="41"/>
          </p:nvPr>
        </p:nvGraphicFramePr>
        <p:xfrm>
          <a:off x="3452813" y="1347788"/>
          <a:ext cx="4008437" cy="1862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片占位符 12"/>
          <p:cNvGraphicFramePr>
            <a:graphicFrameLocks noGrp="1"/>
          </p:cNvGraphicFramePr>
          <p:nvPr>
            <p:ph type="pic" sz="quarter" idx="43"/>
          </p:nvPr>
        </p:nvGraphicFramePr>
        <p:xfrm>
          <a:off x="7553325" y="1347788"/>
          <a:ext cx="4010025" cy="1862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图片占位符 18"/>
          <p:cNvGraphicFramePr>
            <a:graphicFrameLocks noGrp="1"/>
          </p:cNvGraphicFramePr>
          <p:nvPr>
            <p:ph type="pic" sz="quarter" idx="47"/>
          </p:nvPr>
        </p:nvGraphicFramePr>
        <p:xfrm>
          <a:off x="7553325" y="4052888"/>
          <a:ext cx="4010025" cy="1860550"/>
        </p:xfrm>
        <a:graphic>
          <a:graphicData uri="http://schemas.openxmlformats.org/drawingml/2006/chart">
            <c:chart xmlns:c="http://schemas.openxmlformats.org/drawingml/2006/chart" xmlns:r="http://schemas.openxmlformats.org/officeDocument/2006/relationships" r:id="rId4"/>
          </a:graphicData>
        </a:graphic>
      </p:graphicFrame>
      <p:sp>
        <p:nvSpPr>
          <p:cNvPr id="6" name="i$liḋe-Oval 17"/>
          <p:cNvSpPr/>
          <p:nvPr/>
        </p:nvSpPr>
        <p:spPr>
          <a:xfrm>
            <a:off x="328848" y="5115640"/>
            <a:ext cx="288000" cy="288000"/>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fontScale="85000" lnSpcReduction="20000"/>
          </a:bodyPr>
          <a:lstStyle/>
          <a:p>
            <a:pPr algn="ctr" defTabSz="685800"/>
            <a:r>
              <a:rPr lang="en-US" altLang="zh-CN" sz="1050" dirty="0">
                <a:solidFill>
                  <a:prstClr val="white"/>
                </a:solidFill>
                <a:latin typeface="+mj-lt"/>
                <a:ea typeface="微软雅黑" panose="020B0503020204020204" pitchFamily="34" charset="-122"/>
              </a:rPr>
              <a:t>3</a:t>
            </a:r>
            <a:endParaRPr lang="en-US" altLang="zh-CN" sz="1050" dirty="0">
              <a:solidFill>
                <a:prstClr val="white"/>
              </a:solidFill>
              <a:latin typeface="+mj-lt"/>
              <a:ea typeface="微软雅黑" panose="020B0503020204020204" pitchFamily="34" charset="-122"/>
            </a:endParaRPr>
          </a:p>
        </p:txBody>
      </p:sp>
    </p:spTree>
  </p:cSld>
  <p:clrMapOvr>
    <a:masterClrMapping/>
  </p:clrMapOvr>
  <p:transition spd="med"/>
</p:sld>
</file>

<file path=ppt/tags/tag1.xml><?xml version="1.0" encoding="utf-8"?>
<p:tagLst xmlns:p="http://schemas.openxmlformats.org/presentationml/2006/main">
  <p:tag name="commondata" val="eyJoZGlkIjoiZTIyNTRhZDVmMDBjN2U2ZTRkNDJkMGRhNGMyYTBmMDYifQ=="/>
</p:tagLst>
</file>

<file path=ppt/theme/theme1.xml><?xml version="1.0" encoding="utf-8"?>
<a:theme xmlns:a="http://schemas.openxmlformats.org/drawingml/2006/main" name="Office 主题​​">
  <a:themeElements>
    <a:clrScheme name="自定义 1">
      <a:dk1>
        <a:srgbClr val="484848"/>
      </a:dk1>
      <a:lt1>
        <a:srgbClr val="FFFFFF"/>
      </a:lt1>
      <a:dk2>
        <a:srgbClr val="9E9E9E"/>
      </a:dk2>
      <a:lt2>
        <a:srgbClr val="FFFFFF"/>
      </a:lt2>
      <a:accent1>
        <a:srgbClr val="D32F2F"/>
      </a:accent1>
      <a:accent2>
        <a:srgbClr val="D32F2F"/>
      </a:accent2>
      <a:accent3>
        <a:srgbClr val="9E9E9E"/>
      </a:accent3>
      <a:accent4>
        <a:srgbClr val="E0E0E0"/>
      </a:accent4>
      <a:accent5>
        <a:srgbClr val="FFFFFF"/>
      </a:accent5>
      <a:accent6>
        <a:srgbClr val="D32F2F"/>
      </a:accent6>
      <a:hlink>
        <a:srgbClr val="D32F2F"/>
      </a:hlink>
      <a:folHlink>
        <a:srgbClr val="D32F2F"/>
      </a:folHlink>
    </a:clrScheme>
    <a:fontScheme name="自定义 1">
      <a:majorFont>
        <a:latin typeface="微软雅黑"/>
        <a:ea typeface="微软雅黑"/>
        <a:cs typeface=""/>
      </a:majorFont>
      <a:minorFont>
        <a:latin typeface="微软雅黑"/>
        <a:ea typeface="微软雅黑"/>
        <a:cs typeface=""/>
      </a:minorFont>
    </a:fontScheme>
    <a:fmtScheme name="极端阴影">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
      <a:dk1>
        <a:srgbClr val="484848"/>
      </a:dk1>
      <a:lt1>
        <a:srgbClr val="FFFFFF"/>
      </a:lt1>
      <a:dk2>
        <a:srgbClr val="9E9E9E"/>
      </a:dk2>
      <a:lt2>
        <a:srgbClr val="FFFFFF"/>
      </a:lt2>
      <a:accent1>
        <a:srgbClr val="D32F2F"/>
      </a:accent1>
      <a:accent2>
        <a:srgbClr val="D32F2F"/>
      </a:accent2>
      <a:accent3>
        <a:srgbClr val="9E9E9E"/>
      </a:accent3>
      <a:accent4>
        <a:srgbClr val="E0E0E0"/>
      </a:accent4>
      <a:accent5>
        <a:srgbClr val="FFFFFF"/>
      </a:accent5>
      <a:accent6>
        <a:srgbClr val="D32F2F"/>
      </a:accent6>
      <a:hlink>
        <a:srgbClr val="D32F2F"/>
      </a:hlink>
      <a:folHlink>
        <a:srgbClr val="D32F2F"/>
      </a:folHlink>
    </a:clrScheme>
    <a:fontScheme name="自定义 1">
      <a:majorFont>
        <a:latin typeface="微软雅黑"/>
        <a:ea typeface="微软雅黑"/>
        <a:cs typeface=""/>
      </a:majorFont>
      <a:minorFont>
        <a:latin typeface="微软雅黑"/>
        <a:ea typeface="微软雅黑"/>
        <a:cs typeface=""/>
      </a:minorFont>
    </a:fontScheme>
    <a:fmtScheme name="极端阴影">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东海模板">
    <a:dk1>
      <a:sysClr val="windowText" lastClr="000000"/>
    </a:dk1>
    <a:lt1>
      <a:sysClr val="window" lastClr="FFFFFF"/>
    </a:lt1>
    <a:dk2>
      <a:srgbClr val="616161"/>
    </a:dk2>
    <a:lt2>
      <a:srgbClr val="FFFFFF"/>
    </a:lt2>
    <a:accent1>
      <a:srgbClr val="D32F2F"/>
    </a:accent1>
    <a:accent2>
      <a:srgbClr val="9E9E9E"/>
    </a:accent2>
    <a:accent3>
      <a:srgbClr val="616161"/>
    </a:accent3>
    <a:accent4>
      <a:srgbClr val="E57373"/>
    </a:accent4>
    <a:accent5>
      <a:srgbClr val="8C0F0F"/>
    </a:accent5>
    <a:accent6>
      <a:srgbClr val="003873"/>
    </a:accent6>
    <a:hlink>
      <a:srgbClr val="003873"/>
    </a:hlink>
    <a:folHlink>
      <a:srgbClr val="616161"/>
    </a:folHlink>
  </a:clrScheme>
  <a:fontScheme name="东海字体">
    <a:majorFont>
      <a:latin typeface="Cambria"/>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2553</Words>
  <Application>WPS 演示</Application>
  <PresentationFormat>宽屏</PresentationFormat>
  <Paragraphs>254</Paragraphs>
  <Slides>15</Slides>
  <Notes>13</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15</vt:i4>
      </vt:variant>
    </vt:vector>
  </HeadingPairs>
  <TitlesOfParts>
    <vt:vector size="32" baseType="lpstr">
      <vt:lpstr>Arial</vt:lpstr>
      <vt:lpstr>宋体</vt:lpstr>
      <vt:lpstr>Wingdings</vt:lpstr>
      <vt:lpstr>Helvetica Neue Medium</vt:lpstr>
      <vt:lpstr>微软雅黑</vt:lpstr>
      <vt:lpstr>Arial Black</vt:lpstr>
      <vt:lpstr>Times New Roman</vt:lpstr>
      <vt:lpstr>Arial</vt:lpstr>
      <vt:lpstr>楷体</vt:lpstr>
      <vt:lpstr>思源黑体</vt:lpstr>
      <vt:lpstr>方正兰亭圆简体</vt:lpstr>
      <vt:lpstr>Segoe Print</vt:lpstr>
      <vt:lpstr>等线</vt:lpstr>
      <vt:lpstr>Arial Unicode MS</vt:lpstr>
      <vt:lpstr>Calibri</vt:lpstr>
      <vt:lpstr>Office 主题​​</vt:lpstr>
      <vt:lpstr>1_Office 主题​​</vt:lpstr>
      <vt:lpstr>玉米盘面止跌反弹，但上涨驱动不足</vt:lpstr>
      <vt:lpstr>玉米基本面总结与策略</vt:lpstr>
      <vt:lpstr>国内玉米止跌企稳，外盘持续下跌</vt:lpstr>
      <vt:lpstr>跨期、跨品种期现价差—基差震荡走强</vt:lpstr>
      <vt:lpstr>供应—玉米进口利润稳定，进口量同比下滑</vt:lpstr>
      <vt:lpstr>需求—下游深加工企业消费量上升</vt:lpstr>
      <vt:lpstr>库存—港口库存季节性下滑，深加工库存反弹</vt:lpstr>
      <vt:lpstr>天气—短期关注降雨对玉米的影响</vt:lpstr>
      <vt:lpstr>玉米淀粉—开机率平稳，走货一般</vt:lpstr>
      <vt:lpstr>全球玉米—国际玉米供需宽松，新季大概率承压下行</vt:lpstr>
      <vt:lpstr>美玉米—种植面积和产量调整超预期，天气仍是主导因素</vt:lpstr>
      <vt:lpstr>美玉米—干旱面积较上周缩小，美玉米优良率稳定</vt:lpstr>
      <vt:lpstr>美玉米—产量前景明朗，非商业净多持仓历史低位</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k15664</dc:creator>
  <cp:lastModifiedBy>SOBER</cp:lastModifiedBy>
  <cp:revision>959</cp:revision>
  <dcterms:created xsi:type="dcterms:W3CDTF">2021-05-06T06:08:00Z</dcterms:created>
  <dcterms:modified xsi:type="dcterms:W3CDTF">2024-07-22T08:19:01Z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ICV">
    <vt:lpwstr>1CA45F65A26E4348BF37C35FEFD569F8_12</vt:lpwstr>
  </property>
</Properties>
</file>